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12193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9" y="685800"/>
            <a:ext cx="6096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6f5c1be58_0_0:notes"/>
          <p:cNvSpPr/>
          <p:nvPr>
            <p:ph idx="2" type="sldImg"/>
          </p:nvPr>
        </p:nvSpPr>
        <p:spPr>
          <a:xfrm>
            <a:off x="381009" y="685800"/>
            <a:ext cx="6096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36f5c1be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009" y="685800"/>
            <a:ext cx="6096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15652" y="992767"/>
            <a:ext cx="113619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15641" y="3778833"/>
            <a:ext cx="113619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15641" y="1474833"/>
            <a:ext cx="113619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15641" y="4202967"/>
            <a:ext cx="113619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15641" y="2867800"/>
            <a:ext cx="113619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15641" y="593367"/>
            <a:ext cx="113619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15641" y="1536633"/>
            <a:ext cx="11361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15641" y="593367"/>
            <a:ext cx="113619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15641" y="1536633"/>
            <a:ext cx="53337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443834" y="1536633"/>
            <a:ext cx="53337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15641" y="593367"/>
            <a:ext cx="113619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15641" y="740800"/>
            <a:ext cx="37443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15641" y="1852800"/>
            <a:ext cx="37443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53731" y="600200"/>
            <a:ext cx="84912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600" y="-167"/>
            <a:ext cx="60966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54035" y="1644233"/>
            <a:ext cx="53940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54035" y="3737433"/>
            <a:ext cx="53940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586648" y="965433"/>
            <a:ext cx="51165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15641" y="5640767"/>
            <a:ext cx="79992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41" y="593367"/>
            <a:ext cx="113619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41" y="1536633"/>
            <a:ext cx="11361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7722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4217275" y="2246586"/>
            <a:ext cx="75603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4217275" y="3488111"/>
            <a:ext cx="7560300" cy="14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415650" y="1603675"/>
            <a:ext cx="11361900" cy="12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415641" y="3020129"/>
            <a:ext cx="113619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ctivo de imagen" ma:contentTypeID="0x0101009148F5A04DDD49CBA7127AADA5FB792B00AADE34325A8B49CDA8BB4DB53328F214000317C72A9CAD5B4B95717E02210E09B7" ma:contentTypeVersion="1" ma:contentTypeDescription="Cargar una imagen." ma:contentTypeScope="" ma:versionID="6c52594b01c09007a8a409bd25bd4da6">
  <xsd:schema xmlns:xsd="http://www.w3.org/2001/XMLSchema" xmlns:xs="http://www.w3.org/2001/XMLSchema" xmlns:p="http://schemas.microsoft.com/office/2006/metadata/properties" xmlns:ns1="http://schemas.microsoft.com/sharepoint/v3" xmlns:ns2="4D322429-DADB-47E5-92E9-ABBD8BA42B98" xmlns:ns3="http://schemas.microsoft.com/sharepoint/v3/fields" targetNamespace="http://schemas.microsoft.com/office/2006/metadata/properties" ma:root="true" ma:fieldsID="dedecfb0bf2a333e5b20622e8f062d80" ns1:_="" ns2:_="" ns3:_="">
    <xsd:import namespace="http://schemas.microsoft.com/sharepoint/v3"/>
    <xsd:import namespace="4D322429-DADB-47E5-92E9-ABBD8BA42B98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Dirección 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ipo de archivo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ipo de archivo HTML" ma:hidden="true" ma:internalName="HTML_x0020_File_x0020_Type" ma:readOnly="true">
      <xsd:simpleType>
        <xsd:restriction base="dms:Text"/>
      </xsd:simpleType>
    </xsd:element>
    <xsd:element name="FSObjType" ma:index="11" nillable="true" ma:displayName="Tipo de elemento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22429-DADB-47E5-92E9-ABBD8BA42B98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La miniatura ya existe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La vista previa ya existe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Ancho" ma:internalName="ImageWidth" ma:readOnly="true">
      <xsd:simpleType>
        <xsd:restriction base="dms:Unknown"/>
      </xsd:simpleType>
    </xsd:element>
    <xsd:element name="ImageHeight" ma:index="22" nillable="true" ma:displayName="Alto" ma:internalName="ImageHeight" ma:readOnly="true">
      <xsd:simpleType>
        <xsd:restriction base="dms:Unknown"/>
      </xsd:simpleType>
    </xsd:element>
    <xsd:element name="ImageCreateDate" ma:index="25" nillable="true" ma:displayName="Fecha de captura de la imag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 ma:index="23" ma:displayName="Comentarios"/>
        <xsd:element name="keywords" minOccurs="0" maxOccurs="1" type="xsd:string" ma:index="14" ma:displayName="Palabras clave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4D322429-DADB-47E5-92E9-ABBD8BA42B98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6AD4E03-641C-4368-9712-4A3D7DB4D76B}"/>
</file>

<file path=customXml/itemProps2.xml><?xml version="1.0" encoding="utf-8"?>
<ds:datastoreItem xmlns:ds="http://schemas.openxmlformats.org/officeDocument/2006/customXml" ds:itemID="{6DCEB1F3-ABFF-4AC7-9F77-E104DB2E8BC3}"/>
</file>

<file path=customXml/itemProps3.xml><?xml version="1.0" encoding="utf-8"?>
<ds:datastoreItem xmlns:ds="http://schemas.openxmlformats.org/officeDocument/2006/customXml" ds:itemID="{CFBD33F7-41F1-4F71-A585-98A3774846A0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:descript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0x0101009148F5A04DDD49CBA7127AADA5FB792B00AADE34325A8B49CDA8BB4DB53328F214000317C72A9CAD5B4B95717E02210E09B7</vt:lpwstr>
  </property>
</Properties>
</file>