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s/slide2.xml" ContentType="application/vnd.openxmlformats-officedocument.presentationml.slide+xml"/>
  <Override PartName="/ppt/slides/slide1.xml" ContentType="application/vnd.openxmlformats-officedocument.presentationml.slide+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9" r:id="rId3"/>
  </p:sldIdLst>
  <p:sldSz cx="12192000" cy="6858000"/>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0"/>
    <p:restoredTop sz="94707"/>
  </p:normalViewPr>
  <p:slideViewPr>
    <p:cSldViewPr snapToGrid="0" snapToObjects="1">
      <p:cViewPr varScale="1">
        <p:scale>
          <a:sx n="68" d="100"/>
          <a:sy n="68" d="100"/>
        </p:scale>
        <p:origin x="-68" y="-419"/>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customXml" Target="../customXml/item1.xml"/><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10" Type="http://schemas.openxmlformats.org/officeDocument/2006/relationships/customXml" Target="../customXml/item3.xml"/><Relationship Id="rId4" Type="http://schemas.openxmlformats.org/officeDocument/2006/relationships/presProps" Target="presProps.xml"/><Relationship Id="rId9" Type="http://schemas.openxmlformats.org/officeDocument/2006/relationships/customXml" Target="../customXml/item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 xmlns:a16="http://schemas.microsoft.com/office/drawing/2014/main" id="{C4334498-C8C4-6C4E-8657-4929A86909E8}"/>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MX"/>
          </a:p>
        </p:txBody>
      </p:sp>
      <p:sp>
        <p:nvSpPr>
          <p:cNvPr id="3" name="Subtítulo 2">
            <a:extLst>
              <a:ext uri="{FF2B5EF4-FFF2-40B4-BE49-F238E27FC236}">
                <a16:creationId xmlns="" xmlns:a16="http://schemas.microsoft.com/office/drawing/2014/main" id="{81C33AF8-E04C-0346-838B-29D51C47D38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MX"/>
          </a:p>
        </p:txBody>
      </p:sp>
      <p:sp>
        <p:nvSpPr>
          <p:cNvPr id="4" name="Marcador de fecha 3">
            <a:extLst>
              <a:ext uri="{FF2B5EF4-FFF2-40B4-BE49-F238E27FC236}">
                <a16:creationId xmlns="" xmlns:a16="http://schemas.microsoft.com/office/drawing/2014/main" id="{AF3E2181-CD6A-CE4F-ADAF-13F66733C3B5}"/>
              </a:ext>
            </a:extLst>
          </p:cNvPr>
          <p:cNvSpPr>
            <a:spLocks noGrp="1"/>
          </p:cNvSpPr>
          <p:nvPr>
            <p:ph type="dt" sz="half" idx="10"/>
          </p:nvPr>
        </p:nvSpPr>
        <p:spPr/>
        <p:txBody>
          <a:bodyPr/>
          <a:lstStyle/>
          <a:p>
            <a:fld id="{078C53C8-EB71-964D-93BB-312BC5DB23A8}" type="datetimeFigureOut">
              <a:rPr lang="es-MX" smtClean="0"/>
              <a:t>13/06/2019</a:t>
            </a:fld>
            <a:endParaRPr lang="es-MX"/>
          </a:p>
        </p:txBody>
      </p:sp>
      <p:sp>
        <p:nvSpPr>
          <p:cNvPr id="5" name="Marcador de pie de página 4">
            <a:extLst>
              <a:ext uri="{FF2B5EF4-FFF2-40B4-BE49-F238E27FC236}">
                <a16:creationId xmlns="" xmlns:a16="http://schemas.microsoft.com/office/drawing/2014/main" id="{C12B0F0B-C9F9-8848-9536-D62699669149}"/>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 xmlns:a16="http://schemas.microsoft.com/office/drawing/2014/main" id="{94DB325E-FC64-A148-BE03-91DA6177AE20}"/>
              </a:ext>
            </a:extLst>
          </p:cNvPr>
          <p:cNvSpPr>
            <a:spLocks noGrp="1"/>
          </p:cNvSpPr>
          <p:nvPr>
            <p:ph type="sldNum" sz="quarter" idx="12"/>
          </p:nvPr>
        </p:nvSpPr>
        <p:spPr/>
        <p:txBody>
          <a:bodyPr/>
          <a:lstStyle/>
          <a:p>
            <a:fld id="{8A07C4A4-1CCB-1C46-B210-8EDE499D82DD}" type="slidenum">
              <a:rPr lang="es-MX" smtClean="0"/>
              <a:t>‹Nº›</a:t>
            </a:fld>
            <a:endParaRPr lang="es-MX"/>
          </a:p>
        </p:txBody>
      </p:sp>
    </p:spTree>
    <p:extLst>
      <p:ext uri="{BB962C8B-B14F-4D97-AF65-F5344CB8AC3E}">
        <p14:creationId xmlns:p14="http://schemas.microsoft.com/office/powerpoint/2010/main" val="2239694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 xmlns:a16="http://schemas.microsoft.com/office/drawing/2014/main" id="{D65E93E1-AED7-644E-AB35-1CDFE57BD910}"/>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texto vertical 2">
            <a:extLst>
              <a:ext uri="{FF2B5EF4-FFF2-40B4-BE49-F238E27FC236}">
                <a16:creationId xmlns="" xmlns:a16="http://schemas.microsoft.com/office/drawing/2014/main" id="{5CF52C81-08D9-4849-B5DF-C4F5498D68FB}"/>
              </a:ext>
            </a:extLst>
          </p:cNvPr>
          <p:cNvSpPr>
            <a:spLocks noGrp="1"/>
          </p:cNvSpPr>
          <p:nvPr>
            <p:ph type="body" orient="vert" idx="1"/>
          </p:nvPr>
        </p:nvSpPr>
        <p:spPr/>
        <p:txBody>
          <a:bodyPr vert="eaVert"/>
          <a:lstStyle/>
          <a:p>
            <a:r>
              <a:rPr lang="es-ES"/>
              <a:t>Editar los estilos de texto del patrón
Segundo nivel
Tercer nivel
Cuarto nivel
Quinto nivel</a:t>
            </a:r>
            <a:endParaRPr lang="es-MX"/>
          </a:p>
        </p:txBody>
      </p:sp>
      <p:sp>
        <p:nvSpPr>
          <p:cNvPr id="4" name="Marcador de fecha 3">
            <a:extLst>
              <a:ext uri="{FF2B5EF4-FFF2-40B4-BE49-F238E27FC236}">
                <a16:creationId xmlns="" xmlns:a16="http://schemas.microsoft.com/office/drawing/2014/main" id="{120D5C7C-5B18-524A-9208-F927772002E4}"/>
              </a:ext>
            </a:extLst>
          </p:cNvPr>
          <p:cNvSpPr>
            <a:spLocks noGrp="1"/>
          </p:cNvSpPr>
          <p:nvPr>
            <p:ph type="dt" sz="half" idx="10"/>
          </p:nvPr>
        </p:nvSpPr>
        <p:spPr/>
        <p:txBody>
          <a:bodyPr/>
          <a:lstStyle/>
          <a:p>
            <a:fld id="{078C53C8-EB71-964D-93BB-312BC5DB23A8}" type="datetimeFigureOut">
              <a:rPr lang="es-MX" smtClean="0"/>
              <a:t>13/06/2019</a:t>
            </a:fld>
            <a:endParaRPr lang="es-MX"/>
          </a:p>
        </p:txBody>
      </p:sp>
      <p:sp>
        <p:nvSpPr>
          <p:cNvPr id="5" name="Marcador de pie de página 4">
            <a:extLst>
              <a:ext uri="{FF2B5EF4-FFF2-40B4-BE49-F238E27FC236}">
                <a16:creationId xmlns="" xmlns:a16="http://schemas.microsoft.com/office/drawing/2014/main" id="{A73AC0AD-9B64-FD41-808C-9A38E7E78062}"/>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 xmlns:a16="http://schemas.microsoft.com/office/drawing/2014/main" id="{5FB934DE-BD12-0F4F-929A-A6A92A3F57B2}"/>
              </a:ext>
            </a:extLst>
          </p:cNvPr>
          <p:cNvSpPr>
            <a:spLocks noGrp="1"/>
          </p:cNvSpPr>
          <p:nvPr>
            <p:ph type="sldNum" sz="quarter" idx="12"/>
          </p:nvPr>
        </p:nvSpPr>
        <p:spPr/>
        <p:txBody>
          <a:bodyPr/>
          <a:lstStyle/>
          <a:p>
            <a:fld id="{8A07C4A4-1CCB-1C46-B210-8EDE499D82DD}" type="slidenum">
              <a:rPr lang="es-MX" smtClean="0"/>
              <a:t>‹Nº›</a:t>
            </a:fld>
            <a:endParaRPr lang="es-MX"/>
          </a:p>
        </p:txBody>
      </p:sp>
    </p:spTree>
    <p:extLst>
      <p:ext uri="{BB962C8B-B14F-4D97-AF65-F5344CB8AC3E}">
        <p14:creationId xmlns:p14="http://schemas.microsoft.com/office/powerpoint/2010/main" val="11753938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 xmlns:a16="http://schemas.microsoft.com/office/drawing/2014/main" id="{89BAE705-D27D-164B-A717-899AB1729BD3}"/>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MX"/>
          </a:p>
        </p:txBody>
      </p:sp>
      <p:sp>
        <p:nvSpPr>
          <p:cNvPr id="3" name="Marcador de texto vertical 2">
            <a:extLst>
              <a:ext uri="{FF2B5EF4-FFF2-40B4-BE49-F238E27FC236}">
                <a16:creationId xmlns="" xmlns:a16="http://schemas.microsoft.com/office/drawing/2014/main" id="{6F9017A7-E36D-4044-8821-8723839A8FF4}"/>
              </a:ext>
            </a:extLst>
          </p:cNvPr>
          <p:cNvSpPr>
            <a:spLocks noGrp="1"/>
          </p:cNvSpPr>
          <p:nvPr>
            <p:ph type="body" orient="vert" idx="1"/>
          </p:nvPr>
        </p:nvSpPr>
        <p:spPr>
          <a:xfrm>
            <a:off x="838200" y="365125"/>
            <a:ext cx="7734300" cy="5811838"/>
          </a:xfrm>
        </p:spPr>
        <p:txBody>
          <a:bodyPr vert="eaVert"/>
          <a:lstStyle/>
          <a:p>
            <a:r>
              <a:rPr lang="es-ES"/>
              <a:t>Editar los estilos de texto del patrón
Segundo nivel
Tercer nivel
Cuarto nivel
Quinto nivel</a:t>
            </a:r>
            <a:endParaRPr lang="es-MX"/>
          </a:p>
        </p:txBody>
      </p:sp>
      <p:sp>
        <p:nvSpPr>
          <p:cNvPr id="4" name="Marcador de fecha 3">
            <a:extLst>
              <a:ext uri="{FF2B5EF4-FFF2-40B4-BE49-F238E27FC236}">
                <a16:creationId xmlns="" xmlns:a16="http://schemas.microsoft.com/office/drawing/2014/main" id="{232FDE17-44C2-D849-8DBD-FAE007B14784}"/>
              </a:ext>
            </a:extLst>
          </p:cNvPr>
          <p:cNvSpPr>
            <a:spLocks noGrp="1"/>
          </p:cNvSpPr>
          <p:nvPr>
            <p:ph type="dt" sz="half" idx="10"/>
          </p:nvPr>
        </p:nvSpPr>
        <p:spPr/>
        <p:txBody>
          <a:bodyPr/>
          <a:lstStyle/>
          <a:p>
            <a:fld id="{078C53C8-EB71-964D-93BB-312BC5DB23A8}" type="datetimeFigureOut">
              <a:rPr lang="es-MX" smtClean="0"/>
              <a:t>13/06/2019</a:t>
            </a:fld>
            <a:endParaRPr lang="es-MX"/>
          </a:p>
        </p:txBody>
      </p:sp>
      <p:sp>
        <p:nvSpPr>
          <p:cNvPr id="5" name="Marcador de pie de página 4">
            <a:extLst>
              <a:ext uri="{FF2B5EF4-FFF2-40B4-BE49-F238E27FC236}">
                <a16:creationId xmlns="" xmlns:a16="http://schemas.microsoft.com/office/drawing/2014/main" id="{426EA155-A3A4-204B-B595-ECC6ED38408D}"/>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 xmlns:a16="http://schemas.microsoft.com/office/drawing/2014/main" id="{3B0445CF-0B43-774F-9469-A32D2A5E337A}"/>
              </a:ext>
            </a:extLst>
          </p:cNvPr>
          <p:cNvSpPr>
            <a:spLocks noGrp="1"/>
          </p:cNvSpPr>
          <p:nvPr>
            <p:ph type="sldNum" sz="quarter" idx="12"/>
          </p:nvPr>
        </p:nvSpPr>
        <p:spPr/>
        <p:txBody>
          <a:bodyPr/>
          <a:lstStyle/>
          <a:p>
            <a:fld id="{8A07C4A4-1CCB-1C46-B210-8EDE499D82DD}" type="slidenum">
              <a:rPr lang="es-MX" smtClean="0"/>
              <a:t>‹Nº›</a:t>
            </a:fld>
            <a:endParaRPr lang="es-MX"/>
          </a:p>
        </p:txBody>
      </p:sp>
    </p:spTree>
    <p:extLst>
      <p:ext uri="{BB962C8B-B14F-4D97-AF65-F5344CB8AC3E}">
        <p14:creationId xmlns:p14="http://schemas.microsoft.com/office/powerpoint/2010/main" val="4925926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 xmlns:a16="http://schemas.microsoft.com/office/drawing/2014/main" id="{2BB6A71C-7B2A-974A-A929-A1879AAB7E91}"/>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contenido 2">
            <a:extLst>
              <a:ext uri="{FF2B5EF4-FFF2-40B4-BE49-F238E27FC236}">
                <a16:creationId xmlns="" xmlns:a16="http://schemas.microsoft.com/office/drawing/2014/main" id="{EB2DE1CD-7F9C-DC4A-A805-EC0B1FA216CE}"/>
              </a:ext>
            </a:extLst>
          </p:cNvPr>
          <p:cNvSpPr>
            <a:spLocks noGrp="1"/>
          </p:cNvSpPr>
          <p:nvPr>
            <p:ph idx="1"/>
          </p:nvPr>
        </p:nvSpPr>
        <p:spPr/>
        <p:txBody>
          <a:bodyPr/>
          <a:lstStyle/>
          <a:p>
            <a:r>
              <a:rPr lang="es-ES"/>
              <a:t>Editar los estilos de texto del patrón
Segundo nivel
Tercer nivel
Cuarto nivel
Quinto nivel</a:t>
            </a:r>
            <a:endParaRPr lang="es-MX"/>
          </a:p>
        </p:txBody>
      </p:sp>
      <p:sp>
        <p:nvSpPr>
          <p:cNvPr id="4" name="Marcador de fecha 3">
            <a:extLst>
              <a:ext uri="{FF2B5EF4-FFF2-40B4-BE49-F238E27FC236}">
                <a16:creationId xmlns="" xmlns:a16="http://schemas.microsoft.com/office/drawing/2014/main" id="{0BB23B08-1B63-574B-9B69-1EEAF5FABF20}"/>
              </a:ext>
            </a:extLst>
          </p:cNvPr>
          <p:cNvSpPr>
            <a:spLocks noGrp="1"/>
          </p:cNvSpPr>
          <p:nvPr>
            <p:ph type="dt" sz="half" idx="10"/>
          </p:nvPr>
        </p:nvSpPr>
        <p:spPr/>
        <p:txBody>
          <a:bodyPr/>
          <a:lstStyle/>
          <a:p>
            <a:fld id="{078C53C8-EB71-964D-93BB-312BC5DB23A8}" type="datetimeFigureOut">
              <a:rPr lang="es-MX" smtClean="0"/>
              <a:t>13/06/2019</a:t>
            </a:fld>
            <a:endParaRPr lang="es-MX"/>
          </a:p>
        </p:txBody>
      </p:sp>
      <p:sp>
        <p:nvSpPr>
          <p:cNvPr id="5" name="Marcador de pie de página 4">
            <a:extLst>
              <a:ext uri="{FF2B5EF4-FFF2-40B4-BE49-F238E27FC236}">
                <a16:creationId xmlns="" xmlns:a16="http://schemas.microsoft.com/office/drawing/2014/main" id="{9F823EB5-8958-AF4C-904B-51FA8AA211AD}"/>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 xmlns:a16="http://schemas.microsoft.com/office/drawing/2014/main" id="{D67F411A-1294-3D4B-AB40-80F91FDC2D9D}"/>
              </a:ext>
            </a:extLst>
          </p:cNvPr>
          <p:cNvSpPr>
            <a:spLocks noGrp="1"/>
          </p:cNvSpPr>
          <p:nvPr>
            <p:ph type="sldNum" sz="quarter" idx="12"/>
          </p:nvPr>
        </p:nvSpPr>
        <p:spPr/>
        <p:txBody>
          <a:bodyPr/>
          <a:lstStyle/>
          <a:p>
            <a:fld id="{8A07C4A4-1CCB-1C46-B210-8EDE499D82DD}" type="slidenum">
              <a:rPr lang="es-MX" smtClean="0"/>
              <a:t>‹Nº›</a:t>
            </a:fld>
            <a:endParaRPr lang="es-MX"/>
          </a:p>
        </p:txBody>
      </p:sp>
    </p:spTree>
    <p:extLst>
      <p:ext uri="{BB962C8B-B14F-4D97-AF65-F5344CB8AC3E}">
        <p14:creationId xmlns:p14="http://schemas.microsoft.com/office/powerpoint/2010/main" val="12889237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 xmlns:a16="http://schemas.microsoft.com/office/drawing/2014/main" id="{392CBF8B-73D8-B840-B092-866B113444AF}"/>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MX"/>
          </a:p>
        </p:txBody>
      </p:sp>
      <p:sp>
        <p:nvSpPr>
          <p:cNvPr id="3" name="Marcador de texto 2">
            <a:extLst>
              <a:ext uri="{FF2B5EF4-FFF2-40B4-BE49-F238E27FC236}">
                <a16:creationId xmlns="" xmlns:a16="http://schemas.microsoft.com/office/drawing/2014/main" id="{DAFF00E1-73F5-1541-BBFB-C0A80B76114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r>
              <a:rPr lang="es-ES"/>
              <a:t>Editar los estilos de texto del patrón
Segundo nivel
Tercer nivel
Cuarto nivel
Quinto nivel</a:t>
            </a:r>
            <a:endParaRPr lang="es-MX"/>
          </a:p>
        </p:txBody>
      </p:sp>
      <p:sp>
        <p:nvSpPr>
          <p:cNvPr id="4" name="Marcador de fecha 3">
            <a:extLst>
              <a:ext uri="{FF2B5EF4-FFF2-40B4-BE49-F238E27FC236}">
                <a16:creationId xmlns="" xmlns:a16="http://schemas.microsoft.com/office/drawing/2014/main" id="{7BFF463F-3A50-3447-B42C-87E264746683}"/>
              </a:ext>
            </a:extLst>
          </p:cNvPr>
          <p:cNvSpPr>
            <a:spLocks noGrp="1"/>
          </p:cNvSpPr>
          <p:nvPr>
            <p:ph type="dt" sz="half" idx="10"/>
          </p:nvPr>
        </p:nvSpPr>
        <p:spPr/>
        <p:txBody>
          <a:bodyPr/>
          <a:lstStyle/>
          <a:p>
            <a:fld id="{078C53C8-EB71-964D-93BB-312BC5DB23A8}" type="datetimeFigureOut">
              <a:rPr lang="es-MX" smtClean="0"/>
              <a:t>13/06/2019</a:t>
            </a:fld>
            <a:endParaRPr lang="es-MX"/>
          </a:p>
        </p:txBody>
      </p:sp>
      <p:sp>
        <p:nvSpPr>
          <p:cNvPr id="5" name="Marcador de pie de página 4">
            <a:extLst>
              <a:ext uri="{FF2B5EF4-FFF2-40B4-BE49-F238E27FC236}">
                <a16:creationId xmlns="" xmlns:a16="http://schemas.microsoft.com/office/drawing/2014/main" id="{8154BF54-516A-5F46-AC4E-92C391BF91AE}"/>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 xmlns:a16="http://schemas.microsoft.com/office/drawing/2014/main" id="{AF553612-1977-AB4E-B5B8-FE8979C3CD63}"/>
              </a:ext>
            </a:extLst>
          </p:cNvPr>
          <p:cNvSpPr>
            <a:spLocks noGrp="1"/>
          </p:cNvSpPr>
          <p:nvPr>
            <p:ph type="sldNum" sz="quarter" idx="12"/>
          </p:nvPr>
        </p:nvSpPr>
        <p:spPr/>
        <p:txBody>
          <a:bodyPr/>
          <a:lstStyle/>
          <a:p>
            <a:fld id="{8A07C4A4-1CCB-1C46-B210-8EDE499D82DD}" type="slidenum">
              <a:rPr lang="es-MX" smtClean="0"/>
              <a:t>‹Nº›</a:t>
            </a:fld>
            <a:endParaRPr lang="es-MX"/>
          </a:p>
        </p:txBody>
      </p:sp>
    </p:spTree>
    <p:extLst>
      <p:ext uri="{BB962C8B-B14F-4D97-AF65-F5344CB8AC3E}">
        <p14:creationId xmlns:p14="http://schemas.microsoft.com/office/powerpoint/2010/main" val="21810688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 xmlns:a16="http://schemas.microsoft.com/office/drawing/2014/main" id="{BD51FAC2-4195-0745-B906-EA20253D4469}"/>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contenido 2">
            <a:extLst>
              <a:ext uri="{FF2B5EF4-FFF2-40B4-BE49-F238E27FC236}">
                <a16:creationId xmlns="" xmlns:a16="http://schemas.microsoft.com/office/drawing/2014/main" id="{DB062F07-6D1A-0D4E-874D-97C5CD40DAC0}"/>
              </a:ext>
            </a:extLst>
          </p:cNvPr>
          <p:cNvSpPr>
            <a:spLocks noGrp="1"/>
          </p:cNvSpPr>
          <p:nvPr>
            <p:ph sz="half" idx="1"/>
          </p:nvPr>
        </p:nvSpPr>
        <p:spPr>
          <a:xfrm>
            <a:off x="838200" y="1825625"/>
            <a:ext cx="5181600" cy="4351338"/>
          </a:xfrm>
        </p:spPr>
        <p:txBody>
          <a:bodyPr/>
          <a:lstStyle/>
          <a:p>
            <a:r>
              <a:rPr lang="es-ES"/>
              <a:t>Editar los estilos de texto del patrón
Segundo nivel
Tercer nivel
Cuarto nivel
Quinto nivel</a:t>
            </a:r>
            <a:endParaRPr lang="es-MX"/>
          </a:p>
        </p:txBody>
      </p:sp>
      <p:sp>
        <p:nvSpPr>
          <p:cNvPr id="4" name="Marcador de contenido 3">
            <a:extLst>
              <a:ext uri="{FF2B5EF4-FFF2-40B4-BE49-F238E27FC236}">
                <a16:creationId xmlns="" xmlns:a16="http://schemas.microsoft.com/office/drawing/2014/main" id="{B199F546-E6DC-C040-B4E5-8453B96E846F}"/>
              </a:ext>
            </a:extLst>
          </p:cNvPr>
          <p:cNvSpPr>
            <a:spLocks noGrp="1"/>
          </p:cNvSpPr>
          <p:nvPr>
            <p:ph sz="half" idx="2"/>
          </p:nvPr>
        </p:nvSpPr>
        <p:spPr>
          <a:xfrm>
            <a:off x="6172200" y="1825625"/>
            <a:ext cx="5181600" cy="4351338"/>
          </a:xfrm>
        </p:spPr>
        <p:txBody>
          <a:bodyPr/>
          <a:lstStyle/>
          <a:p>
            <a:r>
              <a:rPr lang="es-ES"/>
              <a:t>Editar los estilos de texto del patrón
Segundo nivel
Tercer nivel
Cuarto nivel
Quinto nivel</a:t>
            </a:r>
            <a:endParaRPr lang="es-MX"/>
          </a:p>
        </p:txBody>
      </p:sp>
      <p:sp>
        <p:nvSpPr>
          <p:cNvPr id="5" name="Marcador de fecha 4">
            <a:extLst>
              <a:ext uri="{FF2B5EF4-FFF2-40B4-BE49-F238E27FC236}">
                <a16:creationId xmlns="" xmlns:a16="http://schemas.microsoft.com/office/drawing/2014/main" id="{FBC2551A-2FE7-4A45-9022-5CFE0B3E914D}"/>
              </a:ext>
            </a:extLst>
          </p:cNvPr>
          <p:cNvSpPr>
            <a:spLocks noGrp="1"/>
          </p:cNvSpPr>
          <p:nvPr>
            <p:ph type="dt" sz="half" idx="10"/>
          </p:nvPr>
        </p:nvSpPr>
        <p:spPr/>
        <p:txBody>
          <a:bodyPr/>
          <a:lstStyle/>
          <a:p>
            <a:fld id="{078C53C8-EB71-964D-93BB-312BC5DB23A8}" type="datetimeFigureOut">
              <a:rPr lang="es-MX" smtClean="0"/>
              <a:t>13/06/2019</a:t>
            </a:fld>
            <a:endParaRPr lang="es-MX"/>
          </a:p>
        </p:txBody>
      </p:sp>
      <p:sp>
        <p:nvSpPr>
          <p:cNvPr id="6" name="Marcador de pie de página 5">
            <a:extLst>
              <a:ext uri="{FF2B5EF4-FFF2-40B4-BE49-F238E27FC236}">
                <a16:creationId xmlns="" xmlns:a16="http://schemas.microsoft.com/office/drawing/2014/main" id="{4F804AFF-942D-1E4B-973B-CE36BA44D455}"/>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 xmlns:a16="http://schemas.microsoft.com/office/drawing/2014/main" id="{1B2D9FD7-6FDD-EC49-8BE4-A1973E53B5B8}"/>
              </a:ext>
            </a:extLst>
          </p:cNvPr>
          <p:cNvSpPr>
            <a:spLocks noGrp="1"/>
          </p:cNvSpPr>
          <p:nvPr>
            <p:ph type="sldNum" sz="quarter" idx="12"/>
          </p:nvPr>
        </p:nvSpPr>
        <p:spPr/>
        <p:txBody>
          <a:bodyPr/>
          <a:lstStyle/>
          <a:p>
            <a:fld id="{8A07C4A4-1CCB-1C46-B210-8EDE499D82DD}" type="slidenum">
              <a:rPr lang="es-MX" smtClean="0"/>
              <a:t>‹Nº›</a:t>
            </a:fld>
            <a:endParaRPr lang="es-MX"/>
          </a:p>
        </p:txBody>
      </p:sp>
    </p:spTree>
    <p:extLst>
      <p:ext uri="{BB962C8B-B14F-4D97-AF65-F5344CB8AC3E}">
        <p14:creationId xmlns:p14="http://schemas.microsoft.com/office/powerpoint/2010/main" val="14203621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 xmlns:a16="http://schemas.microsoft.com/office/drawing/2014/main" id="{FB8363D3-64E6-C04E-BA23-C1AC4C7EB37F}"/>
              </a:ext>
            </a:extLst>
          </p:cNvPr>
          <p:cNvSpPr>
            <a:spLocks noGrp="1"/>
          </p:cNvSpPr>
          <p:nvPr>
            <p:ph type="title"/>
          </p:nvPr>
        </p:nvSpPr>
        <p:spPr>
          <a:xfrm>
            <a:off x="839788" y="365125"/>
            <a:ext cx="10515600" cy="1325563"/>
          </a:xfrm>
        </p:spPr>
        <p:txBody>
          <a:bodyPr/>
          <a:lstStyle/>
          <a:p>
            <a:r>
              <a:rPr lang="es-ES"/>
              <a:t>Haga clic para modificar el estilo de título del patrón</a:t>
            </a:r>
            <a:endParaRPr lang="es-MX"/>
          </a:p>
        </p:txBody>
      </p:sp>
      <p:sp>
        <p:nvSpPr>
          <p:cNvPr id="3" name="Marcador de texto 2">
            <a:extLst>
              <a:ext uri="{FF2B5EF4-FFF2-40B4-BE49-F238E27FC236}">
                <a16:creationId xmlns="" xmlns:a16="http://schemas.microsoft.com/office/drawing/2014/main" id="{C146E9E0-8DF4-9C4A-B19C-F6D682D7664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r>
              <a:rPr lang="es-ES"/>
              <a:t>Editar los estilos de texto del patrón
Segundo nivel
Tercer nivel
Cuarto nivel
Quinto nivel</a:t>
            </a:r>
            <a:endParaRPr lang="es-MX"/>
          </a:p>
        </p:txBody>
      </p:sp>
      <p:sp>
        <p:nvSpPr>
          <p:cNvPr id="4" name="Marcador de contenido 3">
            <a:extLst>
              <a:ext uri="{FF2B5EF4-FFF2-40B4-BE49-F238E27FC236}">
                <a16:creationId xmlns="" xmlns:a16="http://schemas.microsoft.com/office/drawing/2014/main" id="{11916FE1-375C-B347-BCA0-D14A835684CE}"/>
              </a:ext>
            </a:extLst>
          </p:cNvPr>
          <p:cNvSpPr>
            <a:spLocks noGrp="1"/>
          </p:cNvSpPr>
          <p:nvPr>
            <p:ph sz="half" idx="2"/>
          </p:nvPr>
        </p:nvSpPr>
        <p:spPr>
          <a:xfrm>
            <a:off x="839788" y="2505075"/>
            <a:ext cx="5157787" cy="3684588"/>
          </a:xfrm>
        </p:spPr>
        <p:txBody>
          <a:bodyPr/>
          <a:lstStyle/>
          <a:p>
            <a:r>
              <a:rPr lang="es-ES"/>
              <a:t>Editar los estilos de texto del patrón
Segundo nivel
Tercer nivel
Cuarto nivel
Quinto nivel</a:t>
            </a:r>
            <a:endParaRPr lang="es-MX"/>
          </a:p>
        </p:txBody>
      </p:sp>
      <p:sp>
        <p:nvSpPr>
          <p:cNvPr id="5" name="Marcador de texto 4">
            <a:extLst>
              <a:ext uri="{FF2B5EF4-FFF2-40B4-BE49-F238E27FC236}">
                <a16:creationId xmlns="" xmlns:a16="http://schemas.microsoft.com/office/drawing/2014/main" id="{8DA3E69B-3F93-3A4D-AA6F-B233F8F40FE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r>
              <a:rPr lang="es-ES"/>
              <a:t>Editar los estilos de texto del patrón
Segundo nivel
Tercer nivel
Cuarto nivel
Quinto nivel</a:t>
            </a:r>
            <a:endParaRPr lang="es-MX"/>
          </a:p>
        </p:txBody>
      </p:sp>
      <p:sp>
        <p:nvSpPr>
          <p:cNvPr id="6" name="Marcador de contenido 5">
            <a:extLst>
              <a:ext uri="{FF2B5EF4-FFF2-40B4-BE49-F238E27FC236}">
                <a16:creationId xmlns="" xmlns:a16="http://schemas.microsoft.com/office/drawing/2014/main" id="{162CFDD6-3C33-A643-BE58-F68A0DC9FE0C}"/>
              </a:ext>
            </a:extLst>
          </p:cNvPr>
          <p:cNvSpPr>
            <a:spLocks noGrp="1"/>
          </p:cNvSpPr>
          <p:nvPr>
            <p:ph sz="quarter" idx="4"/>
          </p:nvPr>
        </p:nvSpPr>
        <p:spPr>
          <a:xfrm>
            <a:off x="6172200" y="2505075"/>
            <a:ext cx="5183188" cy="3684588"/>
          </a:xfrm>
        </p:spPr>
        <p:txBody>
          <a:bodyPr/>
          <a:lstStyle/>
          <a:p>
            <a:r>
              <a:rPr lang="es-ES"/>
              <a:t>Editar los estilos de texto del patrón
Segundo nivel
Tercer nivel
Cuarto nivel
Quinto nivel</a:t>
            </a:r>
            <a:endParaRPr lang="es-MX"/>
          </a:p>
        </p:txBody>
      </p:sp>
      <p:sp>
        <p:nvSpPr>
          <p:cNvPr id="7" name="Marcador de fecha 6">
            <a:extLst>
              <a:ext uri="{FF2B5EF4-FFF2-40B4-BE49-F238E27FC236}">
                <a16:creationId xmlns="" xmlns:a16="http://schemas.microsoft.com/office/drawing/2014/main" id="{B88C89DA-6E0B-8A4C-B364-9F9A5AA0346A}"/>
              </a:ext>
            </a:extLst>
          </p:cNvPr>
          <p:cNvSpPr>
            <a:spLocks noGrp="1"/>
          </p:cNvSpPr>
          <p:nvPr>
            <p:ph type="dt" sz="half" idx="10"/>
          </p:nvPr>
        </p:nvSpPr>
        <p:spPr/>
        <p:txBody>
          <a:bodyPr/>
          <a:lstStyle/>
          <a:p>
            <a:fld id="{078C53C8-EB71-964D-93BB-312BC5DB23A8}" type="datetimeFigureOut">
              <a:rPr lang="es-MX" smtClean="0"/>
              <a:t>13/06/2019</a:t>
            </a:fld>
            <a:endParaRPr lang="es-MX"/>
          </a:p>
        </p:txBody>
      </p:sp>
      <p:sp>
        <p:nvSpPr>
          <p:cNvPr id="8" name="Marcador de pie de página 7">
            <a:extLst>
              <a:ext uri="{FF2B5EF4-FFF2-40B4-BE49-F238E27FC236}">
                <a16:creationId xmlns="" xmlns:a16="http://schemas.microsoft.com/office/drawing/2014/main" id="{F63BDBF5-CCF8-8F4F-9B3B-0546AA56F806}"/>
              </a:ext>
            </a:extLst>
          </p:cNvPr>
          <p:cNvSpPr>
            <a:spLocks noGrp="1"/>
          </p:cNvSpPr>
          <p:nvPr>
            <p:ph type="ftr" sz="quarter" idx="11"/>
          </p:nvPr>
        </p:nvSpPr>
        <p:spPr/>
        <p:txBody>
          <a:bodyPr/>
          <a:lstStyle/>
          <a:p>
            <a:endParaRPr lang="es-MX"/>
          </a:p>
        </p:txBody>
      </p:sp>
      <p:sp>
        <p:nvSpPr>
          <p:cNvPr id="9" name="Marcador de número de diapositiva 8">
            <a:extLst>
              <a:ext uri="{FF2B5EF4-FFF2-40B4-BE49-F238E27FC236}">
                <a16:creationId xmlns="" xmlns:a16="http://schemas.microsoft.com/office/drawing/2014/main" id="{4B8E9D80-C41E-5A46-B004-10384BF923A1}"/>
              </a:ext>
            </a:extLst>
          </p:cNvPr>
          <p:cNvSpPr>
            <a:spLocks noGrp="1"/>
          </p:cNvSpPr>
          <p:nvPr>
            <p:ph type="sldNum" sz="quarter" idx="12"/>
          </p:nvPr>
        </p:nvSpPr>
        <p:spPr/>
        <p:txBody>
          <a:bodyPr/>
          <a:lstStyle/>
          <a:p>
            <a:fld id="{8A07C4A4-1CCB-1C46-B210-8EDE499D82DD}" type="slidenum">
              <a:rPr lang="es-MX" smtClean="0"/>
              <a:t>‹Nº›</a:t>
            </a:fld>
            <a:endParaRPr lang="es-MX"/>
          </a:p>
        </p:txBody>
      </p:sp>
    </p:spTree>
    <p:extLst>
      <p:ext uri="{BB962C8B-B14F-4D97-AF65-F5344CB8AC3E}">
        <p14:creationId xmlns:p14="http://schemas.microsoft.com/office/powerpoint/2010/main" val="26788248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 xmlns:a16="http://schemas.microsoft.com/office/drawing/2014/main" id="{94A1EC9F-3A9B-B943-BE0A-C69359F39E28}"/>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fecha 2">
            <a:extLst>
              <a:ext uri="{FF2B5EF4-FFF2-40B4-BE49-F238E27FC236}">
                <a16:creationId xmlns="" xmlns:a16="http://schemas.microsoft.com/office/drawing/2014/main" id="{E0D9AAAE-D304-2642-B9F8-D296A14ADBBC}"/>
              </a:ext>
            </a:extLst>
          </p:cNvPr>
          <p:cNvSpPr>
            <a:spLocks noGrp="1"/>
          </p:cNvSpPr>
          <p:nvPr>
            <p:ph type="dt" sz="half" idx="10"/>
          </p:nvPr>
        </p:nvSpPr>
        <p:spPr/>
        <p:txBody>
          <a:bodyPr/>
          <a:lstStyle/>
          <a:p>
            <a:fld id="{078C53C8-EB71-964D-93BB-312BC5DB23A8}" type="datetimeFigureOut">
              <a:rPr lang="es-MX" smtClean="0"/>
              <a:t>13/06/2019</a:t>
            </a:fld>
            <a:endParaRPr lang="es-MX"/>
          </a:p>
        </p:txBody>
      </p:sp>
      <p:sp>
        <p:nvSpPr>
          <p:cNvPr id="4" name="Marcador de pie de página 3">
            <a:extLst>
              <a:ext uri="{FF2B5EF4-FFF2-40B4-BE49-F238E27FC236}">
                <a16:creationId xmlns="" xmlns:a16="http://schemas.microsoft.com/office/drawing/2014/main" id="{B1683EAC-64BC-DB46-8CD1-DF525AB97E40}"/>
              </a:ext>
            </a:extLst>
          </p:cNvPr>
          <p:cNvSpPr>
            <a:spLocks noGrp="1"/>
          </p:cNvSpPr>
          <p:nvPr>
            <p:ph type="ftr" sz="quarter" idx="11"/>
          </p:nvPr>
        </p:nvSpPr>
        <p:spPr/>
        <p:txBody>
          <a:bodyPr/>
          <a:lstStyle/>
          <a:p>
            <a:endParaRPr lang="es-MX"/>
          </a:p>
        </p:txBody>
      </p:sp>
      <p:sp>
        <p:nvSpPr>
          <p:cNvPr id="5" name="Marcador de número de diapositiva 4">
            <a:extLst>
              <a:ext uri="{FF2B5EF4-FFF2-40B4-BE49-F238E27FC236}">
                <a16:creationId xmlns="" xmlns:a16="http://schemas.microsoft.com/office/drawing/2014/main" id="{138010C4-E5EA-174D-910D-7BA5C06F107C}"/>
              </a:ext>
            </a:extLst>
          </p:cNvPr>
          <p:cNvSpPr>
            <a:spLocks noGrp="1"/>
          </p:cNvSpPr>
          <p:nvPr>
            <p:ph type="sldNum" sz="quarter" idx="12"/>
          </p:nvPr>
        </p:nvSpPr>
        <p:spPr/>
        <p:txBody>
          <a:bodyPr/>
          <a:lstStyle/>
          <a:p>
            <a:fld id="{8A07C4A4-1CCB-1C46-B210-8EDE499D82DD}" type="slidenum">
              <a:rPr lang="es-MX" smtClean="0"/>
              <a:t>‹Nº›</a:t>
            </a:fld>
            <a:endParaRPr lang="es-MX"/>
          </a:p>
        </p:txBody>
      </p:sp>
    </p:spTree>
    <p:extLst>
      <p:ext uri="{BB962C8B-B14F-4D97-AF65-F5344CB8AC3E}">
        <p14:creationId xmlns:p14="http://schemas.microsoft.com/office/powerpoint/2010/main" val="332673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 xmlns:a16="http://schemas.microsoft.com/office/drawing/2014/main" id="{85609B9E-DBE7-7C4B-A86D-0A41CB03867C}"/>
              </a:ext>
            </a:extLst>
          </p:cNvPr>
          <p:cNvSpPr>
            <a:spLocks noGrp="1"/>
          </p:cNvSpPr>
          <p:nvPr>
            <p:ph type="dt" sz="half" idx="10"/>
          </p:nvPr>
        </p:nvSpPr>
        <p:spPr/>
        <p:txBody>
          <a:bodyPr/>
          <a:lstStyle/>
          <a:p>
            <a:fld id="{078C53C8-EB71-964D-93BB-312BC5DB23A8}" type="datetimeFigureOut">
              <a:rPr lang="es-MX" smtClean="0"/>
              <a:t>13/06/2019</a:t>
            </a:fld>
            <a:endParaRPr lang="es-MX"/>
          </a:p>
        </p:txBody>
      </p:sp>
      <p:sp>
        <p:nvSpPr>
          <p:cNvPr id="3" name="Marcador de pie de página 2">
            <a:extLst>
              <a:ext uri="{FF2B5EF4-FFF2-40B4-BE49-F238E27FC236}">
                <a16:creationId xmlns="" xmlns:a16="http://schemas.microsoft.com/office/drawing/2014/main" id="{DB983E8F-ADE9-3843-A308-7873DF567F62}"/>
              </a:ext>
            </a:extLst>
          </p:cNvPr>
          <p:cNvSpPr>
            <a:spLocks noGrp="1"/>
          </p:cNvSpPr>
          <p:nvPr>
            <p:ph type="ftr" sz="quarter" idx="11"/>
          </p:nvPr>
        </p:nvSpPr>
        <p:spPr/>
        <p:txBody>
          <a:bodyPr/>
          <a:lstStyle/>
          <a:p>
            <a:endParaRPr lang="es-MX"/>
          </a:p>
        </p:txBody>
      </p:sp>
      <p:sp>
        <p:nvSpPr>
          <p:cNvPr id="4" name="Marcador de número de diapositiva 3">
            <a:extLst>
              <a:ext uri="{FF2B5EF4-FFF2-40B4-BE49-F238E27FC236}">
                <a16:creationId xmlns="" xmlns:a16="http://schemas.microsoft.com/office/drawing/2014/main" id="{1E4FD5D8-DD0C-8B4B-8E30-66B77045F6DC}"/>
              </a:ext>
            </a:extLst>
          </p:cNvPr>
          <p:cNvSpPr>
            <a:spLocks noGrp="1"/>
          </p:cNvSpPr>
          <p:nvPr>
            <p:ph type="sldNum" sz="quarter" idx="12"/>
          </p:nvPr>
        </p:nvSpPr>
        <p:spPr/>
        <p:txBody>
          <a:bodyPr/>
          <a:lstStyle/>
          <a:p>
            <a:fld id="{8A07C4A4-1CCB-1C46-B210-8EDE499D82DD}" type="slidenum">
              <a:rPr lang="es-MX" smtClean="0"/>
              <a:t>‹Nº›</a:t>
            </a:fld>
            <a:endParaRPr lang="es-MX"/>
          </a:p>
        </p:txBody>
      </p:sp>
    </p:spTree>
    <p:extLst>
      <p:ext uri="{BB962C8B-B14F-4D97-AF65-F5344CB8AC3E}">
        <p14:creationId xmlns:p14="http://schemas.microsoft.com/office/powerpoint/2010/main" val="27186053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 xmlns:a16="http://schemas.microsoft.com/office/drawing/2014/main" id="{552E6CB6-40A6-0B43-974A-3F2109901AD4}"/>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MX"/>
          </a:p>
        </p:txBody>
      </p:sp>
      <p:sp>
        <p:nvSpPr>
          <p:cNvPr id="3" name="Marcador de contenido 2">
            <a:extLst>
              <a:ext uri="{FF2B5EF4-FFF2-40B4-BE49-F238E27FC236}">
                <a16:creationId xmlns="" xmlns:a16="http://schemas.microsoft.com/office/drawing/2014/main" id="{1B85130E-B5D2-D441-A18E-9D21C4D25FA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r>
              <a:rPr lang="es-ES"/>
              <a:t>Editar los estilos de texto del patrón
Segundo nivel
Tercer nivel
Cuarto nivel
Quinto nivel</a:t>
            </a:r>
            <a:endParaRPr lang="es-MX"/>
          </a:p>
        </p:txBody>
      </p:sp>
      <p:sp>
        <p:nvSpPr>
          <p:cNvPr id="4" name="Marcador de texto 3">
            <a:extLst>
              <a:ext uri="{FF2B5EF4-FFF2-40B4-BE49-F238E27FC236}">
                <a16:creationId xmlns="" xmlns:a16="http://schemas.microsoft.com/office/drawing/2014/main" id="{9C69B8F3-D760-A74E-8F46-1D3AC2CE481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r>
              <a:rPr lang="es-ES"/>
              <a:t>Editar los estilos de texto del patrón
Segundo nivel
Tercer nivel
Cuarto nivel
Quinto nivel</a:t>
            </a:r>
            <a:endParaRPr lang="es-MX"/>
          </a:p>
        </p:txBody>
      </p:sp>
      <p:sp>
        <p:nvSpPr>
          <p:cNvPr id="5" name="Marcador de fecha 4">
            <a:extLst>
              <a:ext uri="{FF2B5EF4-FFF2-40B4-BE49-F238E27FC236}">
                <a16:creationId xmlns="" xmlns:a16="http://schemas.microsoft.com/office/drawing/2014/main" id="{569F40C0-1641-2040-AD3A-255F6C099B21}"/>
              </a:ext>
            </a:extLst>
          </p:cNvPr>
          <p:cNvSpPr>
            <a:spLocks noGrp="1"/>
          </p:cNvSpPr>
          <p:nvPr>
            <p:ph type="dt" sz="half" idx="10"/>
          </p:nvPr>
        </p:nvSpPr>
        <p:spPr/>
        <p:txBody>
          <a:bodyPr/>
          <a:lstStyle/>
          <a:p>
            <a:fld id="{078C53C8-EB71-964D-93BB-312BC5DB23A8}" type="datetimeFigureOut">
              <a:rPr lang="es-MX" smtClean="0"/>
              <a:t>13/06/2019</a:t>
            </a:fld>
            <a:endParaRPr lang="es-MX"/>
          </a:p>
        </p:txBody>
      </p:sp>
      <p:sp>
        <p:nvSpPr>
          <p:cNvPr id="6" name="Marcador de pie de página 5">
            <a:extLst>
              <a:ext uri="{FF2B5EF4-FFF2-40B4-BE49-F238E27FC236}">
                <a16:creationId xmlns="" xmlns:a16="http://schemas.microsoft.com/office/drawing/2014/main" id="{5EF9420B-11A6-6B4C-928A-10FB5BEBA398}"/>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 xmlns:a16="http://schemas.microsoft.com/office/drawing/2014/main" id="{85707B6D-1B12-BB4A-A5AA-1372F5AD3981}"/>
              </a:ext>
            </a:extLst>
          </p:cNvPr>
          <p:cNvSpPr>
            <a:spLocks noGrp="1"/>
          </p:cNvSpPr>
          <p:nvPr>
            <p:ph type="sldNum" sz="quarter" idx="12"/>
          </p:nvPr>
        </p:nvSpPr>
        <p:spPr/>
        <p:txBody>
          <a:bodyPr/>
          <a:lstStyle/>
          <a:p>
            <a:fld id="{8A07C4A4-1CCB-1C46-B210-8EDE499D82DD}" type="slidenum">
              <a:rPr lang="es-MX" smtClean="0"/>
              <a:t>‹Nº›</a:t>
            </a:fld>
            <a:endParaRPr lang="es-MX"/>
          </a:p>
        </p:txBody>
      </p:sp>
    </p:spTree>
    <p:extLst>
      <p:ext uri="{BB962C8B-B14F-4D97-AF65-F5344CB8AC3E}">
        <p14:creationId xmlns:p14="http://schemas.microsoft.com/office/powerpoint/2010/main" val="5177434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 xmlns:a16="http://schemas.microsoft.com/office/drawing/2014/main" id="{9AE21F9C-A690-C943-B755-BB3481728F6E}"/>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MX"/>
          </a:p>
        </p:txBody>
      </p:sp>
      <p:sp>
        <p:nvSpPr>
          <p:cNvPr id="3" name="Marcador de posición de imagen 2">
            <a:extLst>
              <a:ext uri="{FF2B5EF4-FFF2-40B4-BE49-F238E27FC236}">
                <a16:creationId xmlns="" xmlns:a16="http://schemas.microsoft.com/office/drawing/2014/main" id="{BAF69E1F-FEE3-394D-BF81-151B5451DA4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Marcador de texto 3">
            <a:extLst>
              <a:ext uri="{FF2B5EF4-FFF2-40B4-BE49-F238E27FC236}">
                <a16:creationId xmlns="" xmlns:a16="http://schemas.microsoft.com/office/drawing/2014/main" id="{91C38E59-58AA-C443-9F4A-5FA89B689C1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r>
              <a:rPr lang="es-ES"/>
              <a:t>Editar los estilos de texto del patrón
Segundo nivel
Tercer nivel
Cuarto nivel
Quinto nivel</a:t>
            </a:r>
            <a:endParaRPr lang="es-MX"/>
          </a:p>
        </p:txBody>
      </p:sp>
      <p:sp>
        <p:nvSpPr>
          <p:cNvPr id="5" name="Marcador de fecha 4">
            <a:extLst>
              <a:ext uri="{FF2B5EF4-FFF2-40B4-BE49-F238E27FC236}">
                <a16:creationId xmlns="" xmlns:a16="http://schemas.microsoft.com/office/drawing/2014/main" id="{340E27C8-CE7B-C24B-B7C1-46AF9E48286A}"/>
              </a:ext>
            </a:extLst>
          </p:cNvPr>
          <p:cNvSpPr>
            <a:spLocks noGrp="1"/>
          </p:cNvSpPr>
          <p:nvPr>
            <p:ph type="dt" sz="half" idx="10"/>
          </p:nvPr>
        </p:nvSpPr>
        <p:spPr/>
        <p:txBody>
          <a:bodyPr/>
          <a:lstStyle/>
          <a:p>
            <a:fld id="{078C53C8-EB71-964D-93BB-312BC5DB23A8}" type="datetimeFigureOut">
              <a:rPr lang="es-MX" smtClean="0"/>
              <a:t>13/06/2019</a:t>
            </a:fld>
            <a:endParaRPr lang="es-MX"/>
          </a:p>
        </p:txBody>
      </p:sp>
      <p:sp>
        <p:nvSpPr>
          <p:cNvPr id="6" name="Marcador de pie de página 5">
            <a:extLst>
              <a:ext uri="{FF2B5EF4-FFF2-40B4-BE49-F238E27FC236}">
                <a16:creationId xmlns="" xmlns:a16="http://schemas.microsoft.com/office/drawing/2014/main" id="{7651487F-A0CB-9A4E-B595-92CCABEB8947}"/>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 xmlns:a16="http://schemas.microsoft.com/office/drawing/2014/main" id="{FEA2EC8D-899F-FC4C-81CA-D57B18C69C1B}"/>
              </a:ext>
            </a:extLst>
          </p:cNvPr>
          <p:cNvSpPr>
            <a:spLocks noGrp="1"/>
          </p:cNvSpPr>
          <p:nvPr>
            <p:ph type="sldNum" sz="quarter" idx="12"/>
          </p:nvPr>
        </p:nvSpPr>
        <p:spPr/>
        <p:txBody>
          <a:bodyPr/>
          <a:lstStyle/>
          <a:p>
            <a:fld id="{8A07C4A4-1CCB-1C46-B210-8EDE499D82DD}" type="slidenum">
              <a:rPr lang="es-MX" smtClean="0"/>
              <a:t>‹Nº›</a:t>
            </a:fld>
            <a:endParaRPr lang="es-MX"/>
          </a:p>
        </p:txBody>
      </p:sp>
    </p:spTree>
    <p:extLst>
      <p:ext uri="{BB962C8B-B14F-4D97-AF65-F5344CB8AC3E}">
        <p14:creationId xmlns:p14="http://schemas.microsoft.com/office/powerpoint/2010/main" val="33513995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 xmlns:a16="http://schemas.microsoft.com/office/drawing/2014/main" id="{0FBC8BFC-A882-FE41-8898-BE9A00A624B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MX"/>
          </a:p>
        </p:txBody>
      </p:sp>
      <p:sp>
        <p:nvSpPr>
          <p:cNvPr id="3" name="Marcador de texto 2">
            <a:extLst>
              <a:ext uri="{FF2B5EF4-FFF2-40B4-BE49-F238E27FC236}">
                <a16:creationId xmlns="" xmlns:a16="http://schemas.microsoft.com/office/drawing/2014/main" id="{72EE45A1-DAD7-A84D-B8D5-0D3352B5BB5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r>
              <a:rPr lang="es-ES"/>
              <a:t>Editar los estilos de texto del patrón
Segundo nivel
Tercer nivel
Cuarto nivel
Quinto nivel</a:t>
            </a:r>
            <a:endParaRPr lang="es-MX"/>
          </a:p>
        </p:txBody>
      </p:sp>
      <p:sp>
        <p:nvSpPr>
          <p:cNvPr id="4" name="Marcador de fecha 3">
            <a:extLst>
              <a:ext uri="{FF2B5EF4-FFF2-40B4-BE49-F238E27FC236}">
                <a16:creationId xmlns="" xmlns:a16="http://schemas.microsoft.com/office/drawing/2014/main" id="{46D5260B-C5FC-9C4A-AB5D-571BEC604EB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78C53C8-EB71-964D-93BB-312BC5DB23A8}" type="datetimeFigureOut">
              <a:rPr lang="es-MX" smtClean="0"/>
              <a:t>13/06/2019</a:t>
            </a:fld>
            <a:endParaRPr lang="es-MX"/>
          </a:p>
        </p:txBody>
      </p:sp>
      <p:sp>
        <p:nvSpPr>
          <p:cNvPr id="5" name="Marcador de pie de página 4">
            <a:extLst>
              <a:ext uri="{FF2B5EF4-FFF2-40B4-BE49-F238E27FC236}">
                <a16:creationId xmlns="" xmlns:a16="http://schemas.microsoft.com/office/drawing/2014/main" id="{46E4E480-1F90-A14E-8450-13CE978BADB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Marcador de número de diapositiva 5">
            <a:extLst>
              <a:ext uri="{FF2B5EF4-FFF2-40B4-BE49-F238E27FC236}">
                <a16:creationId xmlns="" xmlns:a16="http://schemas.microsoft.com/office/drawing/2014/main" id="{2C973289-CBF7-1C40-AA93-0135A04B8F3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A07C4A4-1CCB-1C46-B210-8EDE499D82DD}" type="slidenum">
              <a:rPr lang="es-MX" smtClean="0"/>
              <a:t>‹Nº›</a:t>
            </a:fld>
            <a:endParaRPr lang="es-MX"/>
          </a:p>
        </p:txBody>
      </p:sp>
    </p:spTree>
    <p:extLst>
      <p:ext uri="{BB962C8B-B14F-4D97-AF65-F5344CB8AC3E}">
        <p14:creationId xmlns:p14="http://schemas.microsoft.com/office/powerpoint/2010/main" val="4378229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a:extLst>
              <a:ext uri="{FF2B5EF4-FFF2-40B4-BE49-F238E27FC236}">
                <a16:creationId xmlns="" xmlns:a16="http://schemas.microsoft.com/office/drawing/2014/main" id="{77C7912D-0516-494F-9B0D-15F551909AA8}"/>
              </a:ext>
            </a:extLst>
          </p:cNvPr>
          <p:cNvPicPr>
            <a:picLocks noChangeAspect="1"/>
          </p:cNvPicPr>
          <p:nvPr/>
        </p:nvPicPr>
        <p:blipFill>
          <a:blip r:embed="rId2"/>
          <a:stretch>
            <a:fillRect/>
          </a:stretch>
        </p:blipFill>
        <p:spPr>
          <a:xfrm>
            <a:off x="0" y="0"/>
            <a:ext cx="12192000" cy="6858000"/>
          </a:xfrm>
          <a:prstGeom prst="rect">
            <a:avLst/>
          </a:prstGeom>
        </p:spPr>
      </p:pic>
      <p:sp>
        <p:nvSpPr>
          <p:cNvPr id="10" name="CuadroTexto 9">
            <a:extLst>
              <a:ext uri="{FF2B5EF4-FFF2-40B4-BE49-F238E27FC236}">
                <a16:creationId xmlns="" xmlns:a16="http://schemas.microsoft.com/office/drawing/2014/main" id="{48631512-6755-C140-BE56-FB09D7526717}"/>
              </a:ext>
            </a:extLst>
          </p:cNvPr>
          <p:cNvSpPr txBox="1"/>
          <p:nvPr/>
        </p:nvSpPr>
        <p:spPr>
          <a:xfrm>
            <a:off x="768096" y="1792224"/>
            <a:ext cx="7845552" cy="1938992"/>
          </a:xfrm>
          <a:prstGeom prst="rect">
            <a:avLst/>
          </a:prstGeom>
          <a:noFill/>
        </p:spPr>
        <p:txBody>
          <a:bodyPr wrap="square" rtlCol="0">
            <a:spAutoFit/>
          </a:bodyPr>
          <a:lstStyle/>
          <a:p>
            <a:r>
              <a:rPr lang="es-MX" sz="6000" dirty="0">
                <a:latin typeface="Futura Medium" panose="020B0602020204020303" pitchFamily="34" charset="-79"/>
                <a:cs typeface="Futura Medium" panose="020B0602020204020303" pitchFamily="34" charset="-79"/>
              </a:rPr>
              <a:t>Plantilla para portada</a:t>
            </a:r>
          </a:p>
          <a:p>
            <a:r>
              <a:rPr lang="es-MX" sz="6000" dirty="0">
                <a:latin typeface="Futura Medium" panose="020B0602020204020303" pitchFamily="34" charset="-79"/>
                <a:cs typeface="Futura Medium" panose="020B0602020204020303" pitchFamily="34" charset="-79"/>
              </a:rPr>
              <a:t>/Título</a:t>
            </a:r>
          </a:p>
        </p:txBody>
      </p:sp>
    </p:spTree>
    <p:extLst>
      <p:ext uri="{BB962C8B-B14F-4D97-AF65-F5344CB8AC3E}">
        <p14:creationId xmlns:p14="http://schemas.microsoft.com/office/powerpoint/2010/main" val="36382400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Imagen 8">
            <a:extLst>
              <a:ext uri="{FF2B5EF4-FFF2-40B4-BE49-F238E27FC236}">
                <a16:creationId xmlns="" xmlns:a16="http://schemas.microsoft.com/office/drawing/2014/main" id="{446F6EF5-77AC-9442-BE44-801EF4CC8D58}"/>
              </a:ext>
            </a:extLst>
          </p:cNvPr>
          <p:cNvPicPr>
            <a:picLocks noChangeAspect="1"/>
          </p:cNvPicPr>
          <p:nvPr/>
        </p:nvPicPr>
        <p:blipFill>
          <a:blip r:embed="rId2"/>
          <a:stretch>
            <a:fillRect/>
          </a:stretch>
        </p:blipFill>
        <p:spPr>
          <a:xfrm>
            <a:off x="0" y="0"/>
            <a:ext cx="12192000" cy="6858000"/>
          </a:xfrm>
          <a:prstGeom prst="rect">
            <a:avLst/>
          </a:prstGeom>
        </p:spPr>
      </p:pic>
      <p:sp>
        <p:nvSpPr>
          <p:cNvPr id="10" name="CuadroTexto 9">
            <a:extLst>
              <a:ext uri="{FF2B5EF4-FFF2-40B4-BE49-F238E27FC236}">
                <a16:creationId xmlns="" xmlns:a16="http://schemas.microsoft.com/office/drawing/2014/main" id="{1E36E57A-02EF-2443-BCB1-EB971225A732}"/>
              </a:ext>
            </a:extLst>
          </p:cNvPr>
          <p:cNvSpPr txBox="1"/>
          <p:nvPr/>
        </p:nvSpPr>
        <p:spPr>
          <a:xfrm>
            <a:off x="603504" y="493776"/>
            <a:ext cx="10259568" cy="1015663"/>
          </a:xfrm>
          <a:prstGeom prst="rect">
            <a:avLst/>
          </a:prstGeom>
          <a:noFill/>
        </p:spPr>
        <p:txBody>
          <a:bodyPr wrap="square" rtlCol="0">
            <a:spAutoFit/>
          </a:bodyPr>
          <a:lstStyle/>
          <a:p>
            <a:r>
              <a:rPr lang="es-MX" sz="6000" dirty="0">
                <a:latin typeface="Futura Medium" panose="020B0602020204020303" pitchFamily="34" charset="-79"/>
                <a:cs typeface="Futura Medium" panose="020B0602020204020303" pitchFamily="34" charset="-79"/>
              </a:rPr>
              <a:t>Título</a:t>
            </a:r>
          </a:p>
        </p:txBody>
      </p:sp>
      <p:sp>
        <p:nvSpPr>
          <p:cNvPr id="16" name="Rectángulo 15">
            <a:extLst>
              <a:ext uri="{FF2B5EF4-FFF2-40B4-BE49-F238E27FC236}">
                <a16:creationId xmlns="" xmlns:a16="http://schemas.microsoft.com/office/drawing/2014/main" id="{B63735E0-3E88-A84C-9DEE-8359D2F79E0E}"/>
              </a:ext>
            </a:extLst>
          </p:cNvPr>
          <p:cNvSpPr/>
          <p:nvPr/>
        </p:nvSpPr>
        <p:spPr>
          <a:xfrm>
            <a:off x="0" y="1445663"/>
            <a:ext cx="2916936" cy="127552"/>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noFill/>
            </a:endParaRPr>
          </a:p>
        </p:txBody>
      </p:sp>
      <p:sp>
        <p:nvSpPr>
          <p:cNvPr id="17" name="CuadroTexto 16">
            <a:extLst>
              <a:ext uri="{FF2B5EF4-FFF2-40B4-BE49-F238E27FC236}">
                <a16:creationId xmlns="" xmlns:a16="http://schemas.microsoft.com/office/drawing/2014/main" id="{C6529475-3330-3443-9610-AF68F400FE7B}"/>
              </a:ext>
            </a:extLst>
          </p:cNvPr>
          <p:cNvSpPr txBox="1"/>
          <p:nvPr/>
        </p:nvSpPr>
        <p:spPr>
          <a:xfrm>
            <a:off x="704088" y="2077939"/>
            <a:ext cx="9884664" cy="3693319"/>
          </a:xfrm>
          <a:prstGeom prst="rect">
            <a:avLst/>
          </a:prstGeom>
          <a:noFill/>
        </p:spPr>
        <p:txBody>
          <a:bodyPr wrap="square" rtlCol="0">
            <a:spAutoFit/>
          </a:bodyPr>
          <a:lstStyle/>
          <a:p>
            <a:r>
              <a:rPr lang="es-MX" dirty="0"/>
              <a:t>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Excepteur sint occaecat cupidatat non proident, sunt in culpa qui officia deserunt mollit anim id est laborum.</a:t>
            </a:r>
          </a:p>
          <a:p>
            <a:endParaRPr lang="es-MX" dirty="0"/>
          </a:p>
          <a:p>
            <a:r>
              <a:rPr lang="es-MX" dirty="0"/>
              <a:t>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Excepteur sint occaecat cupidatat non proident, sunt in culpa qui officia deserunt mollit anim id est laborum.</a:t>
            </a:r>
            <a:br>
              <a:rPr lang="es-MX" dirty="0"/>
            </a:br>
            <a:r>
              <a:rPr lang="es-MX" dirty="0"/>
              <a:t/>
            </a:r>
            <a:br>
              <a:rPr lang="es-MX" dirty="0"/>
            </a:br>
            <a:endParaRPr lang="es-MX" dirty="0"/>
          </a:p>
        </p:txBody>
      </p:sp>
    </p:spTree>
    <p:extLst>
      <p:ext uri="{BB962C8B-B14F-4D97-AF65-F5344CB8AC3E}">
        <p14:creationId xmlns:p14="http://schemas.microsoft.com/office/powerpoint/2010/main" val="258433208"/>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o" ma:contentTypeID="0x010100CE7447334C22FE42A2EFCD27C9E12266" ma:contentTypeVersion="" ma:contentTypeDescription="Crear nuevo documento." ma:contentTypeScope="" ma:versionID="368f8375e724cec4f307eb2285d29ab5">
  <xsd:schema xmlns:xsd="http://www.w3.org/2001/XMLSchema" xmlns:xs="http://www.w3.org/2001/XMLSchema" xmlns:p="http://schemas.microsoft.com/office/2006/metadata/properties" xmlns:ns1="http://schemas.microsoft.com/sharepoint/v3" xmlns:ns2="0ad1bae6-2a2a-4970-9fd8-18d3eccc6c77" targetNamespace="http://schemas.microsoft.com/office/2006/metadata/properties" ma:root="true" ma:fieldsID="17f0563a3b21f71b8cb993af38efa65e" ns1:_="" ns2:_="">
    <xsd:import namespace="http://schemas.microsoft.com/sharepoint/v3"/>
    <xsd:import namespace="0ad1bae6-2a2a-4970-9fd8-18d3eccc6c77"/>
    <xsd:element name="properties">
      <xsd:complexType>
        <xsd:sequence>
          <xsd:element name="documentManagement">
            <xsd:complexType>
              <xsd:all>
                <xsd:element ref="ns1:PublishingStartDate" minOccurs="0"/>
                <xsd:element ref="ns1:PublishingExpirationDate" minOccurs="0"/>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Fecha de inicio programada" ma:description="Fecha de inicio programada es una columna del sitio que crea la característica Publicación. Se usa para especificar la fecha y la hora a la que esta página se presentará por primera vez a los visitantes del sitio." ma:hidden="true" ma:internalName="PublishingStartDate">
      <xsd:simpleType>
        <xsd:restriction base="dms:Unknown"/>
      </xsd:simpleType>
    </xsd:element>
    <xsd:element name="PublishingExpirationDate" ma:index="9" nillable="true" ma:displayName="Fecha de finalización programada" ma:description="Fecha de finalización programada es una columna del sitio que crea la característica Publicación. Se usa para especificar la fecha y la hora a la que esta página dejará de presentarse a los visitantes del sitio."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0ad1bae6-2a2a-4970-9fd8-18d3eccc6c77" elementFormDefault="qualified">
    <xsd:import namespace="http://schemas.microsoft.com/office/2006/documentManagement/types"/>
    <xsd:import namespace="http://schemas.microsoft.com/office/infopath/2007/PartnerControls"/>
    <xsd:element name="SharedWithUsers" ma:index="10" nillable="true" ma:displayName="Compartido con"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ipo de contenido"/>
        <xsd:element ref="dc:title" minOccurs="0" maxOccurs="1" ma:index="4" ma:displayName="Títul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11322FB6-C544-4F12-9E38-C38623026683}"/>
</file>

<file path=customXml/itemProps2.xml><?xml version="1.0" encoding="utf-8"?>
<ds:datastoreItem xmlns:ds="http://schemas.openxmlformats.org/officeDocument/2006/customXml" ds:itemID="{BDEB53F2-A8D7-42B6-9694-9CB224D2B44E}"/>
</file>

<file path=customXml/itemProps3.xml><?xml version="1.0" encoding="utf-8"?>
<ds:datastoreItem xmlns:ds="http://schemas.openxmlformats.org/officeDocument/2006/customXml" ds:itemID="{404D8A3E-B8B3-4C76-B0B5-AE6D36DBD24C}"/>
</file>

<file path=docProps/app.xml><?xml version="1.0" encoding="utf-8"?>
<Properties xmlns="http://schemas.openxmlformats.org/officeDocument/2006/extended-properties" xmlns:vt="http://schemas.openxmlformats.org/officeDocument/2006/docPropsVTypes">
  <TotalTime>56</TotalTime>
  <Words>160</Words>
  <Application>Microsoft Office PowerPoint</Application>
  <PresentationFormat>Personalizado</PresentationFormat>
  <Paragraphs>6</Paragraphs>
  <Slides>2</Slides>
  <Notes>0</Notes>
  <HiddenSlides>0</HiddenSlides>
  <MMClips>0</MMClips>
  <ScaleCrop>false</ScaleCrop>
  <HeadingPairs>
    <vt:vector size="4" baseType="variant">
      <vt:variant>
        <vt:lpstr>Tema</vt:lpstr>
      </vt:variant>
      <vt:variant>
        <vt:i4>1</vt:i4>
      </vt:variant>
      <vt:variant>
        <vt:lpstr>Títulos de diapositiva</vt:lpstr>
      </vt:variant>
      <vt:variant>
        <vt:i4>2</vt:i4>
      </vt:variant>
    </vt:vector>
  </HeadingPairs>
  <TitlesOfParts>
    <vt:vector size="3" baseType="lpstr">
      <vt:lpstr>Tema de Office</vt:lpstr>
      <vt:lpstr>Presentación de PowerPoint</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Microsoft Office User</dc:creator>
  <cp:lastModifiedBy>CDA</cp:lastModifiedBy>
  <cp:revision>5</cp:revision>
  <dcterms:created xsi:type="dcterms:W3CDTF">2019-05-03T22:22:16Z</dcterms:created>
  <dcterms:modified xsi:type="dcterms:W3CDTF">2019-06-13T21:35:40Z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0x010100CE7447334C22FE42A2EFCD27C9E12266</vt:lpwstr>
  </property>
</Properties>
</file>