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3.xml" ContentType="application/vnd.openxmlformats-officedocument.presentationml.comments+xml"/>
  <Override PartName="/ppt/comments/comment2.xml" ContentType="application/vnd.openxmlformats-officedocument.presentationml.comments+xml"/>
  <Override PartName="/ppt/comments/comment1.xml" ContentType="application/vnd.openxmlformats-officedocument.presentationml.comments+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comments/comment4.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23"/>
  </p:notesMasterIdLst>
  <p:sldIdLst>
    <p:sldId id="256" r:id="rId3"/>
    <p:sldId id="257" r:id="rId4"/>
    <p:sldId id="258" r:id="rId5"/>
    <p:sldId id="259" r:id="rId6"/>
    <p:sldId id="276" r:id="rId7"/>
    <p:sldId id="273" r:id="rId8"/>
    <p:sldId id="260" r:id="rId9"/>
    <p:sldId id="280" r:id="rId10"/>
    <p:sldId id="262" r:id="rId11"/>
    <p:sldId id="264" r:id="rId12"/>
    <p:sldId id="272" r:id="rId13"/>
    <p:sldId id="265" r:id="rId14"/>
    <p:sldId id="267" r:id="rId15"/>
    <p:sldId id="266" r:id="rId16"/>
    <p:sldId id="308" r:id="rId17"/>
    <p:sldId id="278" r:id="rId18"/>
    <p:sldId id="309" r:id="rId19"/>
    <p:sldId id="270" r:id="rId20"/>
    <p:sldId id="279" r:id="rId21"/>
    <p:sldId id="271" r:id="rId22"/>
  </p:sldIdLst>
  <p:sldSz cx="9144000" cy="5143500" type="screen16x9"/>
  <p:notesSz cx="6858000" cy="9144000"/>
  <p:embeddedFontLst>
    <p:embeddedFont>
      <p:font typeface="Comfortaa" panose="020B0604020202020204" charset="0"/>
      <p:regular r:id="rId24"/>
      <p:bold r:id="rId25"/>
    </p:embeddedFont>
    <p:embeddedFont>
      <p:font typeface="Georgia" panose="02040502050405020303" pitchFamily="18" charset="0"/>
      <p:regular r:id="rId26"/>
      <p:bold r:id="rId27"/>
      <p:italic r:id="rId28"/>
      <p:boldItalic r:id="rId29"/>
    </p:embeddedFont>
    <p:embeddedFont>
      <p:font typeface="Itim" panose="020B0604020202020204" charset="-34"/>
      <p:regular r:id="rId30"/>
    </p:embeddedFont>
    <p:embeddedFont>
      <p:font typeface="Lexend" panose="020B0604020202020204" charset="0"/>
      <p:regular r:id="rId31"/>
      <p:bold r:id="rId32"/>
    </p:embeddedFont>
    <p:embeddedFont>
      <p:font typeface="Permanent Marker" panose="020B0604020202020204" charset="0"/>
      <p:regular r:id="rId33"/>
    </p:embeddedFont>
    <p:embeddedFont>
      <p:font typeface="Playfair Display" panose="00000500000000000000"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hZUZ2nQVQJDky2MK62vajuDpa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iana Vizcarra Esquer" initials="" lastIdx="6" clrIdx="0"/>
  <p:cmAuthor id="1" name="Liliana Vizcarra" initials="LV" lastIdx="15" clrIdx="1">
    <p:extLst>
      <p:ext uri="{19B8F6BF-5375-455C-9EA6-DF929625EA0E}">
        <p15:presenceInfo xmlns:p15="http://schemas.microsoft.com/office/powerpoint/2012/main" userId="c7187b46e11a00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007" autoAdjust="0"/>
  </p:normalViewPr>
  <p:slideViewPr>
    <p:cSldViewPr snapToGrid="0">
      <p:cViewPr varScale="1">
        <p:scale>
          <a:sx n="141" d="100"/>
          <a:sy n="141" d="100"/>
        </p:scale>
        <p:origin x="606" y="126"/>
      </p:cViewPr>
      <p:guideLst>
        <p:guide orient="horz" pos="576"/>
        <p:guide pos="454"/>
        <p:guide pos="5306"/>
        <p:guide orient="horz" pos="2952"/>
        <p:guide orient="horz" pos="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customschemas.google.com/relationships/presentationmetadata" Target="meta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11T10:29:49.246" idx="3">
    <p:pos x="10" y="10"/>
    <p:text>Tutor: Cuestione al grupo si el renacuajo podrá cumplir su promesa... ¿por qué?</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1-11T10:32:58.684" idx="4">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1-11T13:20:46.714" idx="8">
    <p:pos x="5466" y="113"/>
    <p:text>Tutor: Al final el ejercicio, pide al grupo participación voluntaria. Preguntar cómo se sintieron al respodner las preguntas, si fue fácil responder, si fue difícil.</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1-11T14:25:00.560" idx="9">
    <p:pos x="4952" y="454"/>
    <p:text>El tutor imprimirá un cuestionario para cada participante; proyectará en una diapositiva el significado de las respuestas o bien las leerá al grupo.</p:text>
    <p:extLst>
      <p:ext uri="{C676402C-5697-4E1C-873F-D02D1690AC5C}">
        <p15:threadingInfo xmlns:p15="http://schemas.microsoft.com/office/powerpoint/2012/main" timeZoneBias="420"/>
      </p:ext>
    </p:extLst>
  </p:cm>
  <p:cm authorId="1" dt="2024-01-11T14:27:07.983" idx="11">
    <p:pos x="4952" y="590"/>
    <p:text>En el siguiente link encontrará el cuestionario AMORÓMETRO:</p:text>
    <p:extLst>
      <p:ext uri="{C676402C-5697-4E1C-873F-D02D1690AC5C}">
        <p15:threadingInfo xmlns:p15="http://schemas.microsoft.com/office/powerpoint/2012/main" timeZoneBias="420">
          <p15:parentCm authorId="1" idx="9"/>
        </p15:threadingInfo>
      </p:ext>
    </p:extLst>
  </p:cm>
  <p:cm authorId="1" dt="2024-01-11T14:27:53.933" idx="12">
    <p:pos x="4952" y="726"/>
    <p:text>https://diariodeunalocasonhadora.com/2019/08/28/amorometro/</p:text>
    <p:extLst>
      <p:ext uri="{C676402C-5697-4E1C-873F-D02D1690AC5C}">
        <p15:threadingInfo xmlns:p15="http://schemas.microsoft.com/office/powerpoint/2012/main" timeZoneBias="420">
          <p15:parentCm authorId="1" idx="9"/>
        </p15:threadingInfo>
      </p:ext>
    </p:extLst>
  </p:cm>
  <p:cm authorId="1" dt="2024-01-11T14:26:27.823" idx="10">
    <p:pos x="10" y="10"/>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1-11T14:30:09.110" idx="13">
    <p:pos x="5320" y="208"/>
    <p:text>Esta diapositiva está pculta para los estudiantes; es opción del tutor proyectarla para que los estudiantes solo seleccionen una opcipon de respuesta, o bien, imprimirlo para que conserven la hoja.
En la siguiente diapositiva están las respuestas.</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01-11T15:02:04.908" idx="15">
    <p:pos x="10" y="10"/>
    <p:text>Esta diapositiva deberá proyectarse cuando los estudiantes hayan terminado de responder.</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08c89d588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08c89d588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Google Shape;8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5fc6272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25fc627212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08c89d58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08c89d58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080f1b46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080f1b46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080f1b46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080f1b46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1" name="Google Shape;7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8"/>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1754550" y="1135650"/>
            <a:ext cx="5634900" cy="2872200"/>
          </a:xfrm>
          <a:prstGeom prst="plaque">
            <a:avLst>
              <a:gd name="adj" fmla="val 11691"/>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18"/>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3" name="Google Shape;13;p18"/>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4" name="Google Shape;14;p18"/>
          <p:cNvGrpSpPr/>
          <p:nvPr/>
        </p:nvGrpSpPr>
        <p:grpSpPr>
          <a:xfrm rot="697126">
            <a:off x="8280187" y="-46678"/>
            <a:ext cx="1305393" cy="1346461"/>
            <a:chOff x="1492000" y="427450"/>
            <a:chExt cx="1188000" cy="1225375"/>
          </a:xfrm>
        </p:grpSpPr>
        <p:sp>
          <p:nvSpPr>
            <p:cNvPr id="15" name="Google Shape;15;p1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18"/>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 name="Google Shape;27;p18"/>
          <p:cNvGrpSpPr/>
          <p:nvPr/>
        </p:nvGrpSpPr>
        <p:grpSpPr>
          <a:xfrm rot="-1976796" flipH="1">
            <a:off x="5917481" y="3990133"/>
            <a:ext cx="3474354" cy="888893"/>
            <a:chOff x="3809875" y="1963175"/>
            <a:chExt cx="1923600" cy="492150"/>
          </a:xfrm>
        </p:grpSpPr>
        <p:sp>
          <p:nvSpPr>
            <p:cNvPr id="28" name="Google Shape;28;p18"/>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8"/>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8"/>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8"/>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8"/>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8"/>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8"/>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8"/>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 name="Google Shape;39;p18"/>
          <p:cNvGrpSpPr/>
          <p:nvPr/>
        </p:nvGrpSpPr>
        <p:grpSpPr>
          <a:xfrm rot="-375097">
            <a:off x="1228557" y="-253382"/>
            <a:ext cx="711742" cy="793298"/>
            <a:chOff x="6554696" y="509501"/>
            <a:chExt cx="711709" cy="793261"/>
          </a:xfrm>
        </p:grpSpPr>
        <p:sp>
          <p:nvSpPr>
            <p:cNvPr id="40" name="Google Shape;40;p18"/>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8"/>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18"/>
          <p:cNvGrpSpPr/>
          <p:nvPr/>
        </p:nvGrpSpPr>
        <p:grpSpPr>
          <a:xfrm rot="807122">
            <a:off x="809300" y="4708652"/>
            <a:ext cx="2497551" cy="2401906"/>
            <a:chOff x="1857000" y="3245400"/>
            <a:chExt cx="1233825" cy="1186575"/>
          </a:xfrm>
        </p:grpSpPr>
        <p:sp>
          <p:nvSpPr>
            <p:cNvPr id="43" name="Google Shape;43;p18"/>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8"/>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8"/>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8"/>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18"/>
          <p:cNvSpPr/>
          <p:nvPr/>
        </p:nvSpPr>
        <p:spPr>
          <a:xfrm rot="-381518">
            <a:off x="1317430" y="-146232"/>
            <a:ext cx="102933" cy="551241"/>
          </a:xfrm>
          <a:prstGeom prst="roundRect">
            <a:avLst>
              <a:gd name="adj" fmla="val 50000"/>
            </a:avLst>
          </a:prstGeom>
          <a:solidFill>
            <a:srgbClr val="EEEEEE">
              <a:alpha val="4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8"/>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p18"/>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342"/>
        <p:cNvGrpSpPr/>
        <p:nvPr/>
      </p:nvGrpSpPr>
      <p:grpSpPr>
        <a:xfrm>
          <a:off x="0" y="0"/>
          <a:ext cx="0" cy="0"/>
          <a:chOff x="0" y="0"/>
          <a:chExt cx="0" cy="0"/>
        </a:xfrm>
      </p:grpSpPr>
      <p:grpSp>
        <p:nvGrpSpPr>
          <p:cNvPr id="343" name="Google Shape;343;p22"/>
          <p:cNvGrpSpPr/>
          <p:nvPr/>
        </p:nvGrpSpPr>
        <p:grpSpPr>
          <a:xfrm flipH="1">
            <a:off x="-1700" y="329"/>
            <a:ext cx="9147400" cy="5142843"/>
            <a:chOff x="238125" y="854700"/>
            <a:chExt cx="7142500" cy="4015650"/>
          </a:xfrm>
        </p:grpSpPr>
        <p:sp>
          <p:nvSpPr>
            <p:cNvPr id="344" name="Google Shape;344;p2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6" name="Google Shape;366;p22"/>
          <p:cNvSpPr txBox="1">
            <a:spLocks noGrp="1"/>
          </p:cNvSpPr>
          <p:nvPr>
            <p:ph type="subTitle" idx="1"/>
          </p:nvPr>
        </p:nvSpPr>
        <p:spPr>
          <a:xfrm>
            <a:off x="2059950" y="2514140"/>
            <a:ext cx="4327200" cy="1073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2100"/>
              <a:buNone/>
              <a:defRPr sz="2100">
                <a:solidFill>
                  <a:schemeClr val="dk2"/>
                </a:solidFill>
              </a:defRPr>
            </a:lvl2pPr>
            <a:lvl3pPr lvl="2" algn="r">
              <a:lnSpc>
                <a:spcPct val="100000"/>
              </a:lnSpc>
              <a:spcBef>
                <a:spcPts val="0"/>
              </a:spcBef>
              <a:spcAft>
                <a:spcPts val="0"/>
              </a:spcAft>
              <a:buClr>
                <a:schemeClr val="dk2"/>
              </a:buClr>
              <a:buSzPts val="2100"/>
              <a:buNone/>
              <a:defRPr sz="2100">
                <a:solidFill>
                  <a:schemeClr val="dk2"/>
                </a:solidFill>
              </a:defRPr>
            </a:lvl3pPr>
            <a:lvl4pPr lvl="3" algn="r">
              <a:lnSpc>
                <a:spcPct val="100000"/>
              </a:lnSpc>
              <a:spcBef>
                <a:spcPts val="0"/>
              </a:spcBef>
              <a:spcAft>
                <a:spcPts val="0"/>
              </a:spcAft>
              <a:buClr>
                <a:schemeClr val="dk2"/>
              </a:buClr>
              <a:buSzPts val="2100"/>
              <a:buNone/>
              <a:defRPr sz="2100">
                <a:solidFill>
                  <a:schemeClr val="dk2"/>
                </a:solidFill>
              </a:defRPr>
            </a:lvl4pPr>
            <a:lvl5pPr lvl="4" algn="r">
              <a:lnSpc>
                <a:spcPct val="100000"/>
              </a:lnSpc>
              <a:spcBef>
                <a:spcPts val="0"/>
              </a:spcBef>
              <a:spcAft>
                <a:spcPts val="0"/>
              </a:spcAft>
              <a:buClr>
                <a:schemeClr val="dk2"/>
              </a:buClr>
              <a:buSzPts val="2100"/>
              <a:buNone/>
              <a:defRPr sz="2100">
                <a:solidFill>
                  <a:schemeClr val="dk2"/>
                </a:solidFill>
              </a:defRPr>
            </a:lvl5pPr>
            <a:lvl6pPr lvl="5" algn="r">
              <a:lnSpc>
                <a:spcPct val="100000"/>
              </a:lnSpc>
              <a:spcBef>
                <a:spcPts val="0"/>
              </a:spcBef>
              <a:spcAft>
                <a:spcPts val="0"/>
              </a:spcAft>
              <a:buClr>
                <a:schemeClr val="dk2"/>
              </a:buClr>
              <a:buSzPts val="2100"/>
              <a:buNone/>
              <a:defRPr sz="2100">
                <a:solidFill>
                  <a:schemeClr val="dk2"/>
                </a:solidFill>
              </a:defRPr>
            </a:lvl6pPr>
            <a:lvl7pPr lvl="6" algn="r">
              <a:lnSpc>
                <a:spcPct val="100000"/>
              </a:lnSpc>
              <a:spcBef>
                <a:spcPts val="0"/>
              </a:spcBef>
              <a:spcAft>
                <a:spcPts val="0"/>
              </a:spcAft>
              <a:buClr>
                <a:schemeClr val="dk2"/>
              </a:buClr>
              <a:buSzPts val="2100"/>
              <a:buNone/>
              <a:defRPr sz="2100">
                <a:solidFill>
                  <a:schemeClr val="dk2"/>
                </a:solidFill>
              </a:defRPr>
            </a:lvl7pPr>
            <a:lvl8pPr lvl="7" algn="r">
              <a:lnSpc>
                <a:spcPct val="100000"/>
              </a:lnSpc>
              <a:spcBef>
                <a:spcPts val="0"/>
              </a:spcBef>
              <a:spcAft>
                <a:spcPts val="0"/>
              </a:spcAft>
              <a:buClr>
                <a:schemeClr val="dk2"/>
              </a:buClr>
              <a:buSzPts val="2100"/>
              <a:buNone/>
              <a:defRPr sz="2100">
                <a:solidFill>
                  <a:schemeClr val="dk2"/>
                </a:solidFill>
              </a:defRPr>
            </a:lvl8pPr>
            <a:lvl9pPr lvl="8" algn="r">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367" name="Google Shape;367;p22"/>
          <p:cNvSpPr txBox="1">
            <a:spLocks noGrp="1"/>
          </p:cNvSpPr>
          <p:nvPr>
            <p:ph type="title"/>
          </p:nvPr>
        </p:nvSpPr>
        <p:spPr>
          <a:xfrm>
            <a:off x="1080450" y="1555960"/>
            <a:ext cx="5306700" cy="896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4200"/>
              <a:buNone/>
              <a:defRPr sz="60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
        <p:nvSpPr>
          <p:cNvPr id="368" name="Google Shape;368;p22"/>
          <p:cNvSpPr txBox="1">
            <a:spLocks noGrp="1"/>
          </p:cNvSpPr>
          <p:nvPr>
            <p:ph type="title" idx="2"/>
          </p:nvPr>
        </p:nvSpPr>
        <p:spPr>
          <a:xfrm>
            <a:off x="6853050" y="2092943"/>
            <a:ext cx="1456500" cy="81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369" name="Google Shape;369;p22"/>
          <p:cNvGrpSpPr/>
          <p:nvPr/>
        </p:nvGrpSpPr>
        <p:grpSpPr>
          <a:xfrm rot="-5072894" flipH="1">
            <a:off x="-1007770" y="1789630"/>
            <a:ext cx="3474349" cy="888902"/>
            <a:chOff x="3809875" y="1963175"/>
            <a:chExt cx="1923600" cy="492150"/>
          </a:xfrm>
        </p:grpSpPr>
        <p:sp>
          <p:nvSpPr>
            <p:cNvPr id="370" name="Google Shape;370;p2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2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1" name="Google Shape;381;p22"/>
          <p:cNvGrpSpPr/>
          <p:nvPr/>
        </p:nvGrpSpPr>
        <p:grpSpPr>
          <a:xfrm rot="-375097">
            <a:off x="7330557" y="3418618"/>
            <a:ext cx="711742" cy="793298"/>
            <a:chOff x="6554696" y="509501"/>
            <a:chExt cx="711709" cy="793261"/>
          </a:xfrm>
        </p:grpSpPr>
        <p:sp>
          <p:nvSpPr>
            <p:cNvPr id="382" name="Google Shape;382;p2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1">
  <p:cSld name="CUSTOM_33">
    <p:spTree>
      <p:nvGrpSpPr>
        <p:cNvPr id="1" name="Shape 384"/>
        <p:cNvGrpSpPr/>
        <p:nvPr/>
      </p:nvGrpSpPr>
      <p:grpSpPr>
        <a:xfrm>
          <a:off x="0" y="0"/>
          <a:ext cx="0" cy="0"/>
          <a:chOff x="0" y="0"/>
          <a:chExt cx="0" cy="0"/>
        </a:xfrm>
      </p:grpSpPr>
      <p:grpSp>
        <p:nvGrpSpPr>
          <p:cNvPr id="385" name="Google Shape;385;p28"/>
          <p:cNvGrpSpPr/>
          <p:nvPr/>
        </p:nvGrpSpPr>
        <p:grpSpPr>
          <a:xfrm>
            <a:off x="-1700" y="329"/>
            <a:ext cx="9147400" cy="5142843"/>
            <a:chOff x="238125" y="854700"/>
            <a:chExt cx="7142500" cy="4015650"/>
          </a:xfrm>
        </p:grpSpPr>
        <p:sp>
          <p:nvSpPr>
            <p:cNvPr id="386" name="Google Shape;386;p2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2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2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2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5" name="Google Shape;405;p28"/>
          <p:cNvSpPr txBox="1">
            <a:spLocks noGrp="1"/>
          </p:cNvSpPr>
          <p:nvPr>
            <p:ph type="title"/>
          </p:nvPr>
        </p:nvSpPr>
        <p:spPr>
          <a:xfrm>
            <a:off x="3772625" y="1829975"/>
            <a:ext cx="4569300" cy="893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2000"/>
              <a:buNone/>
              <a:defRPr sz="60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a:endParaRPr/>
          </a:p>
        </p:txBody>
      </p:sp>
      <p:sp>
        <p:nvSpPr>
          <p:cNvPr id="406" name="Google Shape;406;p28"/>
          <p:cNvSpPr txBox="1">
            <a:spLocks noGrp="1"/>
          </p:cNvSpPr>
          <p:nvPr>
            <p:ph type="body" idx="1"/>
          </p:nvPr>
        </p:nvSpPr>
        <p:spPr>
          <a:xfrm>
            <a:off x="3772649" y="2823072"/>
            <a:ext cx="4569300" cy="4545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r">
              <a:lnSpc>
                <a:spcPct val="115000"/>
              </a:lnSpc>
              <a:spcBef>
                <a:spcPts val="1600"/>
              </a:spcBef>
              <a:spcAft>
                <a:spcPts val="0"/>
              </a:spcAft>
              <a:buSzPts val="1600"/>
              <a:buChar char="○"/>
              <a:defRPr/>
            </a:lvl2pPr>
            <a:lvl3pPr marL="1371600" lvl="2" indent="-330200" algn="r">
              <a:lnSpc>
                <a:spcPct val="115000"/>
              </a:lnSpc>
              <a:spcBef>
                <a:spcPts val="1600"/>
              </a:spcBef>
              <a:spcAft>
                <a:spcPts val="0"/>
              </a:spcAft>
              <a:buSzPts val="1600"/>
              <a:buChar char="■"/>
              <a:defRPr/>
            </a:lvl3pPr>
            <a:lvl4pPr marL="1828800" lvl="3" indent="-330200" algn="r">
              <a:lnSpc>
                <a:spcPct val="115000"/>
              </a:lnSpc>
              <a:spcBef>
                <a:spcPts val="1600"/>
              </a:spcBef>
              <a:spcAft>
                <a:spcPts val="0"/>
              </a:spcAft>
              <a:buSzPts val="1600"/>
              <a:buChar char="●"/>
              <a:defRPr/>
            </a:lvl4pPr>
            <a:lvl5pPr marL="2286000" lvl="4" indent="-330200" algn="r">
              <a:lnSpc>
                <a:spcPct val="115000"/>
              </a:lnSpc>
              <a:spcBef>
                <a:spcPts val="1600"/>
              </a:spcBef>
              <a:spcAft>
                <a:spcPts val="0"/>
              </a:spcAft>
              <a:buSzPts val="1600"/>
              <a:buChar char="○"/>
              <a:defRPr/>
            </a:lvl5pPr>
            <a:lvl6pPr marL="2743200" lvl="5" indent="-330200" algn="r">
              <a:lnSpc>
                <a:spcPct val="115000"/>
              </a:lnSpc>
              <a:spcBef>
                <a:spcPts val="1600"/>
              </a:spcBef>
              <a:spcAft>
                <a:spcPts val="0"/>
              </a:spcAft>
              <a:buSzPts val="1600"/>
              <a:buChar char="■"/>
              <a:defRPr/>
            </a:lvl6pPr>
            <a:lvl7pPr marL="3200400" lvl="6" indent="-330200" algn="r">
              <a:lnSpc>
                <a:spcPct val="115000"/>
              </a:lnSpc>
              <a:spcBef>
                <a:spcPts val="1600"/>
              </a:spcBef>
              <a:spcAft>
                <a:spcPts val="0"/>
              </a:spcAft>
              <a:buSzPts val="1600"/>
              <a:buChar char="●"/>
              <a:defRPr/>
            </a:lvl7pPr>
            <a:lvl8pPr marL="3657600" lvl="7" indent="-330200" algn="r">
              <a:lnSpc>
                <a:spcPct val="115000"/>
              </a:lnSpc>
              <a:spcBef>
                <a:spcPts val="1600"/>
              </a:spcBef>
              <a:spcAft>
                <a:spcPts val="0"/>
              </a:spcAft>
              <a:buSzPts val="1600"/>
              <a:buChar char="○"/>
              <a:defRPr/>
            </a:lvl8pPr>
            <a:lvl9pPr marL="4114800" lvl="8" indent="-330200" algn="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5">
    <p:spTree>
      <p:nvGrpSpPr>
        <p:cNvPr id="1" name="Shape 407"/>
        <p:cNvGrpSpPr/>
        <p:nvPr/>
      </p:nvGrpSpPr>
      <p:grpSpPr>
        <a:xfrm>
          <a:off x="0" y="0"/>
          <a:ext cx="0" cy="0"/>
          <a:chOff x="0" y="0"/>
          <a:chExt cx="0" cy="0"/>
        </a:xfrm>
      </p:grpSpPr>
      <p:grpSp>
        <p:nvGrpSpPr>
          <p:cNvPr id="408" name="Google Shape;408;p29"/>
          <p:cNvGrpSpPr/>
          <p:nvPr/>
        </p:nvGrpSpPr>
        <p:grpSpPr>
          <a:xfrm flipH="1">
            <a:off x="-1700" y="329"/>
            <a:ext cx="9147400" cy="5142843"/>
            <a:chOff x="238125" y="854700"/>
            <a:chExt cx="7142500" cy="4015650"/>
          </a:xfrm>
        </p:grpSpPr>
        <p:sp>
          <p:nvSpPr>
            <p:cNvPr id="409" name="Google Shape;409;p2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2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2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2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2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2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2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2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2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2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1" name="Google Shape;431;p29"/>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29">
    <p:spTree>
      <p:nvGrpSpPr>
        <p:cNvPr id="1" name="Shape 432"/>
        <p:cNvGrpSpPr/>
        <p:nvPr/>
      </p:nvGrpSpPr>
      <p:grpSpPr>
        <a:xfrm>
          <a:off x="0" y="0"/>
          <a:ext cx="0" cy="0"/>
          <a:chOff x="0" y="0"/>
          <a:chExt cx="0" cy="0"/>
        </a:xfrm>
      </p:grpSpPr>
      <p:grpSp>
        <p:nvGrpSpPr>
          <p:cNvPr id="433" name="Google Shape;433;p31"/>
          <p:cNvGrpSpPr/>
          <p:nvPr/>
        </p:nvGrpSpPr>
        <p:grpSpPr>
          <a:xfrm>
            <a:off x="-1700" y="329"/>
            <a:ext cx="9147400" cy="5142843"/>
            <a:chOff x="238125" y="854700"/>
            <a:chExt cx="7142500" cy="4015650"/>
          </a:xfrm>
        </p:grpSpPr>
        <p:sp>
          <p:nvSpPr>
            <p:cNvPr id="434" name="Google Shape;434;p3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53" name="Google Shape;453;p3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454" name="Google Shape;454;p3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1"/>
          <p:cNvSpPr txBox="1">
            <a:spLocks noGrp="1"/>
          </p:cNvSpPr>
          <p:nvPr>
            <p:ph type="ctrTitle"/>
          </p:nvPr>
        </p:nvSpPr>
        <p:spPr>
          <a:xfrm>
            <a:off x="2351875" y="540000"/>
            <a:ext cx="4440300" cy="929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56" name="Google Shape;456;p31"/>
          <p:cNvSpPr txBox="1"/>
          <p:nvPr/>
        </p:nvSpPr>
        <p:spPr>
          <a:xfrm>
            <a:off x="2422213" y="3592175"/>
            <a:ext cx="4299600" cy="63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Clr>
                <a:schemeClr val="dk2"/>
              </a:buClr>
              <a:buSzPts val="1100"/>
              <a:buFont typeface="Arial"/>
              <a:buNone/>
            </a:pPr>
            <a:r>
              <a:rPr lang="en" sz="1200" b="0" i="0" u="none" strike="noStrike" cap="none">
                <a:solidFill>
                  <a:srgbClr val="434343"/>
                </a:solidFill>
                <a:latin typeface="Arial"/>
                <a:ea typeface="Arial"/>
                <a:cs typeface="Arial"/>
                <a:sym typeface="Arial"/>
              </a:rPr>
              <a:t>CREDITS: This presentation template was created by </a:t>
            </a:r>
            <a:r>
              <a:rPr lang="en" sz="1200" b="0" i="0" u="none" strike="noStrike" cap="none">
                <a:solidFill>
                  <a:srgbClr val="434343"/>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Slidesgo</a:t>
            </a:r>
            <a:r>
              <a:rPr lang="en" sz="1200" b="0" i="0" u="none" strike="noStrike" cap="none">
                <a:solidFill>
                  <a:srgbClr val="434343"/>
                </a:solidFill>
                <a:latin typeface="Arial"/>
                <a:ea typeface="Arial"/>
                <a:cs typeface="Arial"/>
                <a:sym typeface="Arial"/>
              </a:rPr>
              <a:t>, including icons by </a:t>
            </a:r>
            <a:r>
              <a:rPr lang="en" sz="1200" b="0" i="0" u="none" strike="noStrike" cap="none">
                <a:solidFill>
                  <a:srgbClr val="43434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a:t>
            </a:r>
            <a:r>
              <a:rPr lang="en" sz="1200" b="0" i="0" u="none" strike="noStrike" cap="none">
                <a:solidFill>
                  <a:srgbClr val="434343"/>
                </a:solidFill>
                <a:latin typeface="Arial"/>
                <a:ea typeface="Arial"/>
                <a:cs typeface="Arial"/>
                <a:sym typeface="Arial"/>
              </a:rPr>
              <a:t> and infographics &amp; images by </a:t>
            </a:r>
            <a:r>
              <a:rPr lang="en" sz="1200" b="0" i="0" u="none" strike="noStrike" cap="none">
                <a:solidFill>
                  <a:srgbClr val="434343"/>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200" b="0" i="0" u="none" strike="noStrike" cap="none">
              <a:solidFill>
                <a:srgbClr val="434343"/>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457" name="Google Shape;457;p31"/>
          <p:cNvSpPr txBox="1">
            <a:spLocks noGrp="1"/>
          </p:cNvSpPr>
          <p:nvPr>
            <p:ph type="subTitle" idx="1"/>
          </p:nvPr>
        </p:nvSpPr>
        <p:spPr>
          <a:xfrm>
            <a:off x="2955600" y="2255325"/>
            <a:ext cx="3232800" cy="13221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grpSp>
        <p:nvGrpSpPr>
          <p:cNvPr id="458" name="Google Shape;458;p31"/>
          <p:cNvGrpSpPr/>
          <p:nvPr/>
        </p:nvGrpSpPr>
        <p:grpSpPr>
          <a:xfrm rot="697126">
            <a:off x="8218474" y="-369190"/>
            <a:ext cx="1305393" cy="1346461"/>
            <a:chOff x="1492000" y="427450"/>
            <a:chExt cx="1188000" cy="1225375"/>
          </a:xfrm>
        </p:grpSpPr>
        <p:sp>
          <p:nvSpPr>
            <p:cNvPr id="459" name="Google Shape;459;p31"/>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1"/>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1"/>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1"/>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1"/>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1"/>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1"/>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1"/>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1"/>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1"/>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1"/>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0"/>
        <p:cNvGrpSpPr/>
        <p:nvPr/>
      </p:nvGrpSpPr>
      <p:grpSpPr>
        <a:xfrm>
          <a:off x="0" y="0"/>
          <a:ext cx="0" cy="0"/>
          <a:chOff x="0" y="0"/>
          <a:chExt cx="0" cy="0"/>
        </a:xfrm>
      </p:grpSpPr>
      <p:sp>
        <p:nvSpPr>
          <p:cNvPr id="471" name="Google Shape;47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472"/>
        <p:cNvGrpSpPr/>
        <p:nvPr/>
      </p:nvGrpSpPr>
      <p:grpSpPr>
        <a:xfrm>
          <a:off x="0" y="0"/>
          <a:ext cx="0" cy="0"/>
          <a:chOff x="0" y="0"/>
          <a:chExt cx="0" cy="0"/>
        </a:xfrm>
      </p:grpSpPr>
      <p:grpSp>
        <p:nvGrpSpPr>
          <p:cNvPr id="473" name="Google Shape;473;p35"/>
          <p:cNvGrpSpPr/>
          <p:nvPr/>
        </p:nvGrpSpPr>
        <p:grpSpPr>
          <a:xfrm>
            <a:off x="-174525" y="-22399"/>
            <a:ext cx="9487164" cy="5193049"/>
            <a:chOff x="-174525" y="-22399"/>
            <a:chExt cx="9487164" cy="5193049"/>
          </a:xfrm>
        </p:grpSpPr>
        <p:sp>
          <p:nvSpPr>
            <p:cNvPr id="474" name="Google Shape;474;p3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5" name="Google Shape;475;p3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476" name="Google Shape;476;p35"/>
            <p:cNvGrpSpPr/>
            <p:nvPr/>
          </p:nvGrpSpPr>
          <p:grpSpPr>
            <a:xfrm>
              <a:off x="263005" y="845117"/>
              <a:ext cx="3790149" cy="3960313"/>
              <a:chOff x="263005" y="845117"/>
              <a:chExt cx="3790149" cy="3960313"/>
            </a:xfrm>
          </p:grpSpPr>
          <p:sp>
            <p:nvSpPr>
              <p:cNvPr id="477" name="Google Shape;477;p3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2" name="Google Shape;492;p35"/>
            <p:cNvGrpSpPr/>
            <p:nvPr/>
          </p:nvGrpSpPr>
          <p:grpSpPr>
            <a:xfrm>
              <a:off x="5055305" y="845117"/>
              <a:ext cx="3790149" cy="3960313"/>
              <a:chOff x="263005" y="845117"/>
              <a:chExt cx="3790149" cy="3960313"/>
            </a:xfrm>
          </p:grpSpPr>
          <p:sp>
            <p:nvSpPr>
              <p:cNvPr id="493" name="Google Shape;493;p3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08" name="Google Shape;508;p35"/>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509" name="Google Shape;509;p35"/>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0" name="Google Shape;510;p35"/>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1" name="Google Shape;511;p35"/>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2" name="Google Shape;512;p35"/>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3" name="Google Shape;513;p3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36">
    <p:spTree>
      <p:nvGrpSpPr>
        <p:cNvPr id="1" name="Shape 514"/>
        <p:cNvGrpSpPr/>
        <p:nvPr/>
      </p:nvGrpSpPr>
      <p:grpSpPr>
        <a:xfrm>
          <a:off x="0" y="0"/>
          <a:ext cx="0" cy="0"/>
          <a:chOff x="0" y="0"/>
          <a:chExt cx="0" cy="0"/>
        </a:xfrm>
      </p:grpSpPr>
      <p:grpSp>
        <p:nvGrpSpPr>
          <p:cNvPr id="515" name="Google Shape;515;p36"/>
          <p:cNvGrpSpPr/>
          <p:nvPr/>
        </p:nvGrpSpPr>
        <p:grpSpPr>
          <a:xfrm>
            <a:off x="-1700" y="329"/>
            <a:ext cx="9147400" cy="5142843"/>
            <a:chOff x="238125" y="854700"/>
            <a:chExt cx="7142500" cy="4015650"/>
          </a:xfrm>
        </p:grpSpPr>
        <p:sp>
          <p:nvSpPr>
            <p:cNvPr id="516" name="Google Shape;516;p3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35" name="Google Shape;535;p36"/>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536" name="Google Shape;536;p36"/>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7" name="Google Shape;537;p36"/>
          <p:cNvGrpSpPr/>
          <p:nvPr/>
        </p:nvGrpSpPr>
        <p:grpSpPr>
          <a:xfrm rot="697126">
            <a:off x="8218474" y="-369190"/>
            <a:ext cx="1305393" cy="1346461"/>
            <a:chOff x="1492000" y="427450"/>
            <a:chExt cx="1188000" cy="1225375"/>
          </a:xfrm>
        </p:grpSpPr>
        <p:sp>
          <p:nvSpPr>
            <p:cNvPr id="538" name="Google Shape;538;p36"/>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6"/>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6"/>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6"/>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6"/>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6"/>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6"/>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38">
    <p:spTree>
      <p:nvGrpSpPr>
        <p:cNvPr id="1" name="Shape 573"/>
        <p:cNvGrpSpPr/>
        <p:nvPr/>
      </p:nvGrpSpPr>
      <p:grpSpPr>
        <a:xfrm>
          <a:off x="0" y="0"/>
          <a:ext cx="0" cy="0"/>
          <a:chOff x="0" y="0"/>
          <a:chExt cx="0" cy="0"/>
        </a:xfrm>
      </p:grpSpPr>
      <p:grpSp>
        <p:nvGrpSpPr>
          <p:cNvPr id="574" name="Google Shape;574;p38"/>
          <p:cNvGrpSpPr/>
          <p:nvPr/>
        </p:nvGrpSpPr>
        <p:grpSpPr>
          <a:xfrm>
            <a:off x="-1700" y="329"/>
            <a:ext cx="9147400" cy="5142843"/>
            <a:chOff x="238125" y="854700"/>
            <a:chExt cx="7142500" cy="4015650"/>
          </a:xfrm>
        </p:grpSpPr>
        <p:sp>
          <p:nvSpPr>
            <p:cNvPr id="575" name="Google Shape;575;p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38"/>
          <p:cNvGrpSpPr/>
          <p:nvPr/>
        </p:nvGrpSpPr>
        <p:grpSpPr>
          <a:xfrm>
            <a:off x="2995920" y="1056023"/>
            <a:ext cx="3152176" cy="3031462"/>
            <a:chOff x="1857000" y="3245400"/>
            <a:chExt cx="1233825" cy="1186575"/>
          </a:xfrm>
        </p:grpSpPr>
        <p:sp>
          <p:nvSpPr>
            <p:cNvPr id="598" name="Google Shape;598;p38"/>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8"/>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8"/>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8"/>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CUSTOM_39">
    <p:spTree>
      <p:nvGrpSpPr>
        <p:cNvPr id="1" name="Shape 604"/>
        <p:cNvGrpSpPr/>
        <p:nvPr/>
      </p:nvGrpSpPr>
      <p:grpSpPr>
        <a:xfrm>
          <a:off x="0" y="0"/>
          <a:ext cx="0" cy="0"/>
          <a:chOff x="0" y="0"/>
          <a:chExt cx="0" cy="0"/>
        </a:xfrm>
      </p:grpSpPr>
      <p:grpSp>
        <p:nvGrpSpPr>
          <p:cNvPr id="605" name="Google Shape;605;p39"/>
          <p:cNvGrpSpPr/>
          <p:nvPr/>
        </p:nvGrpSpPr>
        <p:grpSpPr>
          <a:xfrm flipH="1">
            <a:off x="-1700" y="329"/>
            <a:ext cx="9147400" cy="5142843"/>
            <a:chOff x="238125" y="854700"/>
            <a:chExt cx="7142500" cy="4015650"/>
          </a:xfrm>
        </p:grpSpPr>
        <p:sp>
          <p:nvSpPr>
            <p:cNvPr id="606" name="Google Shape;606;p3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8" name="Google Shape;628;p39"/>
          <p:cNvGrpSpPr/>
          <p:nvPr/>
        </p:nvGrpSpPr>
        <p:grpSpPr>
          <a:xfrm>
            <a:off x="262" y="2729663"/>
            <a:ext cx="2995174" cy="2414035"/>
            <a:chOff x="6562292" y="3785209"/>
            <a:chExt cx="1875030" cy="1511227"/>
          </a:xfrm>
        </p:grpSpPr>
        <p:grpSp>
          <p:nvGrpSpPr>
            <p:cNvPr id="629" name="Google Shape;629;p39"/>
            <p:cNvGrpSpPr/>
            <p:nvPr/>
          </p:nvGrpSpPr>
          <p:grpSpPr>
            <a:xfrm>
              <a:off x="7717466" y="3785209"/>
              <a:ext cx="719856" cy="680112"/>
              <a:chOff x="7717200" y="3905550"/>
              <a:chExt cx="592377" cy="559671"/>
            </a:xfrm>
          </p:grpSpPr>
          <p:sp>
            <p:nvSpPr>
              <p:cNvPr id="630" name="Google Shape;630;p39"/>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9"/>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2" name="Google Shape;632;p39"/>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72659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grpSp>
        <p:nvGrpSpPr>
          <p:cNvPr id="53" name="Google Shape;53;p19"/>
          <p:cNvGrpSpPr/>
          <p:nvPr/>
        </p:nvGrpSpPr>
        <p:grpSpPr>
          <a:xfrm>
            <a:off x="-174525" y="-22399"/>
            <a:ext cx="9487164" cy="5193049"/>
            <a:chOff x="-174525" y="-22399"/>
            <a:chExt cx="9487164" cy="5193049"/>
          </a:xfrm>
        </p:grpSpPr>
        <p:sp>
          <p:nvSpPr>
            <p:cNvPr id="54" name="Google Shape;54;p1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5" name="Google Shape;55;p1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56" name="Google Shape;56;p19"/>
            <p:cNvGrpSpPr/>
            <p:nvPr/>
          </p:nvGrpSpPr>
          <p:grpSpPr>
            <a:xfrm>
              <a:off x="263005" y="845117"/>
              <a:ext cx="3790149" cy="3960313"/>
              <a:chOff x="263005" y="845117"/>
              <a:chExt cx="3790149" cy="3960313"/>
            </a:xfrm>
          </p:grpSpPr>
          <p:sp>
            <p:nvSpPr>
              <p:cNvPr id="57" name="Google Shape;57;p1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 name="Google Shape;72;p19"/>
            <p:cNvGrpSpPr/>
            <p:nvPr/>
          </p:nvGrpSpPr>
          <p:grpSpPr>
            <a:xfrm>
              <a:off x="5055305" y="845117"/>
              <a:ext cx="3790149" cy="3960313"/>
              <a:chOff x="263005" y="845117"/>
              <a:chExt cx="3790149" cy="3960313"/>
            </a:xfrm>
          </p:grpSpPr>
          <p:sp>
            <p:nvSpPr>
              <p:cNvPr id="73" name="Google Shape;73;p1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88" name="Google Shape;88;p1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89" name="Google Shape;89;p1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0" name="Google Shape;90;p1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1" name="Google Shape;91;p1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2" name="Google Shape;92;p1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3" name="Google Shape;93;p1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94" name="Google Shape;94;p19"/>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5" name="Google Shape;95;p19"/>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6" name="Google Shape;96;p19"/>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7" name="Google Shape;97;p19"/>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8" name="Google Shape;98;p19"/>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9" name="Google Shape;99;p19"/>
          <p:cNvSpPr txBox="1">
            <a:spLocks noGrp="1"/>
          </p:cNvSpPr>
          <p:nvPr>
            <p:ph type="subTitle" idx="5"/>
          </p:nvPr>
        </p:nvSpPr>
        <p:spPr>
          <a:xfrm>
            <a:off x="90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0" name="Google Shape;100;p19"/>
          <p:cNvSpPr txBox="1">
            <a:spLocks noGrp="1"/>
          </p:cNvSpPr>
          <p:nvPr>
            <p:ph type="subTitle" idx="6"/>
          </p:nvPr>
        </p:nvSpPr>
        <p:spPr>
          <a:xfrm>
            <a:off x="567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1" name="Google Shape;101;p19"/>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2" name="Google Shape;102;p19"/>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61193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97116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428395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551886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414"/>
        <p:cNvGrpSpPr/>
        <p:nvPr/>
      </p:nvGrpSpPr>
      <p:grpSpPr>
        <a:xfrm>
          <a:off x="0" y="0"/>
          <a:ext cx="0" cy="0"/>
          <a:chOff x="0" y="0"/>
          <a:chExt cx="0" cy="0"/>
        </a:xfrm>
      </p:grpSpPr>
      <p:sp>
        <p:nvSpPr>
          <p:cNvPr id="415" name="Google Shape;415;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grpSp>
        <p:nvGrpSpPr>
          <p:cNvPr id="416" name="Google Shape;416;p99"/>
          <p:cNvGrpSpPr/>
          <p:nvPr/>
        </p:nvGrpSpPr>
        <p:grpSpPr>
          <a:xfrm>
            <a:off x="-174525" y="-22399"/>
            <a:ext cx="9487164" cy="5193049"/>
            <a:chOff x="-174525" y="-22399"/>
            <a:chExt cx="9487164" cy="5193049"/>
          </a:xfrm>
        </p:grpSpPr>
        <p:sp>
          <p:nvSpPr>
            <p:cNvPr id="417" name="Google Shape;417;p9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8" name="Google Shape;418;p9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419" name="Google Shape;419;p99"/>
            <p:cNvGrpSpPr/>
            <p:nvPr/>
          </p:nvGrpSpPr>
          <p:grpSpPr>
            <a:xfrm>
              <a:off x="263005" y="845117"/>
              <a:ext cx="3790149" cy="3960313"/>
              <a:chOff x="263005" y="845117"/>
              <a:chExt cx="3790149" cy="3960313"/>
            </a:xfrm>
          </p:grpSpPr>
          <p:sp>
            <p:nvSpPr>
              <p:cNvPr id="420" name="Google Shape;420;p9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9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9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9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9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9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9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9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9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9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9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9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9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9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9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5" name="Google Shape;435;p99"/>
            <p:cNvGrpSpPr/>
            <p:nvPr/>
          </p:nvGrpSpPr>
          <p:grpSpPr>
            <a:xfrm>
              <a:off x="5055305" y="845117"/>
              <a:ext cx="3790149" cy="3960313"/>
              <a:chOff x="263005" y="845117"/>
              <a:chExt cx="3790149" cy="3960313"/>
            </a:xfrm>
          </p:grpSpPr>
          <p:sp>
            <p:nvSpPr>
              <p:cNvPr id="436" name="Google Shape;436;p9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9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9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9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9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9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9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9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9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9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9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9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9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9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9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51" name="Google Shape;451;p9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452" name="Google Shape;452;p9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53" name="Google Shape;453;p9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54" name="Google Shape;454;p9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55" name="Google Shape;455;p9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56" name="Google Shape;456;p9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457" name="Google Shape;457;p99"/>
          <p:cNvSpPr txBox="1">
            <a:spLocks noGrp="1"/>
          </p:cNvSpPr>
          <p:nvPr>
            <p:ph type="title"/>
          </p:nvPr>
        </p:nvSpPr>
        <p:spPr>
          <a:xfrm>
            <a:off x="720000" y="540000"/>
            <a:ext cx="3378600" cy="1017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8" name="Google Shape;458;p99"/>
          <p:cNvSpPr txBox="1">
            <a:spLocks noGrp="1"/>
          </p:cNvSpPr>
          <p:nvPr>
            <p:ph type="body" idx="1"/>
          </p:nvPr>
        </p:nvSpPr>
        <p:spPr>
          <a:xfrm>
            <a:off x="720000" y="2980194"/>
            <a:ext cx="31293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59" name="Google Shape;459;p99"/>
          <p:cNvSpPr txBox="1">
            <a:spLocks noGrp="1"/>
          </p:cNvSpPr>
          <p:nvPr>
            <p:ph type="body" idx="2"/>
          </p:nvPr>
        </p:nvSpPr>
        <p:spPr>
          <a:xfrm>
            <a:off x="5368500" y="2980194"/>
            <a:ext cx="3055500" cy="1285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0" name="Google Shape;460;p99"/>
          <p:cNvSpPr txBox="1">
            <a:spLocks noGrp="1"/>
          </p:cNvSpPr>
          <p:nvPr>
            <p:ph type="subTitle" idx="3"/>
          </p:nvPr>
        </p:nvSpPr>
        <p:spPr>
          <a:xfrm>
            <a:off x="1031550" y="258639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461" name="Google Shape;461;p99"/>
          <p:cNvSpPr txBox="1">
            <a:spLocks noGrp="1"/>
          </p:cNvSpPr>
          <p:nvPr>
            <p:ph type="subTitle" idx="4"/>
          </p:nvPr>
        </p:nvSpPr>
        <p:spPr>
          <a:xfrm>
            <a:off x="5643150" y="258639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extLst>
      <p:ext uri="{BB962C8B-B14F-4D97-AF65-F5344CB8AC3E}">
        <p14:creationId xmlns:p14="http://schemas.microsoft.com/office/powerpoint/2010/main" val="4068168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5"/>
        <p:cNvGrpSpPr/>
        <p:nvPr/>
      </p:nvGrpSpPr>
      <p:grpSpPr>
        <a:xfrm>
          <a:off x="0" y="0"/>
          <a:ext cx="0" cy="0"/>
          <a:chOff x="0" y="0"/>
          <a:chExt cx="0" cy="0"/>
        </a:xfrm>
      </p:grpSpPr>
      <p:grpSp>
        <p:nvGrpSpPr>
          <p:cNvPr id="746" name="Google Shape;746;p112"/>
          <p:cNvGrpSpPr/>
          <p:nvPr/>
        </p:nvGrpSpPr>
        <p:grpSpPr>
          <a:xfrm>
            <a:off x="352670" y="6764"/>
            <a:ext cx="8793030" cy="5129556"/>
            <a:chOff x="514825" y="859725"/>
            <a:chExt cx="6865800" cy="4005275"/>
          </a:xfrm>
        </p:grpSpPr>
        <p:sp>
          <p:nvSpPr>
            <p:cNvPr id="747" name="Google Shape;747;p11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1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1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1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1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11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11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1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1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1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11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1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1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1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11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11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1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1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1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1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1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8" name="Google Shape;768;p112"/>
          <p:cNvSpPr txBox="1">
            <a:spLocks noGrp="1"/>
          </p:cNvSpPr>
          <p:nvPr>
            <p:ph type="title"/>
          </p:nvPr>
        </p:nvSpPr>
        <p:spPr>
          <a:xfrm>
            <a:off x="4572000" y="540000"/>
            <a:ext cx="3852000" cy="488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498523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05"/>
        <p:cNvGrpSpPr/>
        <p:nvPr/>
      </p:nvGrpSpPr>
      <p:grpSpPr>
        <a:xfrm>
          <a:off x="0" y="0"/>
          <a:ext cx="0" cy="0"/>
          <a:chOff x="0" y="0"/>
          <a:chExt cx="0" cy="0"/>
        </a:xfrm>
      </p:grpSpPr>
      <p:sp>
        <p:nvSpPr>
          <p:cNvPr id="106" name="Google Shape;106;p21"/>
          <p:cNvSpPr txBox="1">
            <a:spLocks noGrp="1"/>
          </p:cNvSpPr>
          <p:nvPr>
            <p:ph type="subTitle" idx="1"/>
          </p:nvPr>
        </p:nvSpPr>
        <p:spPr>
          <a:xfrm>
            <a:off x="804150" y="2853903"/>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07" name="Google Shape;107;p21"/>
          <p:cNvSpPr txBox="1">
            <a:spLocks noGrp="1"/>
          </p:cNvSpPr>
          <p:nvPr>
            <p:ph type="subTitle" idx="2"/>
          </p:nvPr>
        </p:nvSpPr>
        <p:spPr>
          <a:xfrm>
            <a:off x="5833650" y="2853903"/>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08" name="Google Shape;108;p21"/>
          <p:cNvSpPr txBox="1">
            <a:spLocks noGrp="1"/>
          </p:cNvSpPr>
          <p:nvPr>
            <p:ph type="subTitle" idx="3"/>
          </p:nvPr>
        </p:nvSpPr>
        <p:spPr>
          <a:xfrm>
            <a:off x="3318900" y="2003065"/>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109" name="Google Shape;109;p21"/>
          <p:cNvSpPr txBox="1">
            <a:spLocks noGrp="1"/>
          </p:cNvSpPr>
          <p:nvPr>
            <p:ph type="title"/>
          </p:nvPr>
        </p:nvSpPr>
        <p:spPr>
          <a:xfrm>
            <a:off x="5917800" y="540000"/>
            <a:ext cx="2506200" cy="4962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21"/>
          <p:cNvSpPr txBox="1">
            <a:spLocks noGrp="1"/>
          </p:cNvSpPr>
          <p:nvPr>
            <p:ph type="subTitle" idx="4"/>
          </p:nvPr>
        </p:nvSpPr>
        <p:spPr>
          <a:xfrm>
            <a:off x="804150" y="3240773"/>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1" name="Google Shape;111;p21"/>
          <p:cNvSpPr txBox="1">
            <a:spLocks noGrp="1"/>
          </p:cNvSpPr>
          <p:nvPr>
            <p:ph type="subTitle" idx="5"/>
          </p:nvPr>
        </p:nvSpPr>
        <p:spPr>
          <a:xfrm>
            <a:off x="5833650" y="3240773"/>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2" name="Google Shape;112;p21"/>
          <p:cNvSpPr txBox="1">
            <a:spLocks noGrp="1"/>
          </p:cNvSpPr>
          <p:nvPr>
            <p:ph type="subTitle" idx="6"/>
          </p:nvPr>
        </p:nvSpPr>
        <p:spPr>
          <a:xfrm>
            <a:off x="3318900" y="2389956"/>
            <a:ext cx="2506200" cy="95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extLst>
      <p:ext uri="{BB962C8B-B14F-4D97-AF65-F5344CB8AC3E}">
        <p14:creationId xmlns:p14="http://schemas.microsoft.com/office/powerpoint/2010/main" val="2850053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311208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40348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3"/>
        <p:cNvGrpSpPr/>
        <p:nvPr/>
      </p:nvGrpSpPr>
      <p:grpSpPr>
        <a:xfrm>
          <a:off x="0" y="0"/>
          <a:ext cx="0" cy="0"/>
          <a:chOff x="0" y="0"/>
          <a:chExt cx="0" cy="0"/>
        </a:xfrm>
      </p:grpSpPr>
      <p:grpSp>
        <p:nvGrpSpPr>
          <p:cNvPr id="104" name="Google Shape;104;p20"/>
          <p:cNvGrpSpPr/>
          <p:nvPr/>
        </p:nvGrpSpPr>
        <p:grpSpPr>
          <a:xfrm>
            <a:off x="-1700" y="329"/>
            <a:ext cx="9147400" cy="5142843"/>
            <a:chOff x="238125" y="854700"/>
            <a:chExt cx="7142500" cy="4015650"/>
          </a:xfrm>
        </p:grpSpPr>
        <p:sp>
          <p:nvSpPr>
            <p:cNvPr id="105" name="Google Shape;105;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p20"/>
          <p:cNvSpPr txBox="1">
            <a:spLocks noGrp="1"/>
          </p:cNvSpPr>
          <p:nvPr>
            <p:ph type="title"/>
          </p:nvPr>
        </p:nvSpPr>
        <p:spPr>
          <a:xfrm>
            <a:off x="1061575" y="1472687"/>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5" name="Google Shape;125;p20"/>
          <p:cNvSpPr txBox="1">
            <a:spLocks noGrp="1"/>
          </p:cNvSpPr>
          <p:nvPr>
            <p:ph type="body" idx="1"/>
          </p:nvPr>
        </p:nvSpPr>
        <p:spPr>
          <a:xfrm>
            <a:off x="1061575" y="2468991"/>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126" name="Google Shape;126;p20"/>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27" name="Google Shape;127;p20"/>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2">
  <p:cSld name="CUSTOM_17">
    <p:spTree>
      <p:nvGrpSpPr>
        <p:cNvPr id="1" name="Shape 128"/>
        <p:cNvGrpSpPr/>
        <p:nvPr/>
      </p:nvGrpSpPr>
      <p:grpSpPr>
        <a:xfrm>
          <a:off x="0" y="0"/>
          <a:ext cx="0" cy="0"/>
          <a:chOff x="0" y="0"/>
          <a:chExt cx="0" cy="0"/>
        </a:xfrm>
      </p:grpSpPr>
      <p:grpSp>
        <p:nvGrpSpPr>
          <p:cNvPr id="129" name="Google Shape;129;p27"/>
          <p:cNvGrpSpPr/>
          <p:nvPr/>
        </p:nvGrpSpPr>
        <p:grpSpPr>
          <a:xfrm flipH="1">
            <a:off x="-1700" y="329"/>
            <a:ext cx="9147400" cy="5142843"/>
            <a:chOff x="238125" y="854700"/>
            <a:chExt cx="7142500" cy="4015650"/>
          </a:xfrm>
        </p:grpSpPr>
        <p:sp>
          <p:nvSpPr>
            <p:cNvPr id="130" name="Google Shape;130;p2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2" name="Google Shape;152;p27"/>
          <p:cNvSpPr txBox="1">
            <a:spLocks noGrp="1"/>
          </p:cNvSpPr>
          <p:nvPr>
            <p:ph type="ctrTitle"/>
          </p:nvPr>
        </p:nvSpPr>
        <p:spPr>
          <a:xfrm>
            <a:off x="5295149" y="1449725"/>
            <a:ext cx="30975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53" name="Google Shape;153;p27"/>
          <p:cNvSpPr txBox="1">
            <a:spLocks noGrp="1"/>
          </p:cNvSpPr>
          <p:nvPr>
            <p:ph type="subTitle" idx="1"/>
          </p:nvPr>
        </p:nvSpPr>
        <p:spPr>
          <a:xfrm>
            <a:off x="5295149" y="1731948"/>
            <a:ext cx="3097500" cy="876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54" name="Google Shape;154;p27"/>
          <p:cNvSpPr txBox="1">
            <a:spLocks noGrp="1"/>
          </p:cNvSpPr>
          <p:nvPr>
            <p:ph type="subTitle" idx="2"/>
          </p:nvPr>
        </p:nvSpPr>
        <p:spPr>
          <a:xfrm>
            <a:off x="5295149" y="3281876"/>
            <a:ext cx="3097500" cy="876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55" name="Google Shape;155;p27"/>
          <p:cNvSpPr txBox="1">
            <a:spLocks noGrp="1"/>
          </p:cNvSpPr>
          <p:nvPr>
            <p:ph type="ctrTitle" idx="3"/>
          </p:nvPr>
        </p:nvSpPr>
        <p:spPr>
          <a:xfrm>
            <a:off x="5295153" y="2989856"/>
            <a:ext cx="30975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156" name="Google Shape;156;p27"/>
          <p:cNvSpPr txBox="1">
            <a:spLocks noGrp="1"/>
          </p:cNvSpPr>
          <p:nvPr>
            <p:ph type="title" idx="4"/>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157"/>
        <p:cNvGrpSpPr/>
        <p:nvPr/>
      </p:nvGrpSpPr>
      <p:grpSpPr>
        <a:xfrm>
          <a:off x="0" y="0"/>
          <a:ext cx="0" cy="0"/>
          <a:chOff x="0" y="0"/>
          <a:chExt cx="0" cy="0"/>
        </a:xfrm>
      </p:grpSpPr>
      <p:grpSp>
        <p:nvGrpSpPr>
          <p:cNvPr id="158" name="Google Shape;158;p23"/>
          <p:cNvGrpSpPr/>
          <p:nvPr/>
        </p:nvGrpSpPr>
        <p:grpSpPr>
          <a:xfrm flipH="1">
            <a:off x="-1700" y="329"/>
            <a:ext cx="9147400" cy="5142843"/>
            <a:chOff x="238125" y="854700"/>
            <a:chExt cx="7142500" cy="4015650"/>
          </a:xfrm>
        </p:grpSpPr>
        <p:sp>
          <p:nvSpPr>
            <p:cNvPr id="159" name="Google Shape;159;p2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 name="Google Shape;181;p23"/>
          <p:cNvSpPr txBox="1">
            <a:spLocks noGrp="1"/>
          </p:cNvSpPr>
          <p:nvPr>
            <p:ph type="subTitle" idx="1"/>
          </p:nvPr>
        </p:nvSpPr>
        <p:spPr>
          <a:xfrm>
            <a:off x="906900" y="298732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2" name="Google Shape;182;p23"/>
          <p:cNvSpPr txBox="1">
            <a:spLocks noGrp="1"/>
          </p:cNvSpPr>
          <p:nvPr>
            <p:ph type="subTitle" idx="2"/>
          </p:nvPr>
        </p:nvSpPr>
        <p:spPr>
          <a:xfrm>
            <a:off x="906900" y="12797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3" name="Google Shape;183;p23"/>
          <p:cNvSpPr txBox="1">
            <a:spLocks noGrp="1"/>
          </p:cNvSpPr>
          <p:nvPr>
            <p:ph type="subTitle" idx="3"/>
          </p:nvPr>
        </p:nvSpPr>
        <p:spPr>
          <a:xfrm>
            <a:off x="906900" y="1743949"/>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4" name="Google Shape;184;p23"/>
          <p:cNvSpPr txBox="1">
            <a:spLocks noGrp="1"/>
          </p:cNvSpPr>
          <p:nvPr>
            <p:ph type="subTitle" idx="4"/>
          </p:nvPr>
        </p:nvSpPr>
        <p:spPr>
          <a:xfrm>
            <a:off x="906900" y="3464338"/>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5" name="Google Shape;185;p23"/>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186"/>
        <p:cNvGrpSpPr/>
        <p:nvPr/>
      </p:nvGrpSpPr>
      <p:grpSpPr>
        <a:xfrm>
          <a:off x="0" y="0"/>
          <a:ext cx="0" cy="0"/>
          <a:chOff x="0" y="0"/>
          <a:chExt cx="0" cy="0"/>
        </a:xfrm>
      </p:grpSpPr>
      <p:grpSp>
        <p:nvGrpSpPr>
          <p:cNvPr id="187" name="Google Shape;187;p25"/>
          <p:cNvGrpSpPr/>
          <p:nvPr/>
        </p:nvGrpSpPr>
        <p:grpSpPr>
          <a:xfrm>
            <a:off x="-1700" y="329"/>
            <a:ext cx="9147400" cy="5142843"/>
            <a:chOff x="238125" y="854700"/>
            <a:chExt cx="7142500" cy="4015650"/>
          </a:xfrm>
        </p:grpSpPr>
        <p:sp>
          <p:nvSpPr>
            <p:cNvPr id="188" name="Google Shape;188;p2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5"/>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5"/>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5"/>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 name="Google Shape;210;p25"/>
          <p:cNvSpPr txBox="1">
            <a:spLocks noGrp="1"/>
          </p:cNvSpPr>
          <p:nvPr>
            <p:ph type="title"/>
          </p:nvPr>
        </p:nvSpPr>
        <p:spPr>
          <a:xfrm>
            <a:off x="5314275" y="1089028"/>
            <a:ext cx="3109500" cy="1338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1" name="Google Shape;211;p25"/>
          <p:cNvSpPr txBox="1">
            <a:spLocks noGrp="1"/>
          </p:cNvSpPr>
          <p:nvPr>
            <p:ph type="subTitle" idx="1"/>
          </p:nvPr>
        </p:nvSpPr>
        <p:spPr>
          <a:xfrm>
            <a:off x="6241125" y="2611969"/>
            <a:ext cx="2182800" cy="143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34">
    <p:spTree>
      <p:nvGrpSpPr>
        <p:cNvPr id="1" name="Shape 212"/>
        <p:cNvGrpSpPr/>
        <p:nvPr/>
      </p:nvGrpSpPr>
      <p:grpSpPr>
        <a:xfrm>
          <a:off x="0" y="0"/>
          <a:ext cx="0" cy="0"/>
          <a:chOff x="0" y="0"/>
          <a:chExt cx="0" cy="0"/>
        </a:xfrm>
      </p:grpSpPr>
      <p:grpSp>
        <p:nvGrpSpPr>
          <p:cNvPr id="213" name="Google Shape;213;p26"/>
          <p:cNvGrpSpPr/>
          <p:nvPr/>
        </p:nvGrpSpPr>
        <p:grpSpPr>
          <a:xfrm>
            <a:off x="-1700" y="329"/>
            <a:ext cx="9147400" cy="5142843"/>
            <a:chOff x="238125" y="854700"/>
            <a:chExt cx="7142500" cy="4015650"/>
          </a:xfrm>
        </p:grpSpPr>
        <p:sp>
          <p:nvSpPr>
            <p:cNvPr id="214" name="Google Shape;214;p2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6"/>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6"/>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6"/>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26"/>
          <p:cNvSpPr txBox="1">
            <a:spLocks noGrp="1"/>
          </p:cNvSpPr>
          <p:nvPr>
            <p:ph type="title"/>
          </p:nvPr>
        </p:nvSpPr>
        <p:spPr>
          <a:xfrm>
            <a:off x="717000" y="1491225"/>
            <a:ext cx="3870300" cy="936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7" name="Google Shape;237;p26"/>
          <p:cNvSpPr txBox="1">
            <a:spLocks noGrp="1"/>
          </p:cNvSpPr>
          <p:nvPr>
            <p:ph type="subTitle" idx="1"/>
          </p:nvPr>
        </p:nvSpPr>
        <p:spPr>
          <a:xfrm>
            <a:off x="1870200" y="2570158"/>
            <a:ext cx="2717100" cy="117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28">
    <p:spTree>
      <p:nvGrpSpPr>
        <p:cNvPr id="1" name="Shape 238"/>
        <p:cNvGrpSpPr/>
        <p:nvPr/>
      </p:nvGrpSpPr>
      <p:grpSpPr>
        <a:xfrm>
          <a:off x="0" y="0"/>
          <a:ext cx="0" cy="0"/>
          <a:chOff x="0" y="0"/>
          <a:chExt cx="0" cy="0"/>
        </a:xfrm>
      </p:grpSpPr>
      <p:grpSp>
        <p:nvGrpSpPr>
          <p:cNvPr id="239" name="Google Shape;239;p24"/>
          <p:cNvGrpSpPr/>
          <p:nvPr/>
        </p:nvGrpSpPr>
        <p:grpSpPr>
          <a:xfrm flipH="1">
            <a:off x="-1700" y="329"/>
            <a:ext cx="9147400" cy="5142843"/>
            <a:chOff x="238125" y="854700"/>
            <a:chExt cx="7142500" cy="4015650"/>
          </a:xfrm>
        </p:grpSpPr>
        <p:sp>
          <p:nvSpPr>
            <p:cNvPr id="240" name="Google Shape;240;p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 name="Google Shape;262;p24"/>
          <p:cNvSpPr txBox="1">
            <a:spLocks noGrp="1"/>
          </p:cNvSpPr>
          <p:nvPr>
            <p:ph type="subTitle" idx="1"/>
          </p:nvPr>
        </p:nvSpPr>
        <p:spPr>
          <a:xfrm>
            <a:off x="1342450" y="3241403"/>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263" name="Google Shape;263;p24"/>
          <p:cNvSpPr txBox="1">
            <a:spLocks noGrp="1"/>
          </p:cNvSpPr>
          <p:nvPr>
            <p:ph type="subTitle" idx="2"/>
          </p:nvPr>
        </p:nvSpPr>
        <p:spPr>
          <a:xfrm>
            <a:off x="5295350" y="3232090"/>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264" name="Google Shape;264;p24"/>
          <p:cNvSpPr txBox="1">
            <a:spLocks noGrp="1"/>
          </p:cNvSpPr>
          <p:nvPr>
            <p:ph type="title"/>
          </p:nvPr>
        </p:nvSpPr>
        <p:spPr>
          <a:xfrm>
            <a:off x="720000" y="540000"/>
            <a:ext cx="7704000" cy="496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5" name="Google Shape;265;p24"/>
          <p:cNvSpPr txBox="1">
            <a:spLocks noGrp="1"/>
          </p:cNvSpPr>
          <p:nvPr>
            <p:ph type="subTitle" idx="3"/>
          </p:nvPr>
        </p:nvSpPr>
        <p:spPr>
          <a:xfrm>
            <a:off x="1342450" y="3615440"/>
            <a:ext cx="25062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66" name="Google Shape;266;p24"/>
          <p:cNvSpPr txBox="1">
            <a:spLocks noGrp="1"/>
          </p:cNvSpPr>
          <p:nvPr>
            <p:ph type="subTitle" idx="4"/>
          </p:nvPr>
        </p:nvSpPr>
        <p:spPr>
          <a:xfrm>
            <a:off x="5295350" y="3606127"/>
            <a:ext cx="25062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311"/>
        <p:cNvGrpSpPr/>
        <p:nvPr/>
      </p:nvGrpSpPr>
      <p:grpSpPr>
        <a:xfrm>
          <a:off x="0" y="0"/>
          <a:ext cx="0" cy="0"/>
          <a:chOff x="0" y="0"/>
          <a:chExt cx="0" cy="0"/>
        </a:xfrm>
      </p:grpSpPr>
      <p:grpSp>
        <p:nvGrpSpPr>
          <p:cNvPr id="312" name="Google Shape;312;p21"/>
          <p:cNvGrpSpPr/>
          <p:nvPr/>
        </p:nvGrpSpPr>
        <p:grpSpPr>
          <a:xfrm>
            <a:off x="-1700" y="329"/>
            <a:ext cx="9147400" cy="5142843"/>
            <a:chOff x="238125" y="854700"/>
            <a:chExt cx="7142500" cy="4015650"/>
          </a:xfrm>
        </p:grpSpPr>
        <p:sp>
          <p:nvSpPr>
            <p:cNvPr id="313" name="Google Shape;313;p2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5" name="Google Shape;335;p21"/>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336" name="Google Shape;336;p21"/>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337" name="Google Shape;337;p21"/>
          <p:cNvGrpSpPr/>
          <p:nvPr/>
        </p:nvGrpSpPr>
        <p:grpSpPr>
          <a:xfrm>
            <a:off x="7673759" y="-287513"/>
            <a:ext cx="788762" cy="861588"/>
            <a:chOff x="7673759" y="-287513"/>
            <a:chExt cx="788762" cy="861588"/>
          </a:xfrm>
        </p:grpSpPr>
        <p:grpSp>
          <p:nvGrpSpPr>
            <p:cNvPr id="338" name="Google Shape;338;p21"/>
            <p:cNvGrpSpPr/>
            <p:nvPr/>
          </p:nvGrpSpPr>
          <p:grpSpPr>
            <a:xfrm rot="350572">
              <a:off x="7712287" y="-253348"/>
              <a:ext cx="711705" cy="793257"/>
              <a:chOff x="6554696" y="509501"/>
              <a:chExt cx="711709" cy="793261"/>
            </a:xfrm>
          </p:grpSpPr>
          <p:sp>
            <p:nvSpPr>
              <p:cNvPr id="339" name="Google Shape;339;p21"/>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1"/>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1" name="Google Shape;341;p21"/>
            <p:cNvSpPr/>
            <p:nvPr/>
          </p:nvSpPr>
          <p:spPr>
            <a:xfrm rot="442426">
              <a:off x="8229710" y="-161880"/>
              <a:ext cx="102851" cy="55127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
        <p:nvSpPr>
          <p:cNvPr id="7" name="Google Shape;7;p17"/>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8" name="Google Shape;8;p17"/>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grpSp>
        <p:nvGrpSpPr>
          <p:cNvPr id="80" name="Google Shape;80;p20"/>
          <p:cNvGrpSpPr/>
          <p:nvPr/>
        </p:nvGrpSpPr>
        <p:grpSpPr>
          <a:xfrm>
            <a:off x="-1587" y="0"/>
            <a:ext cx="9147175" cy="5143500"/>
            <a:chOff x="238125" y="854700"/>
            <a:chExt cx="7142500" cy="4015650"/>
          </a:xfrm>
        </p:grpSpPr>
        <p:sp>
          <p:nvSpPr>
            <p:cNvPr id="81" name="Google Shape;81;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2" name="Google Shape;82;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3" name="Google Shape;83;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4" name="Google Shape;84;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5" name="Google Shape;85;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6" name="Google Shape;86;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7" name="Google Shape;87;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8" name="Google Shape;88;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9" name="Google Shape;89;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0" name="Google Shape;90;p2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1" name="Google Shape;91;p2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2" name="Google Shape;92;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3" name="Google Shape;93;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4" name="Google Shape;94;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5" name="Google Shape;95;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6" name="Google Shape;96;p2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7" name="Google Shape;97;p2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8" name="Google Shape;98;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9" name="Google Shape;99;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00" name="Google Shape;100;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01" name="Google Shape;101;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02" name="Google Shape;102;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82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grpSp>
      <p:sp>
        <p:nvSpPr>
          <p:cNvPr id="103" name="Google Shape;103;p20"/>
          <p:cNvSpPr txBox="1">
            <a:spLocks noGrp="1"/>
          </p:cNvSpPr>
          <p:nvPr>
            <p:ph type="title"/>
          </p:nvPr>
        </p:nvSpPr>
        <p:spPr>
          <a:xfrm>
            <a:off x="720725" y="539750"/>
            <a:ext cx="7702550" cy="57308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4" name="Google Shape;104;p20"/>
          <p:cNvSpPr txBox="1">
            <a:spLocks noGrp="1"/>
          </p:cNvSpPr>
          <p:nvPr>
            <p:ph type="body" idx="1"/>
          </p:nvPr>
        </p:nvSpPr>
        <p:spPr>
          <a:xfrm>
            <a:off x="720725" y="1187450"/>
            <a:ext cx="7702550" cy="3416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3874540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xml"/><Relationship Id="rId1" Type="http://schemas.openxmlformats.org/officeDocument/2006/relationships/video" Target="https://www.youtube.com/embed/spqAlb5__6Y?feature=oembed"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udopatia.org/forum/forum_posts.asp?TID=3172"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comments" Target="../comments/commen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5700" dirty="0">
                <a:latin typeface="Lexend"/>
                <a:ea typeface="Lexend"/>
                <a:cs typeface="Lexend"/>
                <a:sym typeface="Lexend"/>
              </a:rPr>
              <a:t>Curso de Tutorías 2</a:t>
            </a:r>
            <a:endParaRPr sz="5700" dirty="0">
              <a:latin typeface="Lexend"/>
              <a:ea typeface="Lexend"/>
              <a:cs typeface="Lexend"/>
              <a:sym typeface="Lexend"/>
            </a:endParaRPr>
          </a:p>
        </p:txBody>
      </p:sp>
      <p:sp>
        <p:nvSpPr>
          <p:cNvPr id="638" name="Google Shape;638;p1"/>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dirty="0"/>
              <a:t>Sesión 3: Autoconocimiento</a:t>
            </a:r>
            <a:endParaRPr dirty="0"/>
          </a:p>
        </p:txBody>
      </p:sp>
      <p:pic>
        <p:nvPicPr>
          <p:cNvPr id="6" name="Imagen 5">
            <a:extLst>
              <a:ext uri="{FF2B5EF4-FFF2-40B4-BE49-F238E27FC236}">
                <a16:creationId xmlns:a16="http://schemas.microsoft.com/office/drawing/2014/main" id="{B86FED16-0D43-4CE9-980D-596F14744620}"/>
              </a:ext>
            </a:extLst>
          </p:cNvPr>
          <p:cNvPicPr>
            <a:picLocks noChangeAspect="1"/>
          </p:cNvPicPr>
          <p:nvPr/>
        </p:nvPicPr>
        <p:blipFill>
          <a:blip r:embed="rId3"/>
          <a:stretch>
            <a:fillRect/>
          </a:stretch>
        </p:blipFill>
        <p:spPr>
          <a:xfrm>
            <a:off x="3612908" y="4092639"/>
            <a:ext cx="1918183" cy="8847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265500" y="1080655"/>
            <a:ext cx="4045200" cy="2768545"/>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Clr>
                <a:srgbClr val="000000"/>
              </a:buClr>
              <a:buSzPts val="1100"/>
              <a:buFont typeface="Arial"/>
              <a:buNone/>
            </a:pPr>
            <a:r>
              <a:rPr lang="es" sz="2400" dirty="0"/>
              <a:t>"Retírate dentro de ti mismo y obsérvate; si no te encuentras bello, haz como el creador de una estatua, corta aquí, suaviza allá, hasta que consigas dar a tu imagen un bello rostro</a:t>
            </a:r>
            <a:r>
              <a:rPr lang="es" sz="2400" dirty="0">
                <a:solidFill>
                  <a:srgbClr val="281F18"/>
                </a:solidFill>
                <a:latin typeface="Arial"/>
                <a:ea typeface="Arial"/>
                <a:cs typeface="Arial"/>
                <a:sym typeface="Arial"/>
              </a:rPr>
              <a:t>".</a:t>
            </a:r>
            <a:endParaRPr sz="2400" dirty="0"/>
          </a:p>
        </p:txBody>
      </p:sp>
      <p:sp>
        <p:nvSpPr>
          <p:cNvPr id="115" name="Google Shape;11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400">
              <a:solidFill>
                <a:schemeClr val="dk2"/>
              </a:solidFill>
            </a:endParaRPr>
          </a:p>
          <a:p>
            <a:pPr marL="0" lvl="0" indent="0" algn="ctr" rtl="0">
              <a:lnSpc>
                <a:spcPct val="100000"/>
              </a:lnSpc>
              <a:spcBef>
                <a:spcPts val="0"/>
              </a:spcBef>
              <a:spcAft>
                <a:spcPts val="0"/>
              </a:spcAft>
              <a:buNone/>
            </a:pPr>
            <a:endParaRPr sz="1400">
              <a:solidFill>
                <a:schemeClr val="dk2"/>
              </a:solidFill>
            </a:endParaRPr>
          </a:p>
          <a:p>
            <a:pPr marL="0" lvl="0" indent="0" algn="ctr" rtl="0">
              <a:lnSpc>
                <a:spcPct val="100000"/>
              </a:lnSpc>
              <a:spcBef>
                <a:spcPts val="0"/>
              </a:spcBef>
              <a:spcAft>
                <a:spcPts val="0"/>
              </a:spcAft>
              <a:buNone/>
            </a:pPr>
            <a:endParaRPr sz="1400">
              <a:solidFill>
                <a:schemeClr val="dk2"/>
              </a:solidFill>
            </a:endParaRPr>
          </a:p>
          <a:p>
            <a:pPr marL="0" lvl="0" indent="0" algn="ctr" rtl="0">
              <a:lnSpc>
                <a:spcPct val="100000"/>
              </a:lnSpc>
              <a:spcBef>
                <a:spcPts val="0"/>
              </a:spcBef>
              <a:spcAft>
                <a:spcPts val="0"/>
              </a:spcAft>
              <a:buNone/>
            </a:pPr>
            <a:endParaRPr sz="1400">
              <a:solidFill>
                <a:schemeClr val="dk2"/>
              </a:solidFill>
            </a:endParaRPr>
          </a:p>
          <a:p>
            <a:pPr marL="0" lvl="0" indent="0" algn="ctr" rtl="0">
              <a:lnSpc>
                <a:spcPct val="100000"/>
              </a:lnSpc>
              <a:spcBef>
                <a:spcPts val="0"/>
              </a:spcBef>
              <a:spcAft>
                <a:spcPts val="0"/>
              </a:spcAft>
              <a:buNone/>
            </a:pPr>
            <a:endParaRPr sz="1400">
              <a:solidFill>
                <a:schemeClr val="dk2"/>
              </a:solidFill>
            </a:endParaRPr>
          </a:p>
          <a:p>
            <a:pPr marL="0" lvl="0" indent="0" algn="ctr" rtl="0">
              <a:lnSpc>
                <a:spcPct val="100000"/>
              </a:lnSpc>
              <a:spcBef>
                <a:spcPts val="0"/>
              </a:spcBef>
              <a:spcAft>
                <a:spcPts val="0"/>
              </a:spcAft>
              <a:buNone/>
            </a:pPr>
            <a:endParaRPr sz="1400">
              <a:solidFill>
                <a:schemeClr val="dk2"/>
              </a:solidFill>
            </a:endParaRPr>
          </a:p>
          <a:p>
            <a:pPr marL="0" lvl="0" indent="0" algn="ctr" rtl="0">
              <a:lnSpc>
                <a:spcPct val="100000"/>
              </a:lnSpc>
              <a:spcBef>
                <a:spcPts val="0"/>
              </a:spcBef>
              <a:spcAft>
                <a:spcPts val="0"/>
              </a:spcAft>
              <a:buNone/>
            </a:pPr>
            <a:endParaRPr sz="1400">
              <a:solidFill>
                <a:schemeClr val="dk2"/>
              </a:solidFill>
            </a:endParaRPr>
          </a:p>
          <a:p>
            <a:pPr marL="0" lvl="0" indent="0" algn="ctr" rtl="0">
              <a:lnSpc>
                <a:spcPct val="100000"/>
              </a:lnSpc>
              <a:spcBef>
                <a:spcPts val="0"/>
              </a:spcBef>
              <a:spcAft>
                <a:spcPts val="0"/>
              </a:spcAft>
              <a:buClr>
                <a:srgbClr val="000000"/>
              </a:buClr>
              <a:buSzPts val="1100"/>
              <a:buFont typeface="Arial"/>
              <a:buNone/>
            </a:pPr>
            <a:r>
              <a:rPr lang="es" sz="1400">
                <a:solidFill>
                  <a:schemeClr val="dk2"/>
                </a:solidFill>
              </a:rPr>
              <a:t>Plotino de Alejandría</a:t>
            </a:r>
            <a:endParaRPr sz="1400">
              <a:solidFill>
                <a:schemeClr val="dk2"/>
              </a:solidFill>
            </a:endParaRPr>
          </a:p>
        </p:txBody>
      </p:sp>
      <p:pic>
        <p:nvPicPr>
          <p:cNvPr id="116" name="Google Shape;116;p21"/>
          <p:cNvPicPr preferRelativeResize="0"/>
          <p:nvPr/>
        </p:nvPicPr>
        <p:blipFill>
          <a:blip r:embed="rId3">
            <a:alphaModFix/>
          </a:blip>
          <a:stretch>
            <a:fillRect/>
          </a:stretch>
        </p:blipFill>
        <p:spPr>
          <a:xfrm>
            <a:off x="6045825" y="682725"/>
            <a:ext cx="1714500" cy="238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481375" y="559359"/>
            <a:ext cx="5306700" cy="89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600" dirty="0">
                <a:highlight>
                  <a:schemeClr val="lt1"/>
                </a:highlight>
              </a:rPr>
              <a:t>La importancia del autoconocimiento</a:t>
            </a:r>
            <a:endParaRPr sz="3600" dirty="0">
              <a:highlight>
                <a:schemeClr val="lt1"/>
              </a:highlight>
            </a:endParaRPr>
          </a:p>
        </p:txBody>
      </p:sp>
      <p:pic>
        <p:nvPicPr>
          <p:cNvPr id="168" name="Google Shape;168;p29"/>
          <p:cNvPicPr preferRelativeResize="0"/>
          <p:nvPr/>
        </p:nvPicPr>
        <p:blipFill>
          <a:blip r:embed="rId3">
            <a:alphaModFix/>
          </a:blip>
          <a:stretch>
            <a:fillRect/>
          </a:stretch>
        </p:blipFill>
        <p:spPr>
          <a:xfrm>
            <a:off x="1347284" y="1650089"/>
            <a:ext cx="3823250" cy="3404500"/>
          </a:xfrm>
          <a:prstGeom prst="rect">
            <a:avLst/>
          </a:prstGeom>
          <a:noFill/>
          <a:ln>
            <a:noFill/>
          </a:ln>
        </p:spPr>
      </p:pic>
      <p:sp>
        <p:nvSpPr>
          <p:cNvPr id="169" name="Google Shape;169;p29"/>
          <p:cNvSpPr txBox="1"/>
          <p:nvPr/>
        </p:nvSpPr>
        <p:spPr>
          <a:xfrm>
            <a:off x="5292261" y="1071750"/>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sz="1800" dirty="0">
                <a:solidFill>
                  <a:srgbClr val="002060"/>
                </a:solidFill>
                <a:latin typeface="Itim" panose="020B0604020202020204" charset="-34"/>
                <a:ea typeface="Source Code Pro"/>
                <a:cs typeface="Itim" panose="020B0604020202020204" charset="-34"/>
                <a:sym typeface="Source Code Pro"/>
              </a:rPr>
              <a:t>No nos hacemos seres humanos en soledad,</a:t>
            </a:r>
            <a:br>
              <a:rPr lang="es" sz="1800" dirty="0">
                <a:solidFill>
                  <a:srgbClr val="002060"/>
                </a:solidFill>
                <a:latin typeface="Itim" panose="020B0604020202020204" charset="-34"/>
                <a:ea typeface="Source Code Pro"/>
                <a:cs typeface="Itim" panose="020B0604020202020204" charset="-34"/>
                <a:sym typeface="Source Code Pro"/>
              </a:rPr>
            </a:br>
            <a:r>
              <a:rPr lang="es" sz="1800" dirty="0">
                <a:solidFill>
                  <a:srgbClr val="002060"/>
                </a:solidFill>
                <a:latin typeface="Itim" panose="020B0604020202020204" charset="-34"/>
                <a:ea typeface="Source Code Pro"/>
                <a:cs typeface="Itim" panose="020B0604020202020204" charset="-34"/>
                <a:sym typeface="Source Code Pro"/>
              </a:rPr>
              <a:t>lo hacemos en relación con otras personas, </a:t>
            </a:r>
            <a:br>
              <a:rPr lang="es" sz="1800" dirty="0">
                <a:solidFill>
                  <a:srgbClr val="002060"/>
                </a:solidFill>
                <a:latin typeface="Itim" panose="020B0604020202020204" charset="-34"/>
                <a:ea typeface="Source Code Pro"/>
                <a:cs typeface="Itim" panose="020B0604020202020204" charset="-34"/>
                <a:sym typeface="Source Code Pro"/>
              </a:rPr>
            </a:br>
            <a:r>
              <a:rPr lang="es" sz="1800" dirty="0">
                <a:solidFill>
                  <a:srgbClr val="002060"/>
                </a:solidFill>
                <a:latin typeface="Itim" panose="020B0604020202020204" charset="-34"/>
                <a:ea typeface="Source Code Pro"/>
                <a:cs typeface="Itim" panose="020B0604020202020204" charset="-34"/>
                <a:sym typeface="Source Code Pro"/>
              </a:rPr>
              <a:t>con entornos, con condiciones de vida que nos influyen y que pueden determinarnos.</a:t>
            </a:r>
            <a:endParaRPr sz="1800" dirty="0">
              <a:solidFill>
                <a:srgbClr val="002060"/>
              </a:solidFill>
              <a:latin typeface="Itim" panose="020B0604020202020204" charset="-34"/>
              <a:ea typeface="Source Code Pro"/>
              <a:cs typeface="Itim" panose="020B0604020202020204" charset="-34"/>
              <a:sym typeface="Source Code Pro"/>
            </a:endParaRPr>
          </a:p>
        </p:txBody>
      </p:sp>
      <p:grpSp>
        <p:nvGrpSpPr>
          <p:cNvPr id="5" name="Google Shape;2013;p11">
            <a:extLst>
              <a:ext uri="{FF2B5EF4-FFF2-40B4-BE49-F238E27FC236}">
                <a16:creationId xmlns:a16="http://schemas.microsoft.com/office/drawing/2014/main" id="{57C0CADD-EECF-44D9-AD59-95943675E22A}"/>
              </a:ext>
            </a:extLst>
          </p:cNvPr>
          <p:cNvGrpSpPr/>
          <p:nvPr/>
        </p:nvGrpSpPr>
        <p:grpSpPr>
          <a:xfrm rot="19453661">
            <a:off x="4941187" y="1053237"/>
            <a:ext cx="580423" cy="681083"/>
            <a:chOff x="645175" y="3632150"/>
            <a:chExt cx="394550" cy="462975"/>
          </a:xfrm>
        </p:grpSpPr>
        <p:sp>
          <p:nvSpPr>
            <p:cNvPr id="6" name="Google Shape;2014;p11">
              <a:extLst>
                <a:ext uri="{FF2B5EF4-FFF2-40B4-BE49-F238E27FC236}">
                  <a16:creationId xmlns:a16="http://schemas.microsoft.com/office/drawing/2014/main" id="{9D438913-E119-4E7B-A94A-FDEE022AA98E}"/>
                </a:ext>
              </a:extLst>
            </p:cNvPr>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2015;p11">
              <a:extLst>
                <a:ext uri="{FF2B5EF4-FFF2-40B4-BE49-F238E27FC236}">
                  <a16:creationId xmlns:a16="http://schemas.microsoft.com/office/drawing/2014/main" id="{7DF229C2-84E0-422E-AF4B-08698F9A7EC8}"/>
                </a:ext>
              </a:extLst>
            </p:cNvPr>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4" name="Google Shape;124;p22"/>
          <p:cNvSpPr txBox="1"/>
          <p:nvPr/>
        </p:nvSpPr>
        <p:spPr>
          <a:xfrm>
            <a:off x="4634344" y="1589836"/>
            <a:ext cx="4086674" cy="2830462"/>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s" sz="1700" dirty="0">
                <a:solidFill>
                  <a:schemeClr val="bg1"/>
                </a:solidFill>
                <a:latin typeface="Itim" panose="020B0604020202020204" charset="-34"/>
                <a:ea typeface="Source Code Pro"/>
                <a:cs typeface="Itim" panose="020B0604020202020204" charset="-34"/>
                <a:sym typeface="Source Code Pro"/>
              </a:rPr>
              <a:t>Este refrán nos sirve para ilustrar cómo en la medida en que nos “vemos” a nosotros mismos, nos escuchamos, nos damos cuento cómo nos sentimos en dererminadas situaciones, aprenderemos a conocernos; tendremos claro  qué nos gusta, qué no, qué nos hace reacciónar, qué nos tranquiliza, cuáles son nuestras habilidades, cuáles nuestras debilidades</a:t>
            </a:r>
            <a:r>
              <a:rPr lang="es" sz="1600" dirty="0">
                <a:solidFill>
                  <a:schemeClr val="bg1"/>
                </a:solidFill>
                <a:latin typeface="Itim" panose="020B0604020202020204" charset="-34"/>
                <a:ea typeface="Source Code Pro"/>
                <a:cs typeface="Itim" panose="020B0604020202020204" charset="-34"/>
                <a:sym typeface="Source Code Pro"/>
              </a:rPr>
              <a:t>.</a:t>
            </a:r>
            <a:endParaRPr sz="1200" dirty="0">
              <a:solidFill>
                <a:schemeClr val="bg1"/>
              </a:solidFill>
              <a:latin typeface="Itim" panose="020B0604020202020204" charset="-34"/>
              <a:cs typeface="Itim" panose="020B0604020202020204" charset="-34"/>
            </a:endParaRPr>
          </a:p>
        </p:txBody>
      </p:sp>
      <p:sp>
        <p:nvSpPr>
          <p:cNvPr id="7" name="CuadroTexto 6">
            <a:extLst>
              <a:ext uri="{FF2B5EF4-FFF2-40B4-BE49-F238E27FC236}">
                <a16:creationId xmlns:a16="http://schemas.microsoft.com/office/drawing/2014/main" id="{E7AE0C6E-4898-405A-8ACE-38344CD3B51E}"/>
              </a:ext>
            </a:extLst>
          </p:cNvPr>
          <p:cNvSpPr txBox="1"/>
          <p:nvPr/>
        </p:nvSpPr>
        <p:spPr>
          <a:xfrm>
            <a:off x="4487250" y="221672"/>
            <a:ext cx="4572000" cy="1077218"/>
          </a:xfrm>
          <a:prstGeom prst="rect">
            <a:avLst/>
          </a:prstGeom>
          <a:noFill/>
        </p:spPr>
        <p:txBody>
          <a:bodyPr wrap="square">
            <a:spAutoFit/>
          </a:bodyPr>
          <a:lstStyle/>
          <a:p>
            <a:pPr marL="0" lvl="0" indent="0" algn="ctr" rtl="0">
              <a:spcBef>
                <a:spcPts val="0"/>
              </a:spcBef>
              <a:buNone/>
            </a:pPr>
            <a:r>
              <a:rPr lang="es" sz="3200" dirty="0">
                <a:solidFill>
                  <a:schemeClr val="accent4"/>
                </a:solidFill>
                <a:latin typeface="Itim" panose="020B0604020202020204" charset="-34"/>
                <a:ea typeface="Source Code Pro"/>
                <a:cs typeface="Itim" panose="020B0604020202020204" charset="-34"/>
                <a:sym typeface="Source Code Pro"/>
              </a:rPr>
              <a:t>“Ojos que no ven,</a:t>
            </a:r>
            <a:br>
              <a:rPr lang="es" sz="3200" dirty="0">
                <a:solidFill>
                  <a:schemeClr val="accent4"/>
                </a:solidFill>
                <a:latin typeface="Itim" panose="020B0604020202020204" charset="-34"/>
                <a:ea typeface="Source Code Pro"/>
                <a:cs typeface="Itim" panose="020B0604020202020204" charset="-34"/>
                <a:sym typeface="Source Code Pro"/>
              </a:rPr>
            </a:br>
            <a:r>
              <a:rPr lang="es" sz="3200" dirty="0">
                <a:solidFill>
                  <a:schemeClr val="accent4"/>
                </a:solidFill>
                <a:latin typeface="Itim" panose="020B0604020202020204" charset="-34"/>
                <a:ea typeface="Source Code Pro"/>
                <a:cs typeface="Itim" panose="020B0604020202020204" charset="-34"/>
                <a:sym typeface="Source Code Pro"/>
              </a:rPr>
              <a:t>corazón que no siente”</a:t>
            </a:r>
          </a:p>
        </p:txBody>
      </p:sp>
      <p:pic>
        <p:nvPicPr>
          <p:cNvPr id="8" name="Google Shape;137;p24">
            <a:extLst>
              <a:ext uri="{FF2B5EF4-FFF2-40B4-BE49-F238E27FC236}">
                <a16:creationId xmlns:a16="http://schemas.microsoft.com/office/drawing/2014/main" id="{FA5291C0-B88A-47D7-BA93-DB139C095960}"/>
              </a:ext>
            </a:extLst>
          </p:cNvPr>
          <p:cNvPicPr preferRelativeResize="0"/>
          <p:nvPr/>
        </p:nvPicPr>
        <p:blipFill>
          <a:blip r:embed="rId3">
            <a:alphaModFix/>
          </a:blip>
          <a:stretch>
            <a:fillRect/>
          </a:stretch>
        </p:blipFill>
        <p:spPr>
          <a:xfrm>
            <a:off x="422982" y="1399309"/>
            <a:ext cx="4012097" cy="27466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Google Shape;123;p22">
            <a:extLst>
              <a:ext uri="{FF2B5EF4-FFF2-40B4-BE49-F238E27FC236}">
                <a16:creationId xmlns:a16="http://schemas.microsoft.com/office/drawing/2014/main" id="{574634EE-4EDA-44DE-83BC-616EAB0D1388}"/>
              </a:ext>
            </a:extLst>
          </p:cNvPr>
          <p:cNvPicPr preferRelativeResize="0"/>
          <p:nvPr/>
        </p:nvPicPr>
        <p:blipFill rotWithShape="1">
          <a:blip r:embed="rId3">
            <a:alphaModFix/>
          </a:blip>
          <a:srcRect r="6375"/>
          <a:stretch/>
        </p:blipFill>
        <p:spPr>
          <a:xfrm>
            <a:off x="5965063" y="2050472"/>
            <a:ext cx="2696333" cy="2314708"/>
          </a:xfrm>
          <a:prstGeom prst="rect">
            <a:avLst/>
          </a:prstGeom>
          <a:noFill/>
          <a:ln>
            <a:noFill/>
          </a:ln>
        </p:spPr>
      </p:pic>
      <p:sp>
        <p:nvSpPr>
          <p:cNvPr id="2" name="Título 1">
            <a:extLst>
              <a:ext uri="{FF2B5EF4-FFF2-40B4-BE49-F238E27FC236}">
                <a16:creationId xmlns:a16="http://schemas.microsoft.com/office/drawing/2014/main" id="{1E7C52DB-D884-4BDA-9E59-EF6EA780AB7F}"/>
              </a:ext>
            </a:extLst>
          </p:cNvPr>
          <p:cNvSpPr>
            <a:spLocks noGrp="1"/>
          </p:cNvSpPr>
          <p:nvPr>
            <p:ph type="title"/>
          </p:nvPr>
        </p:nvSpPr>
        <p:spPr>
          <a:xfrm>
            <a:off x="346362" y="263236"/>
            <a:ext cx="7396127" cy="1565564"/>
          </a:xfrm>
        </p:spPr>
        <p:txBody>
          <a:bodyPr/>
          <a:lstStyle/>
          <a:p>
            <a:r>
              <a:rPr lang="es-MX" sz="2800" dirty="0"/>
              <a:t>¿Te has cuestionado qué tanto te conoces? ¿cuánto amor tienes por ti mismo(a)?</a:t>
            </a:r>
          </a:p>
        </p:txBody>
      </p:sp>
      <p:sp>
        <p:nvSpPr>
          <p:cNvPr id="5" name="Google Shape;129;p23">
            <a:extLst>
              <a:ext uri="{FF2B5EF4-FFF2-40B4-BE49-F238E27FC236}">
                <a16:creationId xmlns:a16="http://schemas.microsoft.com/office/drawing/2014/main" id="{EC565C53-9AF4-47E9-B0AE-007DD0BB2B7E}"/>
              </a:ext>
            </a:extLst>
          </p:cNvPr>
          <p:cNvSpPr txBox="1">
            <a:spLocks/>
          </p:cNvSpPr>
          <p:nvPr/>
        </p:nvSpPr>
        <p:spPr>
          <a:xfrm>
            <a:off x="277038" y="2050472"/>
            <a:ext cx="5149542" cy="164985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1pPr>
            <a:lvl2pPr marR="0" lvl="1"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2pPr>
            <a:lvl3pPr marR="0" lvl="2"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3pPr>
            <a:lvl4pPr marR="0" lvl="3"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4pPr>
            <a:lvl5pPr marR="0" lvl="4"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5pPr>
            <a:lvl6pPr marR="0" lvl="5"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6pPr>
            <a:lvl7pPr marR="0" lvl="6"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7pPr>
            <a:lvl8pPr marR="0" lvl="7"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8pPr>
            <a:lvl9pPr marR="0" lvl="8"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9pPr>
          </a:lstStyle>
          <a:p>
            <a:r>
              <a:rPr lang="es-MX" sz="1800" b="0" dirty="0">
                <a:solidFill>
                  <a:schemeClr val="tx1"/>
                </a:solidFill>
              </a:rPr>
              <a:t>A continuación cada estudiante responderá de manera         individual un cuestionario; reservará las respuestas para sí     mismo.  Cuando todos hayan terminado de contestar, el tutor proyectará el significado de las respuestas.</a:t>
            </a:r>
          </a:p>
          <a:p>
            <a:endParaRPr lang="es-MX" sz="1600" dirty="0">
              <a:solidFill>
                <a:schemeClr val="tx1"/>
              </a:solidFill>
            </a:endParaRPr>
          </a:p>
          <a:p>
            <a:r>
              <a:rPr lang="es-MX" sz="1600" dirty="0">
                <a:solidFill>
                  <a:schemeClr val="tx1"/>
                </a:solidFill>
              </a:rPr>
              <a:t> </a:t>
            </a:r>
            <a:r>
              <a:rPr lang="es-MX" sz="1600" b="0" dirty="0">
                <a:solidFill>
                  <a:schemeClr val="bg2"/>
                </a:solidFill>
              </a:rPr>
              <a:t>NOTA: Este ejercicio, no es una prueba psicológica, solo es una actividad para favorecer el autoanálisis.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92850"/>
            <a:ext cx="8520600" cy="801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chemeClr val="accent4"/>
                </a:solidFill>
                <a:highlight>
                  <a:schemeClr val="dk1"/>
                </a:highlight>
              </a:rPr>
              <a:t>Amorómetro* </a:t>
            </a:r>
            <a:endParaRPr dirty="0">
              <a:solidFill>
                <a:schemeClr val="accent4"/>
              </a:solidFill>
              <a:highlight>
                <a:schemeClr val="dk1"/>
              </a:highlight>
            </a:endParaRPr>
          </a:p>
        </p:txBody>
      </p:sp>
      <p:sp>
        <p:nvSpPr>
          <p:cNvPr id="130" name="Google Shape;130;p23"/>
          <p:cNvSpPr txBox="1">
            <a:spLocks noGrp="1"/>
          </p:cNvSpPr>
          <p:nvPr>
            <p:ph type="body" idx="1"/>
          </p:nvPr>
        </p:nvSpPr>
        <p:spPr>
          <a:xfrm>
            <a:off x="6900" y="1076275"/>
            <a:ext cx="4485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100" b="1" i="1" dirty="0">
                <a:solidFill>
                  <a:srgbClr val="757575"/>
                </a:solidFill>
                <a:latin typeface="Roboto"/>
                <a:ea typeface="Roboto"/>
                <a:cs typeface="Roboto"/>
                <a:sym typeface="Roboto"/>
              </a:rPr>
              <a:t>1.¿Al mirarte al espejo, te gusta lo que ves?</a:t>
            </a:r>
            <a:r>
              <a:rPr lang="es" sz="1100" b="1" dirty="0">
                <a:solidFill>
                  <a:srgbClr val="757575"/>
                </a:solidFill>
                <a:latin typeface="Roboto"/>
                <a:ea typeface="Roboto"/>
                <a:cs typeface="Roboto"/>
                <a:sym typeface="Roboto"/>
              </a:rPr>
              <a:t> </a:t>
            </a:r>
            <a:endParaRPr sz="1100" b="1" dirty="0">
              <a:solidFill>
                <a:srgbClr val="757575"/>
              </a:solidFill>
              <a:latin typeface="Roboto"/>
              <a:ea typeface="Roboto"/>
              <a:cs typeface="Roboto"/>
              <a:sym typeface="Roboto"/>
            </a:endParaRPr>
          </a:p>
          <a:p>
            <a:pPr marL="457200" lvl="0" indent="-298450" algn="l" rtl="0">
              <a:spcBef>
                <a:spcPts val="160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Siempre. Paso allí horas.</a:t>
            </a:r>
            <a:endParaRPr sz="1100" dirty="0">
              <a:solidFill>
                <a:srgbClr val="757575"/>
              </a:solidFill>
              <a:latin typeface="Roboto"/>
              <a:ea typeface="Roboto"/>
              <a:cs typeface="Roboto"/>
              <a:sym typeface="Roboto"/>
            </a:endParaRPr>
          </a:p>
          <a:p>
            <a:pPr marL="457200" lvl="0" indent="-298450" algn="l" rtl="0">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A veces sí, a veces, no...</a:t>
            </a:r>
            <a:endParaRPr sz="1100" dirty="0">
              <a:solidFill>
                <a:srgbClr val="757575"/>
              </a:solidFill>
              <a:latin typeface="Roboto"/>
              <a:ea typeface="Roboto"/>
              <a:cs typeface="Roboto"/>
              <a:sym typeface="Roboto"/>
            </a:endParaRPr>
          </a:p>
          <a:p>
            <a:pPr marL="457200" lvl="0" indent="-298450" algn="l" rtl="0">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No me gusta lo que veo.</a:t>
            </a:r>
            <a:endParaRPr sz="1100" dirty="0">
              <a:solidFill>
                <a:srgbClr val="757575"/>
              </a:solidFill>
              <a:latin typeface="Roboto"/>
              <a:ea typeface="Roboto"/>
              <a:cs typeface="Roboto"/>
              <a:sym typeface="Roboto"/>
            </a:endParaRPr>
          </a:p>
          <a:p>
            <a:pPr marL="0" lvl="0" indent="0" algn="l" rtl="0">
              <a:spcBef>
                <a:spcPts val="1600"/>
              </a:spcBef>
              <a:spcAft>
                <a:spcPts val="0"/>
              </a:spcAft>
              <a:buClr>
                <a:srgbClr val="000000"/>
              </a:buClr>
              <a:buSzPts val="1100"/>
              <a:buFont typeface="Arial"/>
              <a:buNone/>
            </a:pPr>
            <a:r>
              <a:rPr lang="es" sz="1100" dirty="0">
                <a:solidFill>
                  <a:srgbClr val="757575"/>
                </a:solidFill>
                <a:latin typeface="Roboto"/>
                <a:ea typeface="Roboto"/>
                <a:cs typeface="Roboto"/>
                <a:sym typeface="Roboto"/>
              </a:rPr>
              <a:t>2</a:t>
            </a:r>
            <a:r>
              <a:rPr lang="es" sz="1100" b="1" dirty="0">
                <a:solidFill>
                  <a:srgbClr val="757575"/>
                </a:solidFill>
                <a:latin typeface="Roboto"/>
                <a:ea typeface="Roboto"/>
                <a:cs typeface="Roboto"/>
                <a:sym typeface="Roboto"/>
              </a:rPr>
              <a:t>. </a:t>
            </a:r>
            <a:r>
              <a:rPr lang="es" sz="1100" b="1" i="1" dirty="0">
                <a:solidFill>
                  <a:srgbClr val="757575"/>
                </a:solidFill>
                <a:latin typeface="Roboto"/>
                <a:ea typeface="Roboto"/>
                <a:cs typeface="Roboto"/>
                <a:sym typeface="Roboto"/>
              </a:rPr>
              <a:t>¿Cuándo fue la última vez que hiciste algo que realmente querías hacer por ti mismo?</a:t>
            </a:r>
            <a:endParaRPr sz="1100" b="1" i="1" dirty="0">
              <a:solidFill>
                <a:srgbClr val="757575"/>
              </a:solidFill>
              <a:latin typeface="Roboto"/>
              <a:ea typeface="Roboto"/>
              <a:cs typeface="Roboto"/>
              <a:sym typeface="Roboto"/>
            </a:endParaRPr>
          </a:p>
          <a:p>
            <a:pPr marL="457200" lvl="0" indent="-298450" algn="l" rtl="0">
              <a:spcBef>
                <a:spcPts val="80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Con mucha frecuencia me doy espacios y hago cosas por mí. </a:t>
            </a:r>
            <a:endParaRPr sz="1100" dirty="0">
              <a:solidFill>
                <a:srgbClr val="757575"/>
              </a:solidFill>
              <a:latin typeface="Roboto"/>
              <a:ea typeface="Roboto"/>
              <a:cs typeface="Roboto"/>
              <a:sym typeface="Roboto"/>
            </a:endParaRPr>
          </a:p>
          <a:p>
            <a:pPr marL="457200" lvl="0" indent="-298450" algn="l" rtl="0">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No recuerdo</a:t>
            </a:r>
            <a:endParaRPr sz="1100" dirty="0">
              <a:solidFill>
                <a:srgbClr val="757575"/>
              </a:solidFill>
              <a:latin typeface="Roboto"/>
              <a:ea typeface="Roboto"/>
              <a:cs typeface="Roboto"/>
              <a:sym typeface="Roboto"/>
            </a:endParaRPr>
          </a:p>
          <a:p>
            <a:pPr marL="457200" lvl="0" indent="-298450" algn="l" rtl="0">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Siempre cedo, hago felices a otros sin pensar en mí mismo</a:t>
            </a:r>
            <a:endParaRPr sz="1100" dirty="0">
              <a:solidFill>
                <a:srgbClr val="757575"/>
              </a:solidFill>
              <a:latin typeface="Roboto"/>
              <a:ea typeface="Roboto"/>
              <a:cs typeface="Roboto"/>
              <a:sym typeface="Roboto"/>
            </a:endParaRPr>
          </a:p>
          <a:p>
            <a:pPr marL="0" lvl="0" indent="0" algn="l" rtl="0">
              <a:spcBef>
                <a:spcPts val="800"/>
              </a:spcBef>
              <a:spcAft>
                <a:spcPts val="0"/>
              </a:spcAft>
              <a:buClr>
                <a:srgbClr val="000000"/>
              </a:buClr>
              <a:buSzPts val="1100"/>
              <a:buFont typeface="Arial"/>
              <a:buNone/>
            </a:pPr>
            <a:r>
              <a:rPr lang="es" sz="1100" dirty="0">
                <a:solidFill>
                  <a:srgbClr val="757575"/>
                </a:solidFill>
                <a:latin typeface="Roboto"/>
                <a:ea typeface="Roboto"/>
                <a:cs typeface="Roboto"/>
                <a:sym typeface="Roboto"/>
              </a:rPr>
              <a:t> </a:t>
            </a:r>
            <a:r>
              <a:rPr lang="es" sz="1100" b="1" dirty="0">
                <a:solidFill>
                  <a:srgbClr val="757575"/>
                </a:solidFill>
                <a:latin typeface="Roboto"/>
                <a:ea typeface="Roboto"/>
                <a:cs typeface="Roboto"/>
                <a:sym typeface="Roboto"/>
              </a:rPr>
              <a:t>3. </a:t>
            </a:r>
            <a:r>
              <a:rPr lang="es" sz="1100" b="1" i="1" dirty="0">
                <a:solidFill>
                  <a:srgbClr val="757575"/>
                </a:solidFill>
                <a:latin typeface="Roboto"/>
                <a:ea typeface="Roboto"/>
                <a:cs typeface="Roboto"/>
                <a:sym typeface="Roboto"/>
              </a:rPr>
              <a:t>En los momentos en que debes dar tu opinión, ¿dudas si debes expresarla tal como es?</a:t>
            </a:r>
            <a:r>
              <a:rPr lang="es" sz="1100" b="1" dirty="0">
                <a:solidFill>
                  <a:srgbClr val="757575"/>
                </a:solidFill>
                <a:latin typeface="Roboto"/>
                <a:ea typeface="Roboto"/>
                <a:cs typeface="Roboto"/>
                <a:sym typeface="Roboto"/>
              </a:rPr>
              <a:t> </a:t>
            </a:r>
            <a:endParaRPr sz="1100" b="1" dirty="0">
              <a:solidFill>
                <a:srgbClr val="757575"/>
              </a:solidFill>
              <a:latin typeface="Roboto"/>
              <a:ea typeface="Roboto"/>
              <a:cs typeface="Roboto"/>
              <a:sym typeface="Roboto"/>
            </a:endParaRPr>
          </a:p>
          <a:p>
            <a:pPr marL="457200" lvl="0" indent="-298450" algn="l" rtl="0">
              <a:spcBef>
                <a:spcPts val="80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Nunca dudo, valoro mi palabra</a:t>
            </a:r>
            <a:endParaRPr sz="1100" dirty="0">
              <a:solidFill>
                <a:srgbClr val="757575"/>
              </a:solidFill>
              <a:latin typeface="Roboto"/>
              <a:ea typeface="Roboto"/>
              <a:cs typeface="Roboto"/>
              <a:sym typeface="Roboto"/>
            </a:endParaRPr>
          </a:p>
          <a:p>
            <a:pPr marL="457200" lvl="0" indent="-298450" algn="l" rtl="0">
              <a:lnSpc>
                <a:spcPct val="100000"/>
              </a:lnSpc>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Prefiero no opinar, no me gusta entrar en conflictos o escandalizar</a:t>
            </a:r>
            <a:endParaRPr sz="1100" dirty="0">
              <a:solidFill>
                <a:srgbClr val="757575"/>
              </a:solidFill>
              <a:latin typeface="Roboto"/>
              <a:ea typeface="Roboto"/>
              <a:cs typeface="Roboto"/>
              <a:sym typeface="Roboto"/>
            </a:endParaRPr>
          </a:p>
          <a:p>
            <a:pPr marL="457200" lvl="0" indent="-298450" algn="l" rtl="0">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A veces opino, con inseguridad.</a:t>
            </a:r>
            <a:endParaRPr dirty="0"/>
          </a:p>
        </p:txBody>
      </p:sp>
      <p:sp>
        <p:nvSpPr>
          <p:cNvPr id="131" name="Google Shape;131;p23"/>
          <p:cNvSpPr txBox="1"/>
          <p:nvPr/>
        </p:nvSpPr>
        <p:spPr>
          <a:xfrm>
            <a:off x="3629891" y="4704250"/>
            <a:ext cx="5313245" cy="292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dirty="0">
                <a:solidFill>
                  <a:srgbClr val="040C28"/>
                </a:solidFill>
                <a:latin typeface="Google Sans"/>
              </a:rPr>
              <a:t>* (</a:t>
            </a:r>
            <a:r>
              <a:rPr lang="es-MX" dirty="0">
                <a:solidFill>
                  <a:srgbClr val="040C28"/>
                </a:solidFill>
                <a:latin typeface="Google Sans"/>
              </a:rPr>
              <a:t>Amadori</a:t>
            </a:r>
            <a:r>
              <a:rPr lang="es-MX" b="0" i="0" dirty="0">
                <a:solidFill>
                  <a:srgbClr val="040C28"/>
                </a:solidFill>
                <a:effectLst/>
                <a:latin typeface="Google Sans"/>
              </a:rPr>
              <a:t>, 2019)</a:t>
            </a:r>
            <a:endParaRPr dirty="0"/>
          </a:p>
        </p:txBody>
      </p:sp>
      <p:sp>
        <p:nvSpPr>
          <p:cNvPr id="132" name="Google Shape;132;p23"/>
          <p:cNvSpPr txBox="1">
            <a:spLocks noGrp="1"/>
          </p:cNvSpPr>
          <p:nvPr>
            <p:ph type="body" idx="2"/>
          </p:nvPr>
        </p:nvSpPr>
        <p:spPr>
          <a:xfrm>
            <a:off x="4451400" y="847675"/>
            <a:ext cx="46221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100" b="1" i="1" dirty="0">
                <a:solidFill>
                  <a:srgbClr val="757575"/>
                </a:solidFill>
                <a:latin typeface="Roboto"/>
                <a:ea typeface="Roboto"/>
                <a:cs typeface="Roboto"/>
                <a:sym typeface="Roboto"/>
              </a:rPr>
              <a:t>4. Si cometes un error ¿qué haces?</a:t>
            </a:r>
            <a:endParaRPr sz="1100" b="1" i="1" dirty="0">
              <a:solidFill>
                <a:srgbClr val="757575"/>
              </a:solidFill>
              <a:latin typeface="Roboto"/>
              <a:ea typeface="Roboto"/>
              <a:cs typeface="Roboto"/>
              <a:sym typeface="Roboto"/>
            </a:endParaRPr>
          </a:p>
          <a:p>
            <a:pPr marL="457200" lvl="0" indent="-298450" algn="l" rtl="0">
              <a:lnSpc>
                <a:spcPct val="100000"/>
              </a:lnSpc>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Aprendo y pongo todo el empeño para que no vuelva a ocurrir</a:t>
            </a:r>
            <a:endParaRPr sz="1100" dirty="0">
              <a:solidFill>
                <a:srgbClr val="757575"/>
              </a:solidFill>
              <a:latin typeface="Roboto"/>
              <a:ea typeface="Roboto"/>
              <a:cs typeface="Roboto"/>
              <a:sym typeface="Roboto"/>
            </a:endParaRPr>
          </a:p>
          <a:p>
            <a:pPr marL="457200" lvl="0" indent="-298450" algn="l" rtl="0">
              <a:lnSpc>
                <a:spcPct val="100000"/>
              </a:lnSpc>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Me culpo de todo y le doy miles de vueltas en mi cabeza</a:t>
            </a:r>
            <a:endParaRPr sz="1100" dirty="0">
              <a:solidFill>
                <a:srgbClr val="757575"/>
              </a:solidFill>
              <a:latin typeface="Roboto"/>
              <a:ea typeface="Roboto"/>
              <a:cs typeface="Roboto"/>
              <a:sym typeface="Roboto"/>
            </a:endParaRPr>
          </a:p>
          <a:p>
            <a:pPr marL="457200" lvl="0" indent="-298450" algn="l" rtl="0">
              <a:lnSpc>
                <a:spcPct val="100000"/>
              </a:lnSpc>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Evito hablar del tema por pena, hago como si no pasara nada</a:t>
            </a:r>
            <a:endParaRPr sz="1100" dirty="0">
              <a:solidFill>
                <a:srgbClr val="757575"/>
              </a:solidFill>
              <a:latin typeface="Roboto"/>
              <a:ea typeface="Roboto"/>
              <a:cs typeface="Roboto"/>
              <a:sym typeface="Roboto"/>
            </a:endParaRPr>
          </a:p>
          <a:p>
            <a:pPr marL="457200" lvl="0" indent="0" algn="l" rtl="0">
              <a:lnSpc>
                <a:spcPct val="100000"/>
              </a:lnSpc>
              <a:spcBef>
                <a:spcPts val="0"/>
              </a:spcBef>
              <a:spcAft>
                <a:spcPts val="0"/>
              </a:spcAft>
              <a:buNone/>
            </a:pPr>
            <a:endParaRPr sz="1100" dirty="0">
              <a:solidFill>
                <a:srgbClr val="757575"/>
              </a:solidFill>
              <a:latin typeface="Roboto"/>
              <a:ea typeface="Roboto"/>
              <a:cs typeface="Roboto"/>
              <a:sym typeface="Roboto"/>
            </a:endParaRPr>
          </a:p>
          <a:p>
            <a:pPr marL="0" lvl="0" indent="0" algn="l" rtl="0">
              <a:lnSpc>
                <a:spcPct val="100000"/>
              </a:lnSpc>
              <a:spcBef>
                <a:spcPts val="0"/>
              </a:spcBef>
              <a:spcAft>
                <a:spcPts val="0"/>
              </a:spcAft>
              <a:buNone/>
            </a:pPr>
            <a:r>
              <a:rPr lang="es" sz="1100" b="1" dirty="0">
                <a:solidFill>
                  <a:srgbClr val="757575"/>
                </a:solidFill>
                <a:latin typeface="Roboto"/>
                <a:ea typeface="Roboto"/>
                <a:cs typeface="Roboto"/>
                <a:sym typeface="Roboto"/>
              </a:rPr>
              <a:t> 5. </a:t>
            </a:r>
            <a:r>
              <a:rPr lang="es" sz="1100" b="1" i="1" dirty="0">
                <a:solidFill>
                  <a:srgbClr val="757575"/>
                </a:solidFill>
                <a:latin typeface="Roboto"/>
                <a:ea typeface="Roboto"/>
                <a:cs typeface="Roboto"/>
                <a:sym typeface="Roboto"/>
              </a:rPr>
              <a:t>¿Qué tan duro eres al criticarte?</a:t>
            </a:r>
            <a:endParaRPr sz="1100" b="1" i="1" dirty="0">
              <a:solidFill>
                <a:srgbClr val="757575"/>
              </a:solidFill>
              <a:latin typeface="Roboto"/>
              <a:ea typeface="Roboto"/>
              <a:cs typeface="Roboto"/>
              <a:sym typeface="Roboto"/>
            </a:endParaRPr>
          </a:p>
          <a:p>
            <a:pPr marL="457200" lvl="0" indent="-298450" algn="l" rtl="0">
              <a:lnSpc>
                <a:spcPct val="100000"/>
              </a:lnSpc>
              <a:spcBef>
                <a:spcPts val="80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Soy benévolo conmigo mismo.</a:t>
            </a:r>
            <a:endParaRPr sz="1100" dirty="0">
              <a:solidFill>
                <a:srgbClr val="757575"/>
              </a:solidFill>
              <a:latin typeface="Roboto"/>
              <a:ea typeface="Roboto"/>
              <a:cs typeface="Roboto"/>
              <a:sym typeface="Roboto"/>
            </a:endParaRPr>
          </a:p>
          <a:p>
            <a:pPr marL="457200" lvl="0" indent="-298450" algn="l" rtl="0">
              <a:lnSpc>
                <a:spcPct val="100000"/>
              </a:lnSpc>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Soy implacable al criticarme. </a:t>
            </a:r>
            <a:endParaRPr sz="1100" dirty="0">
              <a:solidFill>
                <a:srgbClr val="757575"/>
              </a:solidFill>
              <a:latin typeface="Roboto"/>
              <a:ea typeface="Roboto"/>
              <a:cs typeface="Roboto"/>
              <a:sym typeface="Roboto"/>
            </a:endParaRPr>
          </a:p>
          <a:p>
            <a:pPr marL="457200" lvl="0" indent="-298450" algn="l" rtl="0">
              <a:lnSpc>
                <a:spcPct val="100000"/>
              </a:lnSpc>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Tengo lástima por mí mismo</a:t>
            </a:r>
            <a:endParaRPr sz="1100" dirty="0">
              <a:solidFill>
                <a:srgbClr val="757575"/>
              </a:solidFill>
              <a:latin typeface="Roboto"/>
              <a:ea typeface="Roboto"/>
              <a:cs typeface="Roboto"/>
              <a:sym typeface="Roboto"/>
            </a:endParaRPr>
          </a:p>
          <a:p>
            <a:pPr marL="0" lvl="0" indent="0" algn="l" rtl="0">
              <a:lnSpc>
                <a:spcPct val="100000"/>
              </a:lnSpc>
              <a:spcBef>
                <a:spcPts val="800"/>
              </a:spcBef>
              <a:spcAft>
                <a:spcPts val="0"/>
              </a:spcAft>
              <a:buNone/>
            </a:pPr>
            <a:r>
              <a:rPr lang="es" sz="1100" b="1" dirty="0">
                <a:solidFill>
                  <a:srgbClr val="757575"/>
                </a:solidFill>
                <a:latin typeface="Roboto"/>
                <a:ea typeface="Roboto"/>
                <a:cs typeface="Roboto"/>
                <a:sym typeface="Roboto"/>
              </a:rPr>
              <a:t>6.  </a:t>
            </a:r>
            <a:r>
              <a:rPr lang="es" sz="1100" b="1" i="1" dirty="0">
                <a:solidFill>
                  <a:srgbClr val="757575"/>
                </a:solidFill>
                <a:latin typeface="Roboto"/>
                <a:ea typeface="Roboto"/>
                <a:cs typeface="Roboto"/>
                <a:sym typeface="Roboto"/>
              </a:rPr>
              <a:t>¿Qué tan arriesgado te consideras?</a:t>
            </a:r>
            <a:endParaRPr sz="1100" b="1" i="1" dirty="0">
              <a:solidFill>
                <a:srgbClr val="757575"/>
              </a:solidFill>
              <a:latin typeface="Roboto"/>
              <a:ea typeface="Roboto"/>
              <a:cs typeface="Roboto"/>
              <a:sym typeface="Roboto"/>
            </a:endParaRPr>
          </a:p>
          <a:p>
            <a:pPr marL="457200" lvl="0" indent="-298450" algn="l" rtl="0">
              <a:lnSpc>
                <a:spcPct val="100000"/>
              </a:lnSpc>
              <a:spcBef>
                <a:spcPts val="80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Mucho, me gusta probar nuevas cosas y ver qué más me hace feliz. </a:t>
            </a:r>
            <a:endParaRPr sz="1100" dirty="0">
              <a:solidFill>
                <a:srgbClr val="757575"/>
              </a:solidFill>
              <a:latin typeface="Roboto"/>
              <a:ea typeface="Roboto"/>
              <a:cs typeface="Roboto"/>
              <a:sym typeface="Roboto"/>
            </a:endParaRPr>
          </a:p>
          <a:p>
            <a:pPr marL="457200" lvl="0" indent="-298450" algn="l" rtl="0">
              <a:lnSpc>
                <a:spcPct val="100000"/>
              </a:lnSpc>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No salgo de mi zona de confort</a:t>
            </a:r>
            <a:endParaRPr sz="1100" dirty="0">
              <a:solidFill>
                <a:srgbClr val="757575"/>
              </a:solidFill>
              <a:latin typeface="Roboto"/>
              <a:ea typeface="Roboto"/>
              <a:cs typeface="Roboto"/>
              <a:sym typeface="Roboto"/>
            </a:endParaRPr>
          </a:p>
          <a:p>
            <a:pPr marL="457200" lvl="0" indent="-298450" algn="l" rtl="0">
              <a:lnSpc>
                <a:spcPct val="100000"/>
              </a:lnSpc>
              <a:spcBef>
                <a:spcPts val="0"/>
              </a:spcBef>
              <a:spcAft>
                <a:spcPts val="0"/>
              </a:spcAft>
              <a:buClr>
                <a:srgbClr val="757575"/>
              </a:buClr>
              <a:buSzPts val="1100"/>
              <a:buFont typeface="Roboto"/>
              <a:buAutoNum type="alphaUcPeriod"/>
            </a:pPr>
            <a:r>
              <a:rPr lang="es" sz="1100" dirty="0">
                <a:solidFill>
                  <a:srgbClr val="757575"/>
                </a:solidFill>
                <a:latin typeface="Roboto"/>
                <a:ea typeface="Roboto"/>
                <a:cs typeface="Roboto"/>
                <a:sym typeface="Roboto"/>
              </a:rPr>
              <a:t>Me animo solo si voy con otros</a:t>
            </a:r>
            <a:endParaRPr sz="1100" dirty="0">
              <a:solidFill>
                <a:srgbClr val="757575"/>
              </a:solidFill>
              <a:latin typeface="Roboto"/>
              <a:ea typeface="Roboto"/>
              <a:cs typeface="Roboto"/>
              <a:sym typeface="Roboto"/>
            </a:endParaRPr>
          </a:p>
          <a:p>
            <a:pPr marL="0" lvl="0" indent="0" algn="l" rtl="0">
              <a:lnSpc>
                <a:spcPct val="100000"/>
              </a:lnSpc>
              <a:spcBef>
                <a:spcPts val="800"/>
              </a:spcBef>
              <a:spcAft>
                <a:spcPts val="0"/>
              </a:spcAft>
              <a:buNone/>
            </a:pPr>
            <a:r>
              <a:rPr lang="es" sz="1100" b="1" dirty="0">
                <a:solidFill>
                  <a:srgbClr val="757575"/>
                </a:solidFill>
                <a:latin typeface="Roboto"/>
                <a:ea typeface="Roboto"/>
                <a:cs typeface="Roboto"/>
                <a:sym typeface="Roboto"/>
              </a:rPr>
              <a:t> 7. </a:t>
            </a:r>
            <a:r>
              <a:rPr lang="es" sz="1100" b="1" i="1" dirty="0">
                <a:solidFill>
                  <a:srgbClr val="757575"/>
                </a:solidFill>
                <a:latin typeface="Roboto"/>
                <a:ea typeface="Roboto"/>
                <a:cs typeface="Roboto"/>
                <a:sym typeface="Roboto"/>
              </a:rPr>
              <a:t>¿Cómo reaccionas a las críticas?</a:t>
            </a:r>
            <a:endParaRPr sz="1100" b="1" i="1" dirty="0">
              <a:solidFill>
                <a:srgbClr val="757575"/>
              </a:solidFill>
              <a:latin typeface="Roboto"/>
              <a:ea typeface="Roboto"/>
              <a:cs typeface="Roboto"/>
              <a:sym typeface="Roboto"/>
            </a:endParaRPr>
          </a:p>
          <a:p>
            <a:pPr marL="0" lvl="0" indent="0" algn="l" rtl="0">
              <a:lnSpc>
                <a:spcPct val="100000"/>
              </a:lnSpc>
              <a:spcBef>
                <a:spcPts val="800"/>
              </a:spcBef>
              <a:spcAft>
                <a:spcPts val="800"/>
              </a:spcAft>
              <a:buNone/>
            </a:pPr>
            <a:r>
              <a:rPr lang="es" sz="1100" dirty="0">
                <a:solidFill>
                  <a:srgbClr val="757575"/>
                </a:solidFill>
                <a:latin typeface="Roboto"/>
                <a:ea typeface="Roboto"/>
                <a:cs typeface="Roboto"/>
                <a:sym typeface="Roboto"/>
              </a:rPr>
              <a:t>​A. Son normales, parte de la vida</a:t>
            </a:r>
            <a:br>
              <a:rPr lang="es" sz="1100" dirty="0">
                <a:solidFill>
                  <a:srgbClr val="757575"/>
                </a:solidFill>
                <a:latin typeface="Roboto"/>
                <a:ea typeface="Roboto"/>
                <a:cs typeface="Roboto"/>
                <a:sym typeface="Roboto"/>
              </a:rPr>
            </a:br>
            <a:r>
              <a:rPr lang="es" sz="1100" dirty="0">
                <a:solidFill>
                  <a:srgbClr val="757575"/>
                </a:solidFill>
                <a:latin typeface="Roboto"/>
                <a:ea typeface="Roboto"/>
                <a:cs typeface="Roboto"/>
                <a:sym typeface="Roboto"/>
              </a:rPr>
              <a:t>B. Me afectan, me destruyen</a:t>
            </a:r>
            <a:br>
              <a:rPr lang="es" sz="1100" dirty="0">
                <a:solidFill>
                  <a:srgbClr val="757575"/>
                </a:solidFill>
                <a:latin typeface="Roboto"/>
                <a:ea typeface="Roboto"/>
                <a:cs typeface="Roboto"/>
                <a:sym typeface="Roboto"/>
              </a:rPr>
            </a:br>
            <a:r>
              <a:rPr lang="es" sz="1100" dirty="0">
                <a:solidFill>
                  <a:srgbClr val="757575"/>
                </a:solidFill>
                <a:latin typeface="Roboto"/>
                <a:ea typeface="Roboto"/>
                <a:cs typeface="Roboto"/>
                <a:sym typeface="Roboto"/>
              </a:rPr>
              <a:t>C. Depende de quién las diga puedo llegar a tomarlas de forma terrible</a:t>
            </a:r>
            <a:endParaRPr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2"/>
        <p:cNvGrpSpPr/>
        <p:nvPr/>
      </p:nvGrpSpPr>
      <p:grpSpPr>
        <a:xfrm>
          <a:off x="0" y="0"/>
          <a:ext cx="0" cy="0"/>
          <a:chOff x="0" y="0"/>
          <a:chExt cx="0" cy="0"/>
        </a:xfrm>
      </p:grpSpPr>
      <p:sp>
        <p:nvSpPr>
          <p:cNvPr id="4513" name="Google Shape;4513;p51"/>
          <p:cNvSpPr txBox="1">
            <a:spLocks noGrp="1"/>
          </p:cNvSpPr>
          <p:nvPr>
            <p:ph type="title"/>
          </p:nvPr>
        </p:nvSpPr>
        <p:spPr>
          <a:xfrm>
            <a:off x="2234939" y="540000"/>
            <a:ext cx="6189061" cy="488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4800"/>
              <a:buNone/>
            </a:pPr>
            <a:r>
              <a:rPr lang="en" dirty="0"/>
              <a:t>Respuestas al Amorómetro</a:t>
            </a:r>
            <a:endParaRPr dirty="0"/>
          </a:p>
        </p:txBody>
      </p:sp>
      <p:grpSp>
        <p:nvGrpSpPr>
          <p:cNvPr id="4514" name="Google Shape;4514;p51"/>
          <p:cNvGrpSpPr/>
          <p:nvPr/>
        </p:nvGrpSpPr>
        <p:grpSpPr>
          <a:xfrm>
            <a:off x="3740958" y="1561642"/>
            <a:ext cx="1958666" cy="2895729"/>
            <a:chOff x="1282190" y="1486412"/>
            <a:chExt cx="1838815" cy="2706777"/>
          </a:xfrm>
        </p:grpSpPr>
        <p:grpSp>
          <p:nvGrpSpPr>
            <p:cNvPr id="4515" name="Google Shape;4515;p51"/>
            <p:cNvGrpSpPr/>
            <p:nvPr/>
          </p:nvGrpSpPr>
          <p:grpSpPr>
            <a:xfrm>
              <a:off x="1282190" y="1776851"/>
              <a:ext cx="1838815" cy="2416338"/>
              <a:chOff x="3109075" y="715403"/>
              <a:chExt cx="1313439" cy="1136566"/>
            </a:xfrm>
          </p:grpSpPr>
          <p:sp>
            <p:nvSpPr>
              <p:cNvPr id="4516" name="Google Shape;4516;p51"/>
              <p:cNvSpPr/>
              <p:nvPr/>
            </p:nvSpPr>
            <p:spPr>
              <a:xfrm>
                <a:off x="3116665" y="722234"/>
                <a:ext cx="1305849" cy="1124992"/>
              </a:xfrm>
              <a:custGeom>
                <a:avLst/>
                <a:gdLst/>
                <a:ahLst/>
                <a:cxnLst/>
                <a:rect l="l" t="t" r="r" b="b"/>
                <a:pathLst>
                  <a:path w="34412" h="29646" extrusionOk="0">
                    <a:moveTo>
                      <a:pt x="26988" y="0"/>
                    </a:moveTo>
                    <a:cubicBezTo>
                      <a:pt x="18118" y="0"/>
                      <a:pt x="9252" y="106"/>
                      <a:pt x="402" y="146"/>
                    </a:cubicBezTo>
                    <a:cubicBezTo>
                      <a:pt x="101" y="4908"/>
                      <a:pt x="1" y="9720"/>
                      <a:pt x="1" y="14507"/>
                    </a:cubicBezTo>
                    <a:cubicBezTo>
                      <a:pt x="1" y="17289"/>
                      <a:pt x="51" y="20071"/>
                      <a:pt x="126" y="22828"/>
                    </a:cubicBezTo>
                    <a:cubicBezTo>
                      <a:pt x="151" y="24106"/>
                      <a:pt x="51" y="25535"/>
                      <a:pt x="326" y="26788"/>
                    </a:cubicBezTo>
                    <a:cubicBezTo>
                      <a:pt x="652" y="28342"/>
                      <a:pt x="2031" y="29570"/>
                      <a:pt x="3635" y="29645"/>
                    </a:cubicBezTo>
                    <a:lnTo>
                      <a:pt x="3835" y="29645"/>
                    </a:lnTo>
                    <a:cubicBezTo>
                      <a:pt x="3885" y="29595"/>
                      <a:pt x="3936" y="29520"/>
                      <a:pt x="4036" y="29520"/>
                    </a:cubicBezTo>
                    <a:cubicBezTo>
                      <a:pt x="8161" y="29188"/>
                      <a:pt x="12323" y="29075"/>
                      <a:pt x="16491" y="29075"/>
                    </a:cubicBezTo>
                    <a:cubicBezTo>
                      <a:pt x="21438" y="29075"/>
                      <a:pt x="26393" y="29233"/>
                      <a:pt x="31304" y="29369"/>
                    </a:cubicBezTo>
                    <a:cubicBezTo>
                      <a:pt x="31329" y="29369"/>
                      <a:pt x="31354" y="29395"/>
                      <a:pt x="31354" y="29395"/>
                    </a:cubicBezTo>
                    <a:cubicBezTo>
                      <a:pt x="34412" y="28116"/>
                      <a:pt x="33560" y="23154"/>
                      <a:pt x="33535" y="20422"/>
                    </a:cubicBezTo>
                    <a:cubicBezTo>
                      <a:pt x="33510" y="17916"/>
                      <a:pt x="33510" y="15409"/>
                      <a:pt x="33485" y="12928"/>
                    </a:cubicBezTo>
                    <a:cubicBezTo>
                      <a:pt x="33434" y="8617"/>
                      <a:pt x="33384" y="4332"/>
                      <a:pt x="33384" y="21"/>
                    </a:cubicBezTo>
                    <a:cubicBezTo>
                      <a:pt x="31252" y="6"/>
                      <a:pt x="29120" y="0"/>
                      <a:pt x="26988" y="0"/>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7" name="Google Shape;4517;p51"/>
              <p:cNvSpPr/>
              <p:nvPr/>
            </p:nvSpPr>
            <p:spPr>
              <a:xfrm>
                <a:off x="3109075" y="715403"/>
                <a:ext cx="1294427" cy="1136566"/>
              </a:xfrm>
              <a:custGeom>
                <a:avLst/>
                <a:gdLst/>
                <a:ahLst/>
                <a:cxnLst/>
                <a:rect l="l" t="t" r="r" b="b"/>
                <a:pathLst>
                  <a:path w="34111" h="29951" extrusionOk="0">
                    <a:moveTo>
                      <a:pt x="33386" y="402"/>
                    </a:moveTo>
                    <a:lnTo>
                      <a:pt x="33559" y="20602"/>
                    </a:lnTo>
                    <a:cubicBezTo>
                      <a:pt x="33584" y="22256"/>
                      <a:pt x="33785" y="23885"/>
                      <a:pt x="33634" y="25489"/>
                    </a:cubicBezTo>
                    <a:cubicBezTo>
                      <a:pt x="33584" y="26291"/>
                      <a:pt x="33434" y="27093"/>
                      <a:pt x="33108" y="27795"/>
                    </a:cubicBezTo>
                    <a:cubicBezTo>
                      <a:pt x="32782" y="28522"/>
                      <a:pt x="32231" y="29123"/>
                      <a:pt x="31504" y="29399"/>
                    </a:cubicBezTo>
                    <a:lnTo>
                      <a:pt x="31454" y="29399"/>
                    </a:lnTo>
                    <a:lnTo>
                      <a:pt x="31354" y="29374"/>
                    </a:lnTo>
                    <a:lnTo>
                      <a:pt x="30702" y="29374"/>
                    </a:lnTo>
                    <a:lnTo>
                      <a:pt x="29850" y="29349"/>
                    </a:lnTo>
                    <a:lnTo>
                      <a:pt x="28121" y="29274"/>
                    </a:lnTo>
                    <a:lnTo>
                      <a:pt x="24662" y="29199"/>
                    </a:lnTo>
                    <a:cubicBezTo>
                      <a:pt x="22381" y="29148"/>
                      <a:pt x="20075" y="29098"/>
                      <a:pt x="17770" y="29098"/>
                    </a:cubicBezTo>
                    <a:cubicBezTo>
                      <a:pt x="17225" y="29092"/>
                      <a:pt x="16681" y="29089"/>
                      <a:pt x="16137" y="29089"/>
                    </a:cubicBezTo>
                    <a:cubicBezTo>
                      <a:pt x="14377" y="29089"/>
                      <a:pt x="12620" y="29122"/>
                      <a:pt x="10877" y="29199"/>
                    </a:cubicBezTo>
                    <a:lnTo>
                      <a:pt x="7419" y="29374"/>
                    </a:lnTo>
                    <a:lnTo>
                      <a:pt x="5689" y="29474"/>
                    </a:lnTo>
                    <a:lnTo>
                      <a:pt x="4837" y="29549"/>
                    </a:lnTo>
                    <a:lnTo>
                      <a:pt x="4411" y="29575"/>
                    </a:lnTo>
                    <a:cubicBezTo>
                      <a:pt x="4336" y="29575"/>
                      <a:pt x="4286" y="29575"/>
                      <a:pt x="4186" y="29600"/>
                    </a:cubicBezTo>
                    <a:cubicBezTo>
                      <a:pt x="4093" y="29600"/>
                      <a:pt x="4028" y="29655"/>
                      <a:pt x="3980" y="29724"/>
                    </a:cubicBezTo>
                    <a:lnTo>
                      <a:pt x="3980" y="29724"/>
                    </a:lnTo>
                    <a:cubicBezTo>
                      <a:pt x="3357" y="29708"/>
                      <a:pt x="2759" y="29511"/>
                      <a:pt x="2231" y="29199"/>
                    </a:cubicBezTo>
                    <a:cubicBezTo>
                      <a:pt x="1704" y="28848"/>
                      <a:pt x="1253" y="28372"/>
                      <a:pt x="953" y="27820"/>
                    </a:cubicBezTo>
                    <a:cubicBezTo>
                      <a:pt x="652" y="27244"/>
                      <a:pt x="552" y="26617"/>
                      <a:pt x="501" y="25965"/>
                    </a:cubicBezTo>
                    <a:cubicBezTo>
                      <a:pt x="451" y="25314"/>
                      <a:pt x="476" y="24662"/>
                      <a:pt x="476" y="24011"/>
                    </a:cubicBezTo>
                    <a:cubicBezTo>
                      <a:pt x="476" y="21354"/>
                      <a:pt x="426" y="18747"/>
                      <a:pt x="376" y="16091"/>
                    </a:cubicBezTo>
                    <a:cubicBezTo>
                      <a:pt x="351" y="13484"/>
                      <a:pt x="376" y="10853"/>
                      <a:pt x="451" y="8221"/>
                    </a:cubicBezTo>
                    <a:cubicBezTo>
                      <a:pt x="500" y="5648"/>
                      <a:pt x="621" y="3074"/>
                      <a:pt x="767" y="501"/>
                    </a:cubicBezTo>
                    <a:lnTo>
                      <a:pt x="767" y="501"/>
                    </a:lnTo>
                    <a:lnTo>
                      <a:pt x="33386" y="402"/>
                    </a:lnTo>
                    <a:close/>
                    <a:moveTo>
                      <a:pt x="33584" y="0"/>
                    </a:moveTo>
                    <a:lnTo>
                      <a:pt x="602" y="126"/>
                    </a:lnTo>
                    <a:lnTo>
                      <a:pt x="426" y="151"/>
                    </a:lnTo>
                    <a:lnTo>
                      <a:pt x="401" y="301"/>
                    </a:lnTo>
                    <a:cubicBezTo>
                      <a:pt x="251" y="2933"/>
                      <a:pt x="151" y="5564"/>
                      <a:pt x="100" y="8196"/>
                    </a:cubicBezTo>
                    <a:cubicBezTo>
                      <a:pt x="50" y="10828"/>
                      <a:pt x="0" y="13484"/>
                      <a:pt x="50" y="16116"/>
                    </a:cubicBezTo>
                    <a:lnTo>
                      <a:pt x="176" y="24011"/>
                    </a:lnTo>
                    <a:cubicBezTo>
                      <a:pt x="176" y="24662"/>
                      <a:pt x="176" y="25314"/>
                      <a:pt x="226" y="25991"/>
                    </a:cubicBezTo>
                    <a:cubicBezTo>
                      <a:pt x="301" y="26642"/>
                      <a:pt x="401" y="27319"/>
                      <a:pt x="727" y="27945"/>
                    </a:cubicBezTo>
                    <a:cubicBezTo>
                      <a:pt x="1053" y="28547"/>
                      <a:pt x="1529" y="29048"/>
                      <a:pt x="2105" y="29399"/>
                    </a:cubicBezTo>
                    <a:cubicBezTo>
                      <a:pt x="2682" y="29775"/>
                      <a:pt x="3384" y="29950"/>
                      <a:pt x="4035" y="29950"/>
                    </a:cubicBezTo>
                    <a:lnTo>
                      <a:pt x="4136" y="29950"/>
                    </a:lnTo>
                    <a:lnTo>
                      <a:pt x="4161" y="29875"/>
                    </a:lnTo>
                    <a:cubicBezTo>
                      <a:pt x="4161" y="29850"/>
                      <a:pt x="4186" y="29825"/>
                      <a:pt x="4236" y="29825"/>
                    </a:cubicBezTo>
                    <a:lnTo>
                      <a:pt x="4436" y="29800"/>
                    </a:lnTo>
                    <a:lnTo>
                      <a:pt x="4862" y="29775"/>
                    </a:lnTo>
                    <a:lnTo>
                      <a:pt x="5714" y="29700"/>
                    </a:lnTo>
                    <a:lnTo>
                      <a:pt x="7444" y="29600"/>
                    </a:lnTo>
                    <a:cubicBezTo>
                      <a:pt x="8572" y="29524"/>
                      <a:pt x="9725" y="29499"/>
                      <a:pt x="10877" y="29474"/>
                    </a:cubicBezTo>
                    <a:cubicBezTo>
                      <a:pt x="13183" y="29449"/>
                      <a:pt x="15464" y="29424"/>
                      <a:pt x="17770" y="29424"/>
                    </a:cubicBezTo>
                    <a:cubicBezTo>
                      <a:pt x="20075" y="29449"/>
                      <a:pt x="22356" y="29474"/>
                      <a:pt x="24662" y="29549"/>
                    </a:cubicBezTo>
                    <a:lnTo>
                      <a:pt x="31529" y="29725"/>
                    </a:lnTo>
                    <a:lnTo>
                      <a:pt x="31629" y="29725"/>
                    </a:lnTo>
                    <a:cubicBezTo>
                      <a:pt x="32431" y="29399"/>
                      <a:pt x="33058" y="28722"/>
                      <a:pt x="33409" y="27945"/>
                    </a:cubicBezTo>
                    <a:cubicBezTo>
                      <a:pt x="33760" y="27168"/>
                      <a:pt x="33910" y="26341"/>
                      <a:pt x="33985" y="25514"/>
                    </a:cubicBezTo>
                    <a:cubicBezTo>
                      <a:pt x="34111" y="23860"/>
                      <a:pt x="33910" y="22231"/>
                      <a:pt x="33885" y="20602"/>
                    </a:cubicBezTo>
                    <a:lnTo>
                      <a:pt x="33760" y="201"/>
                    </a:lnTo>
                    <a:lnTo>
                      <a:pt x="337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18" name="Google Shape;4518;p51"/>
            <p:cNvGrpSpPr/>
            <p:nvPr/>
          </p:nvGrpSpPr>
          <p:grpSpPr>
            <a:xfrm>
              <a:off x="1303598" y="1486412"/>
              <a:ext cx="1776231" cy="362376"/>
              <a:chOff x="3124292" y="481000"/>
              <a:chExt cx="1268737" cy="258840"/>
            </a:xfrm>
          </p:grpSpPr>
          <p:sp>
            <p:nvSpPr>
              <p:cNvPr id="4519" name="Google Shape;4519;p51"/>
              <p:cNvSpPr/>
              <p:nvPr/>
            </p:nvSpPr>
            <p:spPr>
              <a:xfrm>
                <a:off x="3131882" y="487679"/>
                <a:ext cx="1254506" cy="245938"/>
              </a:xfrm>
              <a:custGeom>
                <a:avLst/>
                <a:gdLst/>
                <a:ahLst/>
                <a:cxnLst/>
                <a:rect l="l" t="t" r="r" b="b"/>
                <a:pathLst>
                  <a:path w="33059" h="6481" extrusionOk="0">
                    <a:moveTo>
                      <a:pt x="5062" y="1"/>
                    </a:moveTo>
                    <a:cubicBezTo>
                      <a:pt x="3698" y="1"/>
                      <a:pt x="2334" y="120"/>
                      <a:pt x="1329" y="1164"/>
                    </a:cubicBezTo>
                    <a:cubicBezTo>
                      <a:pt x="477" y="2067"/>
                      <a:pt x="251" y="3119"/>
                      <a:pt x="1" y="4272"/>
                    </a:cubicBezTo>
                    <a:cubicBezTo>
                      <a:pt x="51" y="4322"/>
                      <a:pt x="101" y="4372"/>
                      <a:pt x="101" y="4473"/>
                    </a:cubicBezTo>
                    <a:cubicBezTo>
                      <a:pt x="51" y="4949"/>
                      <a:pt x="26" y="5826"/>
                      <a:pt x="1" y="6327"/>
                    </a:cubicBezTo>
                    <a:cubicBezTo>
                      <a:pt x="5595" y="6404"/>
                      <a:pt x="11234" y="6481"/>
                      <a:pt x="16867" y="6481"/>
                    </a:cubicBezTo>
                    <a:cubicBezTo>
                      <a:pt x="22262" y="6481"/>
                      <a:pt x="27649" y="6410"/>
                      <a:pt x="32983" y="6202"/>
                    </a:cubicBezTo>
                    <a:cubicBezTo>
                      <a:pt x="32958" y="5550"/>
                      <a:pt x="32958" y="4272"/>
                      <a:pt x="32958" y="3620"/>
                    </a:cubicBezTo>
                    <a:cubicBezTo>
                      <a:pt x="32958" y="3520"/>
                      <a:pt x="32983" y="3445"/>
                      <a:pt x="33059" y="3395"/>
                    </a:cubicBezTo>
                    <a:cubicBezTo>
                      <a:pt x="33041" y="466"/>
                      <a:pt x="29686" y="41"/>
                      <a:pt x="26728" y="41"/>
                    </a:cubicBezTo>
                    <a:cubicBezTo>
                      <a:pt x="25517" y="41"/>
                      <a:pt x="24372" y="112"/>
                      <a:pt x="23551" y="112"/>
                    </a:cubicBezTo>
                    <a:cubicBezTo>
                      <a:pt x="23511" y="112"/>
                      <a:pt x="23472" y="112"/>
                      <a:pt x="23434" y="112"/>
                    </a:cubicBezTo>
                    <a:cubicBezTo>
                      <a:pt x="20652" y="112"/>
                      <a:pt x="17870" y="87"/>
                      <a:pt x="15088" y="62"/>
                    </a:cubicBezTo>
                    <a:cubicBezTo>
                      <a:pt x="12131" y="62"/>
                      <a:pt x="9199" y="36"/>
                      <a:pt x="6266" y="11"/>
                    </a:cubicBezTo>
                    <a:cubicBezTo>
                      <a:pt x="5871" y="11"/>
                      <a:pt x="5467" y="1"/>
                      <a:pt x="50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0" name="Google Shape;4520;p51"/>
              <p:cNvSpPr/>
              <p:nvPr/>
            </p:nvSpPr>
            <p:spPr>
              <a:xfrm>
                <a:off x="3124292" y="481000"/>
                <a:ext cx="1268737" cy="258840"/>
              </a:xfrm>
              <a:custGeom>
                <a:avLst/>
                <a:gdLst/>
                <a:ahLst/>
                <a:cxnLst/>
                <a:rect l="l" t="t" r="r" b="b"/>
                <a:pathLst>
                  <a:path w="33434" h="6821" extrusionOk="0">
                    <a:moveTo>
                      <a:pt x="4787" y="363"/>
                    </a:moveTo>
                    <a:cubicBezTo>
                      <a:pt x="5539" y="363"/>
                      <a:pt x="6341" y="388"/>
                      <a:pt x="7093" y="388"/>
                    </a:cubicBezTo>
                    <a:lnTo>
                      <a:pt x="16391" y="463"/>
                    </a:lnTo>
                    <a:lnTo>
                      <a:pt x="21028" y="488"/>
                    </a:lnTo>
                    <a:cubicBezTo>
                      <a:pt x="21649" y="488"/>
                      <a:pt x="22271" y="492"/>
                      <a:pt x="22893" y="492"/>
                    </a:cubicBezTo>
                    <a:cubicBezTo>
                      <a:pt x="23825" y="492"/>
                      <a:pt x="24757" y="483"/>
                      <a:pt x="25690" y="438"/>
                    </a:cubicBezTo>
                    <a:cubicBezTo>
                      <a:pt x="26183" y="422"/>
                      <a:pt x="26679" y="408"/>
                      <a:pt x="27174" y="408"/>
                    </a:cubicBezTo>
                    <a:cubicBezTo>
                      <a:pt x="28214" y="408"/>
                      <a:pt x="29250" y="468"/>
                      <a:pt x="30251" y="689"/>
                    </a:cubicBezTo>
                    <a:cubicBezTo>
                      <a:pt x="31003" y="864"/>
                      <a:pt x="31705" y="1140"/>
                      <a:pt x="32256" y="1616"/>
                    </a:cubicBezTo>
                    <a:cubicBezTo>
                      <a:pt x="32791" y="2102"/>
                      <a:pt x="33066" y="2800"/>
                      <a:pt x="33082" y="3504"/>
                    </a:cubicBezTo>
                    <a:lnTo>
                      <a:pt x="33082" y="3504"/>
                    </a:lnTo>
                    <a:cubicBezTo>
                      <a:pt x="33016" y="3593"/>
                      <a:pt x="32983" y="3695"/>
                      <a:pt x="32983" y="3796"/>
                    </a:cubicBezTo>
                    <a:lnTo>
                      <a:pt x="33006" y="6233"/>
                    </a:lnTo>
                    <a:lnTo>
                      <a:pt x="33006" y="6233"/>
                    </a:lnTo>
                    <a:cubicBezTo>
                      <a:pt x="30324" y="6330"/>
                      <a:pt x="27618" y="6379"/>
                      <a:pt x="24913" y="6428"/>
                    </a:cubicBezTo>
                    <a:lnTo>
                      <a:pt x="20802" y="6478"/>
                    </a:lnTo>
                    <a:cubicBezTo>
                      <a:pt x="19424" y="6478"/>
                      <a:pt x="18045" y="6478"/>
                      <a:pt x="16692" y="6528"/>
                    </a:cubicBezTo>
                    <a:cubicBezTo>
                      <a:pt x="16233" y="6537"/>
                      <a:pt x="15773" y="6539"/>
                      <a:pt x="15314" y="6539"/>
                    </a:cubicBezTo>
                    <a:cubicBezTo>
                      <a:pt x="14395" y="6539"/>
                      <a:pt x="13476" y="6528"/>
                      <a:pt x="12557" y="6528"/>
                    </a:cubicBezTo>
                    <a:lnTo>
                      <a:pt x="8446" y="6453"/>
                    </a:lnTo>
                    <a:lnTo>
                      <a:pt x="364" y="6330"/>
                    </a:lnTo>
                    <a:lnTo>
                      <a:pt x="364" y="6330"/>
                    </a:lnTo>
                    <a:lnTo>
                      <a:pt x="426" y="5476"/>
                    </a:lnTo>
                    <a:lnTo>
                      <a:pt x="451" y="4949"/>
                    </a:lnTo>
                    <a:lnTo>
                      <a:pt x="476" y="4674"/>
                    </a:lnTo>
                    <a:cubicBezTo>
                      <a:pt x="476" y="4649"/>
                      <a:pt x="476" y="4548"/>
                      <a:pt x="451" y="4473"/>
                    </a:cubicBezTo>
                    <a:cubicBezTo>
                      <a:pt x="438" y="4435"/>
                      <a:pt x="419" y="4402"/>
                      <a:pt x="396" y="4374"/>
                    </a:cubicBezTo>
                    <a:lnTo>
                      <a:pt x="396" y="4374"/>
                    </a:lnTo>
                    <a:cubicBezTo>
                      <a:pt x="542" y="3655"/>
                      <a:pt x="717" y="2941"/>
                      <a:pt x="1053" y="2318"/>
                    </a:cubicBezTo>
                    <a:cubicBezTo>
                      <a:pt x="1404" y="1666"/>
                      <a:pt x="1930" y="1115"/>
                      <a:pt x="2607" y="789"/>
                    </a:cubicBezTo>
                    <a:cubicBezTo>
                      <a:pt x="3258" y="488"/>
                      <a:pt x="4035" y="388"/>
                      <a:pt x="4787" y="363"/>
                    </a:cubicBezTo>
                    <a:close/>
                    <a:moveTo>
                      <a:pt x="5564" y="1"/>
                    </a:moveTo>
                    <a:cubicBezTo>
                      <a:pt x="5305" y="1"/>
                      <a:pt x="5046" y="4"/>
                      <a:pt x="4787" y="12"/>
                    </a:cubicBezTo>
                    <a:cubicBezTo>
                      <a:pt x="4010" y="37"/>
                      <a:pt x="3183" y="112"/>
                      <a:pt x="2456" y="463"/>
                    </a:cubicBezTo>
                    <a:cubicBezTo>
                      <a:pt x="1704" y="814"/>
                      <a:pt x="1128" y="1441"/>
                      <a:pt x="727" y="2142"/>
                    </a:cubicBezTo>
                    <a:cubicBezTo>
                      <a:pt x="351" y="2869"/>
                      <a:pt x="201" y="3646"/>
                      <a:pt x="25" y="4398"/>
                    </a:cubicBezTo>
                    <a:lnTo>
                      <a:pt x="25" y="4473"/>
                    </a:lnTo>
                    <a:lnTo>
                      <a:pt x="100" y="4573"/>
                    </a:lnTo>
                    <a:cubicBezTo>
                      <a:pt x="125" y="4598"/>
                      <a:pt x="125" y="4598"/>
                      <a:pt x="125" y="4649"/>
                    </a:cubicBezTo>
                    <a:lnTo>
                      <a:pt x="100" y="4924"/>
                    </a:lnTo>
                    <a:lnTo>
                      <a:pt x="75" y="5451"/>
                    </a:lnTo>
                    <a:lnTo>
                      <a:pt x="25" y="6478"/>
                    </a:lnTo>
                    <a:lnTo>
                      <a:pt x="0" y="6654"/>
                    </a:lnTo>
                    <a:lnTo>
                      <a:pt x="176" y="6679"/>
                    </a:lnTo>
                    <a:cubicBezTo>
                      <a:pt x="2933" y="6704"/>
                      <a:pt x="5689" y="6729"/>
                      <a:pt x="8446" y="6754"/>
                    </a:cubicBezTo>
                    <a:lnTo>
                      <a:pt x="12557" y="6754"/>
                    </a:lnTo>
                    <a:cubicBezTo>
                      <a:pt x="13246" y="6754"/>
                      <a:pt x="13935" y="6748"/>
                      <a:pt x="14624" y="6748"/>
                    </a:cubicBezTo>
                    <a:cubicBezTo>
                      <a:pt x="15314" y="6748"/>
                      <a:pt x="16003" y="6754"/>
                      <a:pt x="16692" y="6779"/>
                    </a:cubicBezTo>
                    <a:cubicBezTo>
                      <a:pt x="17485" y="6808"/>
                      <a:pt x="18286" y="6820"/>
                      <a:pt x="19091" y="6820"/>
                    </a:cubicBezTo>
                    <a:cubicBezTo>
                      <a:pt x="19660" y="6820"/>
                      <a:pt x="20231" y="6814"/>
                      <a:pt x="20802" y="6804"/>
                    </a:cubicBezTo>
                    <a:lnTo>
                      <a:pt x="24938" y="6779"/>
                    </a:lnTo>
                    <a:cubicBezTo>
                      <a:pt x="27670" y="6729"/>
                      <a:pt x="30426" y="6654"/>
                      <a:pt x="33183" y="6553"/>
                    </a:cubicBezTo>
                    <a:lnTo>
                      <a:pt x="33334" y="6553"/>
                    </a:lnTo>
                    <a:lnTo>
                      <a:pt x="33334" y="6378"/>
                    </a:lnTo>
                    <a:lnTo>
                      <a:pt x="33309" y="3796"/>
                    </a:lnTo>
                    <a:cubicBezTo>
                      <a:pt x="33309" y="3746"/>
                      <a:pt x="33334" y="3721"/>
                      <a:pt x="33359" y="3696"/>
                    </a:cubicBezTo>
                    <a:lnTo>
                      <a:pt x="33409" y="3646"/>
                    </a:lnTo>
                    <a:lnTo>
                      <a:pt x="33409" y="3571"/>
                    </a:lnTo>
                    <a:cubicBezTo>
                      <a:pt x="33434" y="2769"/>
                      <a:pt x="33108" y="1917"/>
                      <a:pt x="32482" y="1365"/>
                    </a:cubicBezTo>
                    <a:cubicBezTo>
                      <a:pt x="31880" y="814"/>
                      <a:pt x="31103" y="538"/>
                      <a:pt x="30326" y="363"/>
                    </a:cubicBezTo>
                    <a:cubicBezTo>
                      <a:pt x="29217" y="108"/>
                      <a:pt x="28081" y="38"/>
                      <a:pt x="26947" y="38"/>
                    </a:cubicBezTo>
                    <a:cubicBezTo>
                      <a:pt x="26519" y="38"/>
                      <a:pt x="26091" y="48"/>
                      <a:pt x="25664" y="62"/>
                    </a:cubicBezTo>
                    <a:cubicBezTo>
                      <a:pt x="24999" y="94"/>
                      <a:pt x="24337" y="104"/>
                      <a:pt x="23676" y="104"/>
                    </a:cubicBezTo>
                    <a:cubicBezTo>
                      <a:pt x="22796" y="104"/>
                      <a:pt x="21916" y="87"/>
                      <a:pt x="21028" y="87"/>
                    </a:cubicBezTo>
                    <a:lnTo>
                      <a:pt x="16391" y="37"/>
                    </a:lnTo>
                    <a:lnTo>
                      <a:pt x="7118" y="12"/>
                    </a:lnTo>
                    <a:cubicBezTo>
                      <a:pt x="6600" y="12"/>
                      <a:pt x="6082" y="1"/>
                      <a:pt x="55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528" name="Google Shape;4528;p51"/>
          <p:cNvGrpSpPr/>
          <p:nvPr/>
        </p:nvGrpSpPr>
        <p:grpSpPr>
          <a:xfrm>
            <a:off x="1323371" y="1590653"/>
            <a:ext cx="1970050" cy="2877438"/>
            <a:chOff x="1282190" y="1486412"/>
            <a:chExt cx="1838815" cy="2706777"/>
          </a:xfrm>
        </p:grpSpPr>
        <p:grpSp>
          <p:nvGrpSpPr>
            <p:cNvPr id="4529" name="Google Shape;4529;p51"/>
            <p:cNvGrpSpPr/>
            <p:nvPr/>
          </p:nvGrpSpPr>
          <p:grpSpPr>
            <a:xfrm>
              <a:off x="1282190" y="1776851"/>
              <a:ext cx="1838815" cy="2416338"/>
              <a:chOff x="3109075" y="715403"/>
              <a:chExt cx="1313439" cy="1136566"/>
            </a:xfrm>
          </p:grpSpPr>
          <p:sp>
            <p:nvSpPr>
              <p:cNvPr id="4530" name="Google Shape;4530;p51"/>
              <p:cNvSpPr/>
              <p:nvPr/>
            </p:nvSpPr>
            <p:spPr>
              <a:xfrm>
                <a:off x="3116665" y="722234"/>
                <a:ext cx="1305849" cy="1124992"/>
              </a:xfrm>
              <a:custGeom>
                <a:avLst/>
                <a:gdLst/>
                <a:ahLst/>
                <a:cxnLst/>
                <a:rect l="l" t="t" r="r" b="b"/>
                <a:pathLst>
                  <a:path w="34412" h="29646" extrusionOk="0">
                    <a:moveTo>
                      <a:pt x="26988" y="0"/>
                    </a:moveTo>
                    <a:cubicBezTo>
                      <a:pt x="18118" y="0"/>
                      <a:pt x="9252" y="106"/>
                      <a:pt x="402" y="146"/>
                    </a:cubicBezTo>
                    <a:cubicBezTo>
                      <a:pt x="101" y="4908"/>
                      <a:pt x="1" y="9720"/>
                      <a:pt x="1" y="14507"/>
                    </a:cubicBezTo>
                    <a:cubicBezTo>
                      <a:pt x="1" y="17289"/>
                      <a:pt x="51" y="20071"/>
                      <a:pt x="126" y="22828"/>
                    </a:cubicBezTo>
                    <a:cubicBezTo>
                      <a:pt x="151" y="24106"/>
                      <a:pt x="51" y="25535"/>
                      <a:pt x="326" y="26788"/>
                    </a:cubicBezTo>
                    <a:cubicBezTo>
                      <a:pt x="652" y="28342"/>
                      <a:pt x="2031" y="29570"/>
                      <a:pt x="3635" y="29645"/>
                    </a:cubicBezTo>
                    <a:lnTo>
                      <a:pt x="3835" y="29645"/>
                    </a:lnTo>
                    <a:cubicBezTo>
                      <a:pt x="3885" y="29595"/>
                      <a:pt x="3936" y="29520"/>
                      <a:pt x="4036" y="29520"/>
                    </a:cubicBezTo>
                    <a:cubicBezTo>
                      <a:pt x="8161" y="29188"/>
                      <a:pt x="12323" y="29075"/>
                      <a:pt x="16491" y="29075"/>
                    </a:cubicBezTo>
                    <a:cubicBezTo>
                      <a:pt x="21438" y="29075"/>
                      <a:pt x="26393" y="29233"/>
                      <a:pt x="31304" y="29369"/>
                    </a:cubicBezTo>
                    <a:cubicBezTo>
                      <a:pt x="31329" y="29369"/>
                      <a:pt x="31354" y="29395"/>
                      <a:pt x="31354" y="29395"/>
                    </a:cubicBezTo>
                    <a:cubicBezTo>
                      <a:pt x="34412" y="28116"/>
                      <a:pt x="33560" y="23154"/>
                      <a:pt x="33535" y="20422"/>
                    </a:cubicBezTo>
                    <a:cubicBezTo>
                      <a:pt x="33510" y="17916"/>
                      <a:pt x="33510" y="15409"/>
                      <a:pt x="33485" y="12928"/>
                    </a:cubicBezTo>
                    <a:cubicBezTo>
                      <a:pt x="33434" y="8617"/>
                      <a:pt x="33384" y="4332"/>
                      <a:pt x="33384" y="21"/>
                    </a:cubicBezTo>
                    <a:cubicBezTo>
                      <a:pt x="31252" y="6"/>
                      <a:pt x="29120" y="0"/>
                      <a:pt x="26988" y="0"/>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1" name="Google Shape;4531;p51"/>
              <p:cNvSpPr/>
              <p:nvPr/>
            </p:nvSpPr>
            <p:spPr>
              <a:xfrm>
                <a:off x="3109075" y="715403"/>
                <a:ext cx="1294427" cy="1136566"/>
              </a:xfrm>
              <a:custGeom>
                <a:avLst/>
                <a:gdLst/>
                <a:ahLst/>
                <a:cxnLst/>
                <a:rect l="l" t="t" r="r" b="b"/>
                <a:pathLst>
                  <a:path w="34111" h="29951" extrusionOk="0">
                    <a:moveTo>
                      <a:pt x="33386" y="402"/>
                    </a:moveTo>
                    <a:lnTo>
                      <a:pt x="33559" y="20602"/>
                    </a:lnTo>
                    <a:cubicBezTo>
                      <a:pt x="33584" y="22256"/>
                      <a:pt x="33785" y="23885"/>
                      <a:pt x="33634" y="25489"/>
                    </a:cubicBezTo>
                    <a:cubicBezTo>
                      <a:pt x="33584" y="26291"/>
                      <a:pt x="33434" y="27093"/>
                      <a:pt x="33108" y="27795"/>
                    </a:cubicBezTo>
                    <a:cubicBezTo>
                      <a:pt x="32782" y="28522"/>
                      <a:pt x="32231" y="29123"/>
                      <a:pt x="31504" y="29399"/>
                    </a:cubicBezTo>
                    <a:lnTo>
                      <a:pt x="31454" y="29399"/>
                    </a:lnTo>
                    <a:lnTo>
                      <a:pt x="31354" y="29374"/>
                    </a:lnTo>
                    <a:lnTo>
                      <a:pt x="30702" y="29374"/>
                    </a:lnTo>
                    <a:lnTo>
                      <a:pt x="29850" y="29349"/>
                    </a:lnTo>
                    <a:lnTo>
                      <a:pt x="28121" y="29274"/>
                    </a:lnTo>
                    <a:lnTo>
                      <a:pt x="24662" y="29199"/>
                    </a:lnTo>
                    <a:cubicBezTo>
                      <a:pt x="22381" y="29148"/>
                      <a:pt x="20075" y="29098"/>
                      <a:pt x="17770" y="29098"/>
                    </a:cubicBezTo>
                    <a:cubicBezTo>
                      <a:pt x="17225" y="29092"/>
                      <a:pt x="16681" y="29089"/>
                      <a:pt x="16137" y="29089"/>
                    </a:cubicBezTo>
                    <a:cubicBezTo>
                      <a:pt x="14377" y="29089"/>
                      <a:pt x="12620" y="29122"/>
                      <a:pt x="10877" y="29199"/>
                    </a:cubicBezTo>
                    <a:lnTo>
                      <a:pt x="7419" y="29374"/>
                    </a:lnTo>
                    <a:lnTo>
                      <a:pt x="5689" y="29474"/>
                    </a:lnTo>
                    <a:lnTo>
                      <a:pt x="4837" y="29549"/>
                    </a:lnTo>
                    <a:lnTo>
                      <a:pt x="4411" y="29575"/>
                    </a:lnTo>
                    <a:cubicBezTo>
                      <a:pt x="4336" y="29575"/>
                      <a:pt x="4286" y="29575"/>
                      <a:pt x="4186" y="29600"/>
                    </a:cubicBezTo>
                    <a:cubicBezTo>
                      <a:pt x="4093" y="29600"/>
                      <a:pt x="4028" y="29655"/>
                      <a:pt x="3980" y="29724"/>
                    </a:cubicBezTo>
                    <a:lnTo>
                      <a:pt x="3980" y="29724"/>
                    </a:lnTo>
                    <a:cubicBezTo>
                      <a:pt x="3357" y="29708"/>
                      <a:pt x="2759" y="29511"/>
                      <a:pt x="2231" y="29199"/>
                    </a:cubicBezTo>
                    <a:cubicBezTo>
                      <a:pt x="1704" y="28848"/>
                      <a:pt x="1253" y="28372"/>
                      <a:pt x="953" y="27820"/>
                    </a:cubicBezTo>
                    <a:cubicBezTo>
                      <a:pt x="652" y="27244"/>
                      <a:pt x="552" y="26617"/>
                      <a:pt x="501" y="25965"/>
                    </a:cubicBezTo>
                    <a:cubicBezTo>
                      <a:pt x="451" y="25314"/>
                      <a:pt x="476" y="24662"/>
                      <a:pt x="476" y="24011"/>
                    </a:cubicBezTo>
                    <a:cubicBezTo>
                      <a:pt x="476" y="21354"/>
                      <a:pt x="426" y="18747"/>
                      <a:pt x="376" y="16091"/>
                    </a:cubicBezTo>
                    <a:cubicBezTo>
                      <a:pt x="351" y="13484"/>
                      <a:pt x="376" y="10853"/>
                      <a:pt x="451" y="8221"/>
                    </a:cubicBezTo>
                    <a:cubicBezTo>
                      <a:pt x="500" y="5648"/>
                      <a:pt x="621" y="3074"/>
                      <a:pt x="767" y="501"/>
                    </a:cubicBezTo>
                    <a:lnTo>
                      <a:pt x="767" y="501"/>
                    </a:lnTo>
                    <a:lnTo>
                      <a:pt x="33386" y="402"/>
                    </a:lnTo>
                    <a:close/>
                    <a:moveTo>
                      <a:pt x="33584" y="0"/>
                    </a:moveTo>
                    <a:lnTo>
                      <a:pt x="602" y="126"/>
                    </a:lnTo>
                    <a:lnTo>
                      <a:pt x="426" y="151"/>
                    </a:lnTo>
                    <a:lnTo>
                      <a:pt x="401" y="301"/>
                    </a:lnTo>
                    <a:cubicBezTo>
                      <a:pt x="251" y="2933"/>
                      <a:pt x="151" y="5564"/>
                      <a:pt x="100" y="8196"/>
                    </a:cubicBezTo>
                    <a:cubicBezTo>
                      <a:pt x="50" y="10828"/>
                      <a:pt x="0" y="13484"/>
                      <a:pt x="50" y="16116"/>
                    </a:cubicBezTo>
                    <a:lnTo>
                      <a:pt x="176" y="24011"/>
                    </a:lnTo>
                    <a:cubicBezTo>
                      <a:pt x="176" y="24662"/>
                      <a:pt x="176" y="25314"/>
                      <a:pt x="226" y="25991"/>
                    </a:cubicBezTo>
                    <a:cubicBezTo>
                      <a:pt x="301" y="26642"/>
                      <a:pt x="401" y="27319"/>
                      <a:pt x="727" y="27945"/>
                    </a:cubicBezTo>
                    <a:cubicBezTo>
                      <a:pt x="1053" y="28547"/>
                      <a:pt x="1529" y="29048"/>
                      <a:pt x="2105" y="29399"/>
                    </a:cubicBezTo>
                    <a:cubicBezTo>
                      <a:pt x="2682" y="29775"/>
                      <a:pt x="3384" y="29950"/>
                      <a:pt x="4035" y="29950"/>
                    </a:cubicBezTo>
                    <a:lnTo>
                      <a:pt x="4136" y="29950"/>
                    </a:lnTo>
                    <a:lnTo>
                      <a:pt x="4161" y="29875"/>
                    </a:lnTo>
                    <a:cubicBezTo>
                      <a:pt x="4161" y="29850"/>
                      <a:pt x="4186" y="29825"/>
                      <a:pt x="4236" y="29825"/>
                    </a:cubicBezTo>
                    <a:lnTo>
                      <a:pt x="4436" y="29800"/>
                    </a:lnTo>
                    <a:lnTo>
                      <a:pt x="4862" y="29775"/>
                    </a:lnTo>
                    <a:lnTo>
                      <a:pt x="5714" y="29700"/>
                    </a:lnTo>
                    <a:lnTo>
                      <a:pt x="7444" y="29600"/>
                    </a:lnTo>
                    <a:cubicBezTo>
                      <a:pt x="8572" y="29524"/>
                      <a:pt x="9725" y="29499"/>
                      <a:pt x="10877" y="29474"/>
                    </a:cubicBezTo>
                    <a:cubicBezTo>
                      <a:pt x="13183" y="29449"/>
                      <a:pt x="15464" y="29424"/>
                      <a:pt x="17770" y="29424"/>
                    </a:cubicBezTo>
                    <a:cubicBezTo>
                      <a:pt x="20075" y="29449"/>
                      <a:pt x="22356" y="29474"/>
                      <a:pt x="24662" y="29549"/>
                    </a:cubicBezTo>
                    <a:lnTo>
                      <a:pt x="31529" y="29725"/>
                    </a:lnTo>
                    <a:lnTo>
                      <a:pt x="31629" y="29725"/>
                    </a:lnTo>
                    <a:cubicBezTo>
                      <a:pt x="32431" y="29399"/>
                      <a:pt x="33058" y="28722"/>
                      <a:pt x="33409" y="27945"/>
                    </a:cubicBezTo>
                    <a:cubicBezTo>
                      <a:pt x="33760" y="27168"/>
                      <a:pt x="33910" y="26341"/>
                      <a:pt x="33985" y="25514"/>
                    </a:cubicBezTo>
                    <a:cubicBezTo>
                      <a:pt x="34111" y="23860"/>
                      <a:pt x="33910" y="22231"/>
                      <a:pt x="33885" y="20602"/>
                    </a:cubicBezTo>
                    <a:lnTo>
                      <a:pt x="33760" y="201"/>
                    </a:lnTo>
                    <a:lnTo>
                      <a:pt x="337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32" name="Google Shape;4532;p51"/>
            <p:cNvGrpSpPr/>
            <p:nvPr/>
          </p:nvGrpSpPr>
          <p:grpSpPr>
            <a:xfrm>
              <a:off x="1303598" y="1486412"/>
              <a:ext cx="1776231" cy="362376"/>
              <a:chOff x="3124292" y="481000"/>
              <a:chExt cx="1268737" cy="258840"/>
            </a:xfrm>
          </p:grpSpPr>
          <p:sp>
            <p:nvSpPr>
              <p:cNvPr id="4533" name="Google Shape;4533;p51"/>
              <p:cNvSpPr/>
              <p:nvPr/>
            </p:nvSpPr>
            <p:spPr>
              <a:xfrm>
                <a:off x="3131882" y="487679"/>
                <a:ext cx="1254506" cy="245938"/>
              </a:xfrm>
              <a:custGeom>
                <a:avLst/>
                <a:gdLst/>
                <a:ahLst/>
                <a:cxnLst/>
                <a:rect l="l" t="t" r="r" b="b"/>
                <a:pathLst>
                  <a:path w="33059" h="6481" extrusionOk="0">
                    <a:moveTo>
                      <a:pt x="5062" y="1"/>
                    </a:moveTo>
                    <a:cubicBezTo>
                      <a:pt x="3698" y="1"/>
                      <a:pt x="2334" y="120"/>
                      <a:pt x="1329" y="1164"/>
                    </a:cubicBezTo>
                    <a:cubicBezTo>
                      <a:pt x="477" y="2067"/>
                      <a:pt x="251" y="3119"/>
                      <a:pt x="1" y="4272"/>
                    </a:cubicBezTo>
                    <a:cubicBezTo>
                      <a:pt x="51" y="4322"/>
                      <a:pt x="101" y="4372"/>
                      <a:pt x="101" y="4473"/>
                    </a:cubicBezTo>
                    <a:cubicBezTo>
                      <a:pt x="51" y="4949"/>
                      <a:pt x="26" y="5826"/>
                      <a:pt x="1" y="6327"/>
                    </a:cubicBezTo>
                    <a:cubicBezTo>
                      <a:pt x="5595" y="6404"/>
                      <a:pt x="11234" y="6481"/>
                      <a:pt x="16867" y="6481"/>
                    </a:cubicBezTo>
                    <a:cubicBezTo>
                      <a:pt x="22262" y="6481"/>
                      <a:pt x="27649" y="6410"/>
                      <a:pt x="32983" y="6202"/>
                    </a:cubicBezTo>
                    <a:cubicBezTo>
                      <a:pt x="32958" y="5550"/>
                      <a:pt x="32958" y="4272"/>
                      <a:pt x="32958" y="3620"/>
                    </a:cubicBezTo>
                    <a:cubicBezTo>
                      <a:pt x="32958" y="3520"/>
                      <a:pt x="32983" y="3445"/>
                      <a:pt x="33059" y="3395"/>
                    </a:cubicBezTo>
                    <a:cubicBezTo>
                      <a:pt x="33041" y="466"/>
                      <a:pt x="29686" y="41"/>
                      <a:pt x="26728" y="41"/>
                    </a:cubicBezTo>
                    <a:cubicBezTo>
                      <a:pt x="25517" y="41"/>
                      <a:pt x="24372" y="112"/>
                      <a:pt x="23551" y="112"/>
                    </a:cubicBezTo>
                    <a:cubicBezTo>
                      <a:pt x="23511" y="112"/>
                      <a:pt x="23472" y="112"/>
                      <a:pt x="23434" y="112"/>
                    </a:cubicBezTo>
                    <a:cubicBezTo>
                      <a:pt x="20652" y="112"/>
                      <a:pt x="17870" y="87"/>
                      <a:pt x="15088" y="62"/>
                    </a:cubicBezTo>
                    <a:cubicBezTo>
                      <a:pt x="12131" y="62"/>
                      <a:pt x="9199" y="36"/>
                      <a:pt x="6266" y="11"/>
                    </a:cubicBezTo>
                    <a:cubicBezTo>
                      <a:pt x="5871" y="11"/>
                      <a:pt x="5467" y="1"/>
                      <a:pt x="50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4" name="Google Shape;4534;p51"/>
              <p:cNvSpPr/>
              <p:nvPr/>
            </p:nvSpPr>
            <p:spPr>
              <a:xfrm>
                <a:off x="3124292" y="481000"/>
                <a:ext cx="1268737" cy="258840"/>
              </a:xfrm>
              <a:custGeom>
                <a:avLst/>
                <a:gdLst/>
                <a:ahLst/>
                <a:cxnLst/>
                <a:rect l="l" t="t" r="r" b="b"/>
                <a:pathLst>
                  <a:path w="33434" h="6821" extrusionOk="0">
                    <a:moveTo>
                      <a:pt x="4787" y="363"/>
                    </a:moveTo>
                    <a:cubicBezTo>
                      <a:pt x="5539" y="363"/>
                      <a:pt x="6341" y="388"/>
                      <a:pt x="7093" y="388"/>
                    </a:cubicBezTo>
                    <a:lnTo>
                      <a:pt x="16391" y="463"/>
                    </a:lnTo>
                    <a:lnTo>
                      <a:pt x="21028" y="488"/>
                    </a:lnTo>
                    <a:cubicBezTo>
                      <a:pt x="21649" y="488"/>
                      <a:pt x="22271" y="492"/>
                      <a:pt x="22893" y="492"/>
                    </a:cubicBezTo>
                    <a:cubicBezTo>
                      <a:pt x="23825" y="492"/>
                      <a:pt x="24757" y="483"/>
                      <a:pt x="25690" y="438"/>
                    </a:cubicBezTo>
                    <a:cubicBezTo>
                      <a:pt x="26183" y="422"/>
                      <a:pt x="26679" y="408"/>
                      <a:pt x="27174" y="408"/>
                    </a:cubicBezTo>
                    <a:cubicBezTo>
                      <a:pt x="28214" y="408"/>
                      <a:pt x="29250" y="468"/>
                      <a:pt x="30251" y="689"/>
                    </a:cubicBezTo>
                    <a:cubicBezTo>
                      <a:pt x="31003" y="864"/>
                      <a:pt x="31705" y="1140"/>
                      <a:pt x="32256" y="1616"/>
                    </a:cubicBezTo>
                    <a:cubicBezTo>
                      <a:pt x="32791" y="2102"/>
                      <a:pt x="33066" y="2800"/>
                      <a:pt x="33082" y="3504"/>
                    </a:cubicBezTo>
                    <a:lnTo>
                      <a:pt x="33082" y="3504"/>
                    </a:lnTo>
                    <a:cubicBezTo>
                      <a:pt x="33016" y="3593"/>
                      <a:pt x="32983" y="3695"/>
                      <a:pt x="32983" y="3796"/>
                    </a:cubicBezTo>
                    <a:lnTo>
                      <a:pt x="33006" y="6233"/>
                    </a:lnTo>
                    <a:lnTo>
                      <a:pt x="33006" y="6233"/>
                    </a:lnTo>
                    <a:cubicBezTo>
                      <a:pt x="30324" y="6330"/>
                      <a:pt x="27618" y="6379"/>
                      <a:pt x="24913" y="6428"/>
                    </a:cubicBezTo>
                    <a:lnTo>
                      <a:pt x="20802" y="6478"/>
                    </a:lnTo>
                    <a:cubicBezTo>
                      <a:pt x="19424" y="6478"/>
                      <a:pt x="18045" y="6478"/>
                      <a:pt x="16692" y="6528"/>
                    </a:cubicBezTo>
                    <a:cubicBezTo>
                      <a:pt x="16233" y="6537"/>
                      <a:pt x="15773" y="6539"/>
                      <a:pt x="15314" y="6539"/>
                    </a:cubicBezTo>
                    <a:cubicBezTo>
                      <a:pt x="14395" y="6539"/>
                      <a:pt x="13476" y="6528"/>
                      <a:pt x="12557" y="6528"/>
                    </a:cubicBezTo>
                    <a:lnTo>
                      <a:pt x="8446" y="6453"/>
                    </a:lnTo>
                    <a:lnTo>
                      <a:pt x="364" y="6330"/>
                    </a:lnTo>
                    <a:lnTo>
                      <a:pt x="364" y="6330"/>
                    </a:lnTo>
                    <a:lnTo>
                      <a:pt x="426" y="5476"/>
                    </a:lnTo>
                    <a:lnTo>
                      <a:pt x="451" y="4949"/>
                    </a:lnTo>
                    <a:lnTo>
                      <a:pt x="476" y="4674"/>
                    </a:lnTo>
                    <a:cubicBezTo>
                      <a:pt x="476" y="4649"/>
                      <a:pt x="476" y="4548"/>
                      <a:pt x="451" y="4473"/>
                    </a:cubicBezTo>
                    <a:cubicBezTo>
                      <a:pt x="438" y="4435"/>
                      <a:pt x="419" y="4402"/>
                      <a:pt x="396" y="4374"/>
                    </a:cubicBezTo>
                    <a:lnTo>
                      <a:pt x="396" y="4374"/>
                    </a:lnTo>
                    <a:cubicBezTo>
                      <a:pt x="542" y="3655"/>
                      <a:pt x="717" y="2941"/>
                      <a:pt x="1053" y="2318"/>
                    </a:cubicBezTo>
                    <a:cubicBezTo>
                      <a:pt x="1404" y="1666"/>
                      <a:pt x="1930" y="1115"/>
                      <a:pt x="2607" y="789"/>
                    </a:cubicBezTo>
                    <a:cubicBezTo>
                      <a:pt x="3258" y="488"/>
                      <a:pt x="4035" y="388"/>
                      <a:pt x="4787" y="363"/>
                    </a:cubicBezTo>
                    <a:close/>
                    <a:moveTo>
                      <a:pt x="5564" y="1"/>
                    </a:moveTo>
                    <a:cubicBezTo>
                      <a:pt x="5305" y="1"/>
                      <a:pt x="5046" y="4"/>
                      <a:pt x="4787" y="12"/>
                    </a:cubicBezTo>
                    <a:cubicBezTo>
                      <a:pt x="4010" y="37"/>
                      <a:pt x="3183" y="112"/>
                      <a:pt x="2456" y="463"/>
                    </a:cubicBezTo>
                    <a:cubicBezTo>
                      <a:pt x="1704" y="814"/>
                      <a:pt x="1128" y="1441"/>
                      <a:pt x="727" y="2142"/>
                    </a:cubicBezTo>
                    <a:cubicBezTo>
                      <a:pt x="351" y="2869"/>
                      <a:pt x="201" y="3646"/>
                      <a:pt x="25" y="4398"/>
                    </a:cubicBezTo>
                    <a:lnTo>
                      <a:pt x="25" y="4473"/>
                    </a:lnTo>
                    <a:lnTo>
                      <a:pt x="100" y="4573"/>
                    </a:lnTo>
                    <a:cubicBezTo>
                      <a:pt x="125" y="4598"/>
                      <a:pt x="125" y="4598"/>
                      <a:pt x="125" y="4649"/>
                    </a:cubicBezTo>
                    <a:lnTo>
                      <a:pt x="100" y="4924"/>
                    </a:lnTo>
                    <a:lnTo>
                      <a:pt x="75" y="5451"/>
                    </a:lnTo>
                    <a:lnTo>
                      <a:pt x="25" y="6478"/>
                    </a:lnTo>
                    <a:lnTo>
                      <a:pt x="0" y="6654"/>
                    </a:lnTo>
                    <a:lnTo>
                      <a:pt x="176" y="6679"/>
                    </a:lnTo>
                    <a:cubicBezTo>
                      <a:pt x="2933" y="6704"/>
                      <a:pt x="5689" y="6729"/>
                      <a:pt x="8446" y="6754"/>
                    </a:cubicBezTo>
                    <a:lnTo>
                      <a:pt x="12557" y="6754"/>
                    </a:lnTo>
                    <a:cubicBezTo>
                      <a:pt x="13246" y="6754"/>
                      <a:pt x="13935" y="6748"/>
                      <a:pt x="14624" y="6748"/>
                    </a:cubicBezTo>
                    <a:cubicBezTo>
                      <a:pt x="15314" y="6748"/>
                      <a:pt x="16003" y="6754"/>
                      <a:pt x="16692" y="6779"/>
                    </a:cubicBezTo>
                    <a:cubicBezTo>
                      <a:pt x="17485" y="6808"/>
                      <a:pt x="18286" y="6820"/>
                      <a:pt x="19091" y="6820"/>
                    </a:cubicBezTo>
                    <a:cubicBezTo>
                      <a:pt x="19660" y="6820"/>
                      <a:pt x="20231" y="6814"/>
                      <a:pt x="20802" y="6804"/>
                    </a:cubicBezTo>
                    <a:lnTo>
                      <a:pt x="24938" y="6779"/>
                    </a:lnTo>
                    <a:cubicBezTo>
                      <a:pt x="27670" y="6729"/>
                      <a:pt x="30426" y="6654"/>
                      <a:pt x="33183" y="6553"/>
                    </a:cubicBezTo>
                    <a:lnTo>
                      <a:pt x="33334" y="6553"/>
                    </a:lnTo>
                    <a:lnTo>
                      <a:pt x="33334" y="6378"/>
                    </a:lnTo>
                    <a:lnTo>
                      <a:pt x="33309" y="3796"/>
                    </a:lnTo>
                    <a:cubicBezTo>
                      <a:pt x="33309" y="3746"/>
                      <a:pt x="33334" y="3721"/>
                      <a:pt x="33359" y="3696"/>
                    </a:cubicBezTo>
                    <a:lnTo>
                      <a:pt x="33409" y="3646"/>
                    </a:lnTo>
                    <a:lnTo>
                      <a:pt x="33409" y="3571"/>
                    </a:lnTo>
                    <a:cubicBezTo>
                      <a:pt x="33434" y="2769"/>
                      <a:pt x="33108" y="1917"/>
                      <a:pt x="32482" y="1365"/>
                    </a:cubicBezTo>
                    <a:cubicBezTo>
                      <a:pt x="31880" y="814"/>
                      <a:pt x="31103" y="538"/>
                      <a:pt x="30326" y="363"/>
                    </a:cubicBezTo>
                    <a:cubicBezTo>
                      <a:pt x="29217" y="108"/>
                      <a:pt x="28081" y="38"/>
                      <a:pt x="26947" y="38"/>
                    </a:cubicBezTo>
                    <a:cubicBezTo>
                      <a:pt x="26519" y="38"/>
                      <a:pt x="26091" y="48"/>
                      <a:pt x="25664" y="62"/>
                    </a:cubicBezTo>
                    <a:cubicBezTo>
                      <a:pt x="24999" y="94"/>
                      <a:pt x="24337" y="104"/>
                      <a:pt x="23676" y="104"/>
                    </a:cubicBezTo>
                    <a:cubicBezTo>
                      <a:pt x="22796" y="104"/>
                      <a:pt x="21916" y="87"/>
                      <a:pt x="21028" y="87"/>
                    </a:cubicBezTo>
                    <a:lnTo>
                      <a:pt x="16391" y="37"/>
                    </a:lnTo>
                    <a:lnTo>
                      <a:pt x="7118" y="12"/>
                    </a:lnTo>
                    <a:cubicBezTo>
                      <a:pt x="6600" y="12"/>
                      <a:pt x="6082" y="1"/>
                      <a:pt x="55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535" name="Google Shape;4535;p51"/>
          <p:cNvGrpSpPr/>
          <p:nvPr/>
        </p:nvGrpSpPr>
        <p:grpSpPr>
          <a:xfrm rot="889388">
            <a:off x="2135268" y="1016289"/>
            <a:ext cx="584046" cy="351121"/>
            <a:chOff x="4345425" y="2175475"/>
            <a:chExt cx="800750" cy="176025"/>
          </a:xfrm>
        </p:grpSpPr>
        <p:sp>
          <p:nvSpPr>
            <p:cNvPr id="4536" name="Google Shape;4536;p5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4">
                <a:alpha val="4156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7" name="Google Shape;4537;p5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4">
                <a:alpha val="4156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42" name="Google Shape;4542;p51"/>
          <p:cNvGrpSpPr/>
          <p:nvPr/>
        </p:nvGrpSpPr>
        <p:grpSpPr>
          <a:xfrm flipH="1">
            <a:off x="6389492" y="938650"/>
            <a:ext cx="2036227" cy="176025"/>
            <a:chOff x="4345425" y="2175475"/>
            <a:chExt cx="800750" cy="176025"/>
          </a:xfrm>
        </p:grpSpPr>
        <p:sp>
          <p:nvSpPr>
            <p:cNvPr id="4543" name="Google Shape;4543;p5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4" name="Google Shape;4544;p5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49" name="Google Shape;4549;p51"/>
          <p:cNvSpPr txBox="1"/>
          <p:nvPr/>
        </p:nvSpPr>
        <p:spPr>
          <a:xfrm>
            <a:off x="1533511" y="1592924"/>
            <a:ext cx="1381359" cy="281400"/>
          </a:xfrm>
          <a:prstGeom prst="rect">
            <a:avLst/>
          </a:prstGeom>
          <a:noFill/>
          <a:ln>
            <a:noFill/>
          </a:ln>
        </p:spPr>
        <p:txBody>
          <a:bodyPr spcFirstLastPara="1" wrap="square" lIns="0" tIns="6760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1600" b="1" i="0" u="none" strike="noStrike" cap="none" dirty="0">
                <a:solidFill>
                  <a:schemeClr val="dk1"/>
                </a:solidFill>
                <a:latin typeface="Itim"/>
                <a:ea typeface="Itim"/>
                <a:cs typeface="Itim"/>
                <a:sym typeface="Itim"/>
              </a:rPr>
              <a:t>M</a:t>
            </a:r>
            <a:r>
              <a:rPr lang="es-MX" sz="1600" b="1" i="0" u="none" strike="noStrike" cap="none" dirty="0">
                <a:solidFill>
                  <a:schemeClr val="dk1"/>
                </a:solidFill>
                <a:latin typeface="Itim"/>
                <a:ea typeface="Itim"/>
                <a:cs typeface="Itim"/>
                <a:sym typeface="Itim"/>
              </a:rPr>
              <a:t>a</a:t>
            </a:r>
            <a:r>
              <a:rPr lang="en" sz="1600" b="1" i="0" u="none" strike="noStrike" cap="none" dirty="0">
                <a:solidFill>
                  <a:schemeClr val="dk1"/>
                </a:solidFill>
                <a:latin typeface="Itim"/>
                <a:ea typeface="Itim"/>
                <a:cs typeface="Itim"/>
                <a:sym typeface="Itim"/>
              </a:rPr>
              <a:t>yoría de A</a:t>
            </a:r>
            <a:endParaRPr sz="1600" b="1" i="0" u="none" strike="noStrike" cap="none" dirty="0">
              <a:solidFill>
                <a:schemeClr val="dk1"/>
              </a:solidFill>
              <a:latin typeface="Itim"/>
              <a:ea typeface="Itim"/>
              <a:cs typeface="Itim"/>
              <a:sym typeface="Itim"/>
            </a:endParaRPr>
          </a:p>
        </p:txBody>
      </p:sp>
      <p:sp>
        <p:nvSpPr>
          <p:cNvPr id="4550" name="Google Shape;4550;p51"/>
          <p:cNvSpPr txBox="1"/>
          <p:nvPr/>
        </p:nvSpPr>
        <p:spPr>
          <a:xfrm>
            <a:off x="1406022" y="1954300"/>
            <a:ext cx="1776232" cy="2416337"/>
          </a:xfrm>
          <a:prstGeom prst="rect">
            <a:avLst/>
          </a:prstGeom>
          <a:noFill/>
          <a:ln>
            <a:noFill/>
          </a:ln>
        </p:spPr>
        <p:txBody>
          <a:bodyPr spcFirstLastPara="1" wrap="square" lIns="0" tIns="6025"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MX" sz="1200" b="0" i="0" dirty="0">
                <a:solidFill>
                  <a:srgbClr val="111111"/>
                </a:solidFill>
                <a:effectLst/>
                <a:latin typeface="Georgia" panose="02040502050405020303" pitchFamily="18" charset="0"/>
              </a:rPr>
              <a:t>Te amas infinitamente. En realidad desbordas amor por ti mismo. Te preocupas por estar bien, sentirte cómodo y sabes cómo transmitirlo a los que amas. </a:t>
            </a:r>
            <a:endParaRPr lang="en-US" sz="1200" b="0" i="0" u="none" strike="noStrike" cap="none" dirty="0">
              <a:solidFill>
                <a:schemeClr val="dk2"/>
              </a:solidFill>
              <a:latin typeface="Arial"/>
              <a:ea typeface="Arial"/>
              <a:cs typeface="Arial"/>
              <a:sym typeface="Arial"/>
            </a:endParaRPr>
          </a:p>
        </p:txBody>
      </p:sp>
      <p:grpSp>
        <p:nvGrpSpPr>
          <p:cNvPr id="4551" name="Google Shape;4551;p51"/>
          <p:cNvGrpSpPr/>
          <p:nvPr/>
        </p:nvGrpSpPr>
        <p:grpSpPr>
          <a:xfrm>
            <a:off x="415365" y="540002"/>
            <a:ext cx="1745583" cy="230173"/>
            <a:chOff x="1394800" y="3522000"/>
            <a:chExt cx="1048650" cy="138275"/>
          </a:xfrm>
        </p:grpSpPr>
        <p:sp>
          <p:nvSpPr>
            <p:cNvPr id="4552" name="Google Shape;4552;p5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3" name="Google Shape;4553;p5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4" name="Google Shape;4554;p5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5" name="Google Shape;4555;p5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6" name="Google Shape;4556;p5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7" name="Google Shape;4557;p5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8" name="Google Shape;4558;p5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9" name="Google Shape;4559;p5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0" name="Google Shape;4560;p5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61" name="Google Shape;4561;p51"/>
          <p:cNvSpPr/>
          <p:nvPr/>
        </p:nvSpPr>
        <p:spPr>
          <a:xfrm rot="-7512252">
            <a:off x="424828" y="4273371"/>
            <a:ext cx="740141" cy="406780"/>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4549;p51">
            <a:extLst>
              <a:ext uri="{FF2B5EF4-FFF2-40B4-BE49-F238E27FC236}">
                <a16:creationId xmlns:a16="http://schemas.microsoft.com/office/drawing/2014/main" id="{B3C7D61C-0D9F-4441-AC9B-2807764E6EEF}"/>
              </a:ext>
            </a:extLst>
          </p:cNvPr>
          <p:cNvSpPr txBox="1"/>
          <p:nvPr/>
        </p:nvSpPr>
        <p:spPr>
          <a:xfrm>
            <a:off x="4004098" y="1594827"/>
            <a:ext cx="1443704" cy="266741"/>
          </a:xfrm>
          <a:prstGeom prst="rect">
            <a:avLst/>
          </a:prstGeom>
          <a:noFill/>
          <a:ln>
            <a:noFill/>
          </a:ln>
        </p:spPr>
        <p:txBody>
          <a:bodyPr spcFirstLastPara="1" wrap="square" lIns="0" tIns="6760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1600" b="1" i="0" u="none" strike="noStrike" cap="none" dirty="0">
                <a:solidFill>
                  <a:schemeClr val="dk1"/>
                </a:solidFill>
                <a:latin typeface="Itim"/>
                <a:ea typeface="Itim"/>
                <a:cs typeface="Itim"/>
                <a:sym typeface="Itim"/>
              </a:rPr>
              <a:t>M</a:t>
            </a:r>
            <a:r>
              <a:rPr lang="es-MX" sz="1600" b="1" i="0" u="none" strike="noStrike" cap="none" dirty="0">
                <a:solidFill>
                  <a:schemeClr val="dk1"/>
                </a:solidFill>
                <a:latin typeface="Itim"/>
                <a:ea typeface="Itim"/>
                <a:cs typeface="Itim"/>
                <a:sym typeface="Itim"/>
              </a:rPr>
              <a:t>a</a:t>
            </a:r>
            <a:r>
              <a:rPr lang="en" sz="1600" b="1" i="0" u="none" strike="noStrike" cap="none" dirty="0">
                <a:solidFill>
                  <a:schemeClr val="dk1"/>
                </a:solidFill>
                <a:latin typeface="Itim"/>
                <a:ea typeface="Itim"/>
                <a:cs typeface="Itim"/>
                <a:sym typeface="Itim"/>
              </a:rPr>
              <a:t>yoría de B</a:t>
            </a:r>
            <a:endParaRPr sz="1600" b="1" i="0" u="none" strike="noStrike" cap="none" dirty="0">
              <a:solidFill>
                <a:schemeClr val="dk1"/>
              </a:solidFill>
              <a:latin typeface="Itim"/>
              <a:ea typeface="Itim"/>
              <a:cs typeface="Itim"/>
              <a:sym typeface="Itim"/>
            </a:endParaRPr>
          </a:p>
        </p:txBody>
      </p:sp>
      <p:grpSp>
        <p:nvGrpSpPr>
          <p:cNvPr id="55" name="Google Shape;4514;p51">
            <a:extLst>
              <a:ext uri="{FF2B5EF4-FFF2-40B4-BE49-F238E27FC236}">
                <a16:creationId xmlns:a16="http://schemas.microsoft.com/office/drawing/2014/main" id="{F5855DE5-E41F-4867-ABA6-B57FCF249168}"/>
              </a:ext>
            </a:extLst>
          </p:cNvPr>
          <p:cNvGrpSpPr/>
          <p:nvPr/>
        </p:nvGrpSpPr>
        <p:grpSpPr>
          <a:xfrm>
            <a:off x="6043616" y="1552846"/>
            <a:ext cx="1958666" cy="2895729"/>
            <a:chOff x="1282190" y="1486412"/>
            <a:chExt cx="1838815" cy="2706777"/>
          </a:xfrm>
        </p:grpSpPr>
        <p:grpSp>
          <p:nvGrpSpPr>
            <p:cNvPr id="56" name="Google Shape;4515;p51">
              <a:extLst>
                <a:ext uri="{FF2B5EF4-FFF2-40B4-BE49-F238E27FC236}">
                  <a16:creationId xmlns:a16="http://schemas.microsoft.com/office/drawing/2014/main" id="{68FD79E2-B7FF-444A-BF7C-CCBA6F36513A}"/>
                </a:ext>
              </a:extLst>
            </p:cNvPr>
            <p:cNvGrpSpPr/>
            <p:nvPr/>
          </p:nvGrpSpPr>
          <p:grpSpPr>
            <a:xfrm>
              <a:off x="1282190" y="1776851"/>
              <a:ext cx="1838815" cy="2416338"/>
              <a:chOff x="3109075" y="715403"/>
              <a:chExt cx="1313439" cy="1136566"/>
            </a:xfrm>
          </p:grpSpPr>
          <p:sp>
            <p:nvSpPr>
              <p:cNvPr id="60" name="Google Shape;4516;p51">
                <a:extLst>
                  <a:ext uri="{FF2B5EF4-FFF2-40B4-BE49-F238E27FC236}">
                    <a16:creationId xmlns:a16="http://schemas.microsoft.com/office/drawing/2014/main" id="{63F9218F-6F34-450A-BAC1-42B75D1631BD}"/>
                  </a:ext>
                </a:extLst>
              </p:cNvPr>
              <p:cNvSpPr/>
              <p:nvPr/>
            </p:nvSpPr>
            <p:spPr>
              <a:xfrm>
                <a:off x="3116665" y="722234"/>
                <a:ext cx="1305849" cy="1124992"/>
              </a:xfrm>
              <a:custGeom>
                <a:avLst/>
                <a:gdLst/>
                <a:ahLst/>
                <a:cxnLst/>
                <a:rect l="l" t="t" r="r" b="b"/>
                <a:pathLst>
                  <a:path w="34412" h="29646" extrusionOk="0">
                    <a:moveTo>
                      <a:pt x="26988" y="0"/>
                    </a:moveTo>
                    <a:cubicBezTo>
                      <a:pt x="18118" y="0"/>
                      <a:pt x="9252" y="106"/>
                      <a:pt x="402" y="146"/>
                    </a:cubicBezTo>
                    <a:cubicBezTo>
                      <a:pt x="101" y="4908"/>
                      <a:pt x="1" y="9720"/>
                      <a:pt x="1" y="14507"/>
                    </a:cubicBezTo>
                    <a:cubicBezTo>
                      <a:pt x="1" y="17289"/>
                      <a:pt x="51" y="20071"/>
                      <a:pt x="126" y="22828"/>
                    </a:cubicBezTo>
                    <a:cubicBezTo>
                      <a:pt x="151" y="24106"/>
                      <a:pt x="51" y="25535"/>
                      <a:pt x="326" y="26788"/>
                    </a:cubicBezTo>
                    <a:cubicBezTo>
                      <a:pt x="652" y="28342"/>
                      <a:pt x="2031" y="29570"/>
                      <a:pt x="3635" y="29645"/>
                    </a:cubicBezTo>
                    <a:lnTo>
                      <a:pt x="3835" y="29645"/>
                    </a:lnTo>
                    <a:cubicBezTo>
                      <a:pt x="3885" y="29595"/>
                      <a:pt x="3936" y="29520"/>
                      <a:pt x="4036" y="29520"/>
                    </a:cubicBezTo>
                    <a:cubicBezTo>
                      <a:pt x="8161" y="29188"/>
                      <a:pt x="12323" y="29075"/>
                      <a:pt x="16491" y="29075"/>
                    </a:cubicBezTo>
                    <a:cubicBezTo>
                      <a:pt x="21438" y="29075"/>
                      <a:pt x="26393" y="29233"/>
                      <a:pt x="31304" y="29369"/>
                    </a:cubicBezTo>
                    <a:cubicBezTo>
                      <a:pt x="31329" y="29369"/>
                      <a:pt x="31354" y="29395"/>
                      <a:pt x="31354" y="29395"/>
                    </a:cubicBezTo>
                    <a:cubicBezTo>
                      <a:pt x="34412" y="28116"/>
                      <a:pt x="33560" y="23154"/>
                      <a:pt x="33535" y="20422"/>
                    </a:cubicBezTo>
                    <a:cubicBezTo>
                      <a:pt x="33510" y="17916"/>
                      <a:pt x="33510" y="15409"/>
                      <a:pt x="33485" y="12928"/>
                    </a:cubicBezTo>
                    <a:cubicBezTo>
                      <a:pt x="33434" y="8617"/>
                      <a:pt x="33384" y="4332"/>
                      <a:pt x="33384" y="21"/>
                    </a:cubicBezTo>
                    <a:cubicBezTo>
                      <a:pt x="31252" y="6"/>
                      <a:pt x="29120" y="0"/>
                      <a:pt x="26988" y="0"/>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4517;p51">
                <a:extLst>
                  <a:ext uri="{FF2B5EF4-FFF2-40B4-BE49-F238E27FC236}">
                    <a16:creationId xmlns:a16="http://schemas.microsoft.com/office/drawing/2014/main" id="{8B53376E-16AE-4973-AEAF-399E19E8477D}"/>
                  </a:ext>
                </a:extLst>
              </p:cNvPr>
              <p:cNvSpPr/>
              <p:nvPr/>
            </p:nvSpPr>
            <p:spPr>
              <a:xfrm>
                <a:off x="3109075" y="715403"/>
                <a:ext cx="1294427" cy="1136566"/>
              </a:xfrm>
              <a:custGeom>
                <a:avLst/>
                <a:gdLst/>
                <a:ahLst/>
                <a:cxnLst/>
                <a:rect l="l" t="t" r="r" b="b"/>
                <a:pathLst>
                  <a:path w="34111" h="29951" extrusionOk="0">
                    <a:moveTo>
                      <a:pt x="33386" y="402"/>
                    </a:moveTo>
                    <a:lnTo>
                      <a:pt x="33559" y="20602"/>
                    </a:lnTo>
                    <a:cubicBezTo>
                      <a:pt x="33584" y="22256"/>
                      <a:pt x="33785" y="23885"/>
                      <a:pt x="33634" y="25489"/>
                    </a:cubicBezTo>
                    <a:cubicBezTo>
                      <a:pt x="33584" y="26291"/>
                      <a:pt x="33434" y="27093"/>
                      <a:pt x="33108" y="27795"/>
                    </a:cubicBezTo>
                    <a:cubicBezTo>
                      <a:pt x="32782" y="28522"/>
                      <a:pt x="32231" y="29123"/>
                      <a:pt x="31504" y="29399"/>
                    </a:cubicBezTo>
                    <a:lnTo>
                      <a:pt x="31454" y="29399"/>
                    </a:lnTo>
                    <a:lnTo>
                      <a:pt x="31354" y="29374"/>
                    </a:lnTo>
                    <a:lnTo>
                      <a:pt x="30702" y="29374"/>
                    </a:lnTo>
                    <a:lnTo>
                      <a:pt x="29850" y="29349"/>
                    </a:lnTo>
                    <a:lnTo>
                      <a:pt x="28121" y="29274"/>
                    </a:lnTo>
                    <a:lnTo>
                      <a:pt x="24662" y="29199"/>
                    </a:lnTo>
                    <a:cubicBezTo>
                      <a:pt x="22381" y="29148"/>
                      <a:pt x="20075" y="29098"/>
                      <a:pt x="17770" y="29098"/>
                    </a:cubicBezTo>
                    <a:cubicBezTo>
                      <a:pt x="17225" y="29092"/>
                      <a:pt x="16681" y="29089"/>
                      <a:pt x="16137" y="29089"/>
                    </a:cubicBezTo>
                    <a:cubicBezTo>
                      <a:pt x="14377" y="29089"/>
                      <a:pt x="12620" y="29122"/>
                      <a:pt x="10877" y="29199"/>
                    </a:cubicBezTo>
                    <a:lnTo>
                      <a:pt x="7419" y="29374"/>
                    </a:lnTo>
                    <a:lnTo>
                      <a:pt x="5689" y="29474"/>
                    </a:lnTo>
                    <a:lnTo>
                      <a:pt x="4837" y="29549"/>
                    </a:lnTo>
                    <a:lnTo>
                      <a:pt x="4411" y="29575"/>
                    </a:lnTo>
                    <a:cubicBezTo>
                      <a:pt x="4336" y="29575"/>
                      <a:pt x="4286" y="29575"/>
                      <a:pt x="4186" y="29600"/>
                    </a:cubicBezTo>
                    <a:cubicBezTo>
                      <a:pt x="4093" y="29600"/>
                      <a:pt x="4028" y="29655"/>
                      <a:pt x="3980" y="29724"/>
                    </a:cubicBezTo>
                    <a:lnTo>
                      <a:pt x="3980" y="29724"/>
                    </a:lnTo>
                    <a:cubicBezTo>
                      <a:pt x="3357" y="29708"/>
                      <a:pt x="2759" y="29511"/>
                      <a:pt x="2231" y="29199"/>
                    </a:cubicBezTo>
                    <a:cubicBezTo>
                      <a:pt x="1704" y="28848"/>
                      <a:pt x="1253" y="28372"/>
                      <a:pt x="953" y="27820"/>
                    </a:cubicBezTo>
                    <a:cubicBezTo>
                      <a:pt x="652" y="27244"/>
                      <a:pt x="552" y="26617"/>
                      <a:pt x="501" y="25965"/>
                    </a:cubicBezTo>
                    <a:cubicBezTo>
                      <a:pt x="451" y="25314"/>
                      <a:pt x="476" y="24662"/>
                      <a:pt x="476" y="24011"/>
                    </a:cubicBezTo>
                    <a:cubicBezTo>
                      <a:pt x="476" y="21354"/>
                      <a:pt x="426" y="18747"/>
                      <a:pt x="376" y="16091"/>
                    </a:cubicBezTo>
                    <a:cubicBezTo>
                      <a:pt x="351" y="13484"/>
                      <a:pt x="376" y="10853"/>
                      <a:pt x="451" y="8221"/>
                    </a:cubicBezTo>
                    <a:cubicBezTo>
                      <a:pt x="500" y="5648"/>
                      <a:pt x="621" y="3074"/>
                      <a:pt x="767" y="501"/>
                    </a:cubicBezTo>
                    <a:lnTo>
                      <a:pt x="767" y="501"/>
                    </a:lnTo>
                    <a:lnTo>
                      <a:pt x="33386" y="402"/>
                    </a:lnTo>
                    <a:close/>
                    <a:moveTo>
                      <a:pt x="33584" y="0"/>
                    </a:moveTo>
                    <a:lnTo>
                      <a:pt x="602" y="126"/>
                    </a:lnTo>
                    <a:lnTo>
                      <a:pt x="426" y="151"/>
                    </a:lnTo>
                    <a:lnTo>
                      <a:pt x="401" y="301"/>
                    </a:lnTo>
                    <a:cubicBezTo>
                      <a:pt x="251" y="2933"/>
                      <a:pt x="151" y="5564"/>
                      <a:pt x="100" y="8196"/>
                    </a:cubicBezTo>
                    <a:cubicBezTo>
                      <a:pt x="50" y="10828"/>
                      <a:pt x="0" y="13484"/>
                      <a:pt x="50" y="16116"/>
                    </a:cubicBezTo>
                    <a:lnTo>
                      <a:pt x="176" y="24011"/>
                    </a:lnTo>
                    <a:cubicBezTo>
                      <a:pt x="176" y="24662"/>
                      <a:pt x="176" y="25314"/>
                      <a:pt x="226" y="25991"/>
                    </a:cubicBezTo>
                    <a:cubicBezTo>
                      <a:pt x="301" y="26642"/>
                      <a:pt x="401" y="27319"/>
                      <a:pt x="727" y="27945"/>
                    </a:cubicBezTo>
                    <a:cubicBezTo>
                      <a:pt x="1053" y="28547"/>
                      <a:pt x="1529" y="29048"/>
                      <a:pt x="2105" y="29399"/>
                    </a:cubicBezTo>
                    <a:cubicBezTo>
                      <a:pt x="2682" y="29775"/>
                      <a:pt x="3384" y="29950"/>
                      <a:pt x="4035" y="29950"/>
                    </a:cubicBezTo>
                    <a:lnTo>
                      <a:pt x="4136" y="29950"/>
                    </a:lnTo>
                    <a:lnTo>
                      <a:pt x="4161" y="29875"/>
                    </a:lnTo>
                    <a:cubicBezTo>
                      <a:pt x="4161" y="29850"/>
                      <a:pt x="4186" y="29825"/>
                      <a:pt x="4236" y="29825"/>
                    </a:cubicBezTo>
                    <a:lnTo>
                      <a:pt x="4436" y="29800"/>
                    </a:lnTo>
                    <a:lnTo>
                      <a:pt x="4862" y="29775"/>
                    </a:lnTo>
                    <a:lnTo>
                      <a:pt x="5714" y="29700"/>
                    </a:lnTo>
                    <a:lnTo>
                      <a:pt x="7444" y="29600"/>
                    </a:lnTo>
                    <a:cubicBezTo>
                      <a:pt x="8572" y="29524"/>
                      <a:pt x="9725" y="29499"/>
                      <a:pt x="10877" y="29474"/>
                    </a:cubicBezTo>
                    <a:cubicBezTo>
                      <a:pt x="13183" y="29449"/>
                      <a:pt x="15464" y="29424"/>
                      <a:pt x="17770" y="29424"/>
                    </a:cubicBezTo>
                    <a:cubicBezTo>
                      <a:pt x="20075" y="29449"/>
                      <a:pt x="22356" y="29474"/>
                      <a:pt x="24662" y="29549"/>
                    </a:cubicBezTo>
                    <a:lnTo>
                      <a:pt x="31529" y="29725"/>
                    </a:lnTo>
                    <a:lnTo>
                      <a:pt x="31629" y="29725"/>
                    </a:lnTo>
                    <a:cubicBezTo>
                      <a:pt x="32431" y="29399"/>
                      <a:pt x="33058" y="28722"/>
                      <a:pt x="33409" y="27945"/>
                    </a:cubicBezTo>
                    <a:cubicBezTo>
                      <a:pt x="33760" y="27168"/>
                      <a:pt x="33910" y="26341"/>
                      <a:pt x="33985" y="25514"/>
                    </a:cubicBezTo>
                    <a:cubicBezTo>
                      <a:pt x="34111" y="23860"/>
                      <a:pt x="33910" y="22231"/>
                      <a:pt x="33885" y="20602"/>
                    </a:cubicBezTo>
                    <a:lnTo>
                      <a:pt x="33760" y="201"/>
                    </a:lnTo>
                    <a:lnTo>
                      <a:pt x="337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4518;p51">
              <a:extLst>
                <a:ext uri="{FF2B5EF4-FFF2-40B4-BE49-F238E27FC236}">
                  <a16:creationId xmlns:a16="http://schemas.microsoft.com/office/drawing/2014/main" id="{C289F4FC-58F4-4C7F-A8AA-2174D3A191EA}"/>
                </a:ext>
              </a:extLst>
            </p:cNvPr>
            <p:cNvGrpSpPr/>
            <p:nvPr/>
          </p:nvGrpSpPr>
          <p:grpSpPr>
            <a:xfrm>
              <a:off x="1303598" y="1486412"/>
              <a:ext cx="1776231" cy="362376"/>
              <a:chOff x="3124292" y="481000"/>
              <a:chExt cx="1268737" cy="258840"/>
            </a:xfrm>
          </p:grpSpPr>
          <p:sp>
            <p:nvSpPr>
              <p:cNvPr id="58" name="Google Shape;4519;p51">
                <a:extLst>
                  <a:ext uri="{FF2B5EF4-FFF2-40B4-BE49-F238E27FC236}">
                    <a16:creationId xmlns:a16="http://schemas.microsoft.com/office/drawing/2014/main" id="{A8B5977E-C512-4A8F-8589-A7D243B5E094}"/>
                  </a:ext>
                </a:extLst>
              </p:cNvPr>
              <p:cNvSpPr/>
              <p:nvPr/>
            </p:nvSpPr>
            <p:spPr>
              <a:xfrm>
                <a:off x="3131882" y="487679"/>
                <a:ext cx="1254506" cy="245938"/>
              </a:xfrm>
              <a:custGeom>
                <a:avLst/>
                <a:gdLst/>
                <a:ahLst/>
                <a:cxnLst/>
                <a:rect l="l" t="t" r="r" b="b"/>
                <a:pathLst>
                  <a:path w="33059" h="6481" extrusionOk="0">
                    <a:moveTo>
                      <a:pt x="5062" y="1"/>
                    </a:moveTo>
                    <a:cubicBezTo>
                      <a:pt x="3698" y="1"/>
                      <a:pt x="2334" y="120"/>
                      <a:pt x="1329" y="1164"/>
                    </a:cubicBezTo>
                    <a:cubicBezTo>
                      <a:pt x="477" y="2067"/>
                      <a:pt x="251" y="3119"/>
                      <a:pt x="1" y="4272"/>
                    </a:cubicBezTo>
                    <a:cubicBezTo>
                      <a:pt x="51" y="4322"/>
                      <a:pt x="101" y="4372"/>
                      <a:pt x="101" y="4473"/>
                    </a:cubicBezTo>
                    <a:cubicBezTo>
                      <a:pt x="51" y="4949"/>
                      <a:pt x="26" y="5826"/>
                      <a:pt x="1" y="6327"/>
                    </a:cubicBezTo>
                    <a:cubicBezTo>
                      <a:pt x="5595" y="6404"/>
                      <a:pt x="11234" y="6481"/>
                      <a:pt x="16867" y="6481"/>
                    </a:cubicBezTo>
                    <a:cubicBezTo>
                      <a:pt x="22262" y="6481"/>
                      <a:pt x="27649" y="6410"/>
                      <a:pt x="32983" y="6202"/>
                    </a:cubicBezTo>
                    <a:cubicBezTo>
                      <a:pt x="32958" y="5550"/>
                      <a:pt x="32958" y="4272"/>
                      <a:pt x="32958" y="3620"/>
                    </a:cubicBezTo>
                    <a:cubicBezTo>
                      <a:pt x="32958" y="3520"/>
                      <a:pt x="32983" y="3445"/>
                      <a:pt x="33059" y="3395"/>
                    </a:cubicBezTo>
                    <a:cubicBezTo>
                      <a:pt x="33041" y="466"/>
                      <a:pt x="29686" y="41"/>
                      <a:pt x="26728" y="41"/>
                    </a:cubicBezTo>
                    <a:cubicBezTo>
                      <a:pt x="25517" y="41"/>
                      <a:pt x="24372" y="112"/>
                      <a:pt x="23551" y="112"/>
                    </a:cubicBezTo>
                    <a:cubicBezTo>
                      <a:pt x="23511" y="112"/>
                      <a:pt x="23472" y="112"/>
                      <a:pt x="23434" y="112"/>
                    </a:cubicBezTo>
                    <a:cubicBezTo>
                      <a:pt x="20652" y="112"/>
                      <a:pt x="17870" y="87"/>
                      <a:pt x="15088" y="62"/>
                    </a:cubicBezTo>
                    <a:cubicBezTo>
                      <a:pt x="12131" y="62"/>
                      <a:pt x="9199" y="36"/>
                      <a:pt x="6266" y="11"/>
                    </a:cubicBezTo>
                    <a:cubicBezTo>
                      <a:pt x="5871" y="11"/>
                      <a:pt x="5467" y="1"/>
                      <a:pt x="506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4520;p51">
                <a:extLst>
                  <a:ext uri="{FF2B5EF4-FFF2-40B4-BE49-F238E27FC236}">
                    <a16:creationId xmlns:a16="http://schemas.microsoft.com/office/drawing/2014/main" id="{87C4752A-D5CA-454E-9328-8EA069AB1CAB}"/>
                  </a:ext>
                </a:extLst>
              </p:cNvPr>
              <p:cNvSpPr/>
              <p:nvPr/>
            </p:nvSpPr>
            <p:spPr>
              <a:xfrm>
                <a:off x="3124292" y="481000"/>
                <a:ext cx="1268737" cy="258840"/>
              </a:xfrm>
              <a:custGeom>
                <a:avLst/>
                <a:gdLst/>
                <a:ahLst/>
                <a:cxnLst/>
                <a:rect l="l" t="t" r="r" b="b"/>
                <a:pathLst>
                  <a:path w="33434" h="6821" extrusionOk="0">
                    <a:moveTo>
                      <a:pt x="4787" y="363"/>
                    </a:moveTo>
                    <a:cubicBezTo>
                      <a:pt x="5539" y="363"/>
                      <a:pt x="6341" y="388"/>
                      <a:pt x="7093" y="388"/>
                    </a:cubicBezTo>
                    <a:lnTo>
                      <a:pt x="16391" y="463"/>
                    </a:lnTo>
                    <a:lnTo>
                      <a:pt x="21028" y="488"/>
                    </a:lnTo>
                    <a:cubicBezTo>
                      <a:pt x="21649" y="488"/>
                      <a:pt x="22271" y="492"/>
                      <a:pt x="22893" y="492"/>
                    </a:cubicBezTo>
                    <a:cubicBezTo>
                      <a:pt x="23825" y="492"/>
                      <a:pt x="24757" y="483"/>
                      <a:pt x="25690" y="438"/>
                    </a:cubicBezTo>
                    <a:cubicBezTo>
                      <a:pt x="26183" y="422"/>
                      <a:pt x="26679" y="408"/>
                      <a:pt x="27174" y="408"/>
                    </a:cubicBezTo>
                    <a:cubicBezTo>
                      <a:pt x="28214" y="408"/>
                      <a:pt x="29250" y="468"/>
                      <a:pt x="30251" y="689"/>
                    </a:cubicBezTo>
                    <a:cubicBezTo>
                      <a:pt x="31003" y="864"/>
                      <a:pt x="31705" y="1140"/>
                      <a:pt x="32256" y="1616"/>
                    </a:cubicBezTo>
                    <a:cubicBezTo>
                      <a:pt x="32791" y="2102"/>
                      <a:pt x="33066" y="2800"/>
                      <a:pt x="33082" y="3504"/>
                    </a:cubicBezTo>
                    <a:lnTo>
                      <a:pt x="33082" y="3504"/>
                    </a:lnTo>
                    <a:cubicBezTo>
                      <a:pt x="33016" y="3593"/>
                      <a:pt x="32983" y="3695"/>
                      <a:pt x="32983" y="3796"/>
                    </a:cubicBezTo>
                    <a:lnTo>
                      <a:pt x="33006" y="6233"/>
                    </a:lnTo>
                    <a:lnTo>
                      <a:pt x="33006" y="6233"/>
                    </a:lnTo>
                    <a:cubicBezTo>
                      <a:pt x="30324" y="6330"/>
                      <a:pt x="27618" y="6379"/>
                      <a:pt x="24913" y="6428"/>
                    </a:cubicBezTo>
                    <a:lnTo>
                      <a:pt x="20802" y="6478"/>
                    </a:lnTo>
                    <a:cubicBezTo>
                      <a:pt x="19424" y="6478"/>
                      <a:pt x="18045" y="6478"/>
                      <a:pt x="16692" y="6528"/>
                    </a:cubicBezTo>
                    <a:cubicBezTo>
                      <a:pt x="16233" y="6537"/>
                      <a:pt x="15773" y="6539"/>
                      <a:pt x="15314" y="6539"/>
                    </a:cubicBezTo>
                    <a:cubicBezTo>
                      <a:pt x="14395" y="6539"/>
                      <a:pt x="13476" y="6528"/>
                      <a:pt x="12557" y="6528"/>
                    </a:cubicBezTo>
                    <a:lnTo>
                      <a:pt x="8446" y="6453"/>
                    </a:lnTo>
                    <a:lnTo>
                      <a:pt x="364" y="6330"/>
                    </a:lnTo>
                    <a:lnTo>
                      <a:pt x="364" y="6330"/>
                    </a:lnTo>
                    <a:lnTo>
                      <a:pt x="426" y="5476"/>
                    </a:lnTo>
                    <a:lnTo>
                      <a:pt x="451" y="4949"/>
                    </a:lnTo>
                    <a:lnTo>
                      <a:pt x="476" y="4674"/>
                    </a:lnTo>
                    <a:cubicBezTo>
                      <a:pt x="476" y="4649"/>
                      <a:pt x="476" y="4548"/>
                      <a:pt x="451" y="4473"/>
                    </a:cubicBezTo>
                    <a:cubicBezTo>
                      <a:pt x="438" y="4435"/>
                      <a:pt x="419" y="4402"/>
                      <a:pt x="396" y="4374"/>
                    </a:cubicBezTo>
                    <a:lnTo>
                      <a:pt x="396" y="4374"/>
                    </a:lnTo>
                    <a:cubicBezTo>
                      <a:pt x="542" y="3655"/>
                      <a:pt x="717" y="2941"/>
                      <a:pt x="1053" y="2318"/>
                    </a:cubicBezTo>
                    <a:cubicBezTo>
                      <a:pt x="1404" y="1666"/>
                      <a:pt x="1930" y="1115"/>
                      <a:pt x="2607" y="789"/>
                    </a:cubicBezTo>
                    <a:cubicBezTo>
                      <a:pt x="3258" y="488"/>
                      <a:pt x="4035" y="388"/>
                      <a:pt x="4787" y="363"/>
                    </a:cubicBezTo>
                    <a:close/>
                    <a:moveTo>
                      <a:pt x="5564" y="1"/>
                    </a:moveTo>
                    <a:cubicBezTo>
                      <a:pt x="5305" y="1"/>
                      <a:pt x="5046" y="4"/>
                      <a:pt x="4787" y="12"/>
                    </a:cubicBezTo>
                    <a:cubicBezTo>
                      <a:pt x="4010" y="37"/>
                      <a:pt x="3183" y="112"/>
                      <a:pt x="2456" y="463"/>
                    </a:cubicBezTo>
                    <a:cubicBezTo>
                      <a:pt x="1704" y="814"/>
                      <a:pt x="1128" y="1441"/>
                      <a:pt x="727" y="2142"/>
                    </a:cubicBezTo>
                    <a:cubicBezTo>
                      <a:pt x="351" y="2869"/>
                      <a:pt x="201" y="3646"/>
                      <a:pt x="25" y="4398"/>
                    </a:cubicBezTo>
                    <a:lnTo>
                      <a:pt x="25" y="4473"/>
                    </a:lnTo>
                    <a:lnTo>
                      <a:pt x="100" y="4573"/>
                    </a:lnTo>
                    <a:cubicBezTo>
                      <a:pt x="125" y="4598"/>
                      <a:pt x="125" y="4598"/>
                      <a:pt x="125" y="4649"/>
                    </a:cubicBezTo>
                    <a:lnTo>
                      <a:pt x="100" y="4924"/>
                    </a:lnTo>
                    <a:lnTo>
                      <a:pt x="75" y="5451"/>
                    </a:lnTo>
                    <a:lnTo>
                      <a:pt x="25" y="6478"/>
                    </a:lnTo>
                    <a:lnTo>
                      <a:pt x="0" y="6654"/>
                    </a:lnTo>
                    <a:lnTo>
                      <a:pt x="176" y="6679"/>
                    </a:lnTo>
                    <a:cubicBezTo>
                      <a:pt x="2933" y="6704"/>
                      <a:pt x="5689" y="6729"/>
                      <a:pt x="8446" y="6754"/>
                    </a:cubicBezTo>
                    <a:lnTo>
                      <a:pt x="12557" y="6754"/>
                    </a:lnTo>
                    <a:cubicBezTo>
                      <a:pt x="13246" y="6754"/>
                      <a:pt x="13935" y="6748"/>
                      <a:pt x="14624" y="6748"/>
                    </a:cubicBezTo>
                    <a:cubicBezTo>
                      <a:pt x="15314" y="6748"/>
                      <a:pt x="16003" y="6754"/>
                      <a:pt x="16692" y="6779"/>
                    </a:cubicBezTo>
                    <a:cubicBezTo>
                      <a:pt x="17485" y="6808"/>
                      <a:pt x="18286" y="6820"/>
                      <a:pt x="19091" y="6820"/>
                    </a:cubicBezTo>
                    <a:cubicBezTo>
                      <a:pt x="19660" y="6820"/>
                      <a:pt x="20231" y="6814"/>
                      <a:pt x="20802" y="6804"/>
                    </a:cubicBezTo>
                    <a:lnTo>
                      <a:pt x="24938" y="6779"/>
                    </a:lnTo>
                    <a:cubicBezTo>
                      <a:pt x="27670" y="6729"/>
                      <a:pt x="30426" y="6654"/>
                      <a:pt x="33183" y="6553"/>
                    </a:cubicBezTo>
                    <a:lnTo>
                      <a:pt x="33334" y="6553"/>
                    </a:lnTo>
                    <a:lnTo>
                      <a:pt x="33334" y="6378"/>
                    </a:lnTo>
                    <a:lnTo>
                      <a:pt x="33309" y="3796"/>
                    </a:lnTo>
                    <a:cubicBezTo>
                      <a:pt x="33309" y="3746"/>
                      <a:pt x="33334" y="3721"/>
                      <a:pt x="33359" y="3696"/>
                    </a:cubicBezTo>
                    <a:lnTo>
                      <a:pt x="33409" y="3646"/>
                    </a:lnTo>
                    <a:lnTo>
                      <a:pt x="33409" y="3571"/>
                    </a:lnTo>
                    <a:cubicBezTo>
                      <a:pt x="33434" y="2769"/>
                      <a:pt x="33108" y="1917"/>
                      <a:pt x="32482" y="1365"/>
                    </a:cubicBezTo>
                    <a:cubicBezTo>
                      <a:pt x="31880" y="814"/>
                      <a:pt x="31103" y="538"/>
                      <a:pt x="30326" y="363"/>
                    </a:cubicBezTo>
                    <a:cubicBezTo>
                      <a:pt x="29217" y="108"/>
                      <a:pt x="28081" y="38"/>
                      <a:pt x="26947" y="38"/>
                    </a:cubicBezTo>
                    <a:cubicBezTo>
                      <a:pt x="26519" y="38"/>
                      <a:pt x="26091" y="48"/>
                      <a:pt x="25664" y="62"/>
                    </a:cubicBezTo>
                    <a:cubicBezTo>
                      <a:pt x="24999" y="94"/>
                      <a:pt x="24337" y="104"/>
                      <a:pt x="23676" y="104"/>
                    </a:cubicBezTo>
                    <a:cubicBezTo>
                      <a:pt x="22796" y="104"/>
                      <a:pt x="21916" y="87"/>
                      <a:pt x="21028" y="87"/>
                    </a:cubicBezTo>
                    <a:lnTo>
                      <a:pt x="16391" y="37"/>
                    </a:lnTo>
                    <a:lnTo>
                      <a:pt x="7118" y="12"/>
                    </a:lnTo>
                    <a:cubicBezTo>
                      <a:pt x="6600" y="12"/>
                      <a:pt x="6082" y="1"/>
                      <a:pt x="55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2" name="Google Shape;4549;p51">
            <a:extLst>
              <a:ext uri="{FF2B5EF4-FFF2-40B4-BE49-F238E27FC236}">
                <a16:creationId xmlns:a16="http://schemas.microsoft.com/office/drawing/2014/main" id="{19088EDD-125E-4764-B3F6-2FAA0F1843AC}"/>
              </a:ext>
            </a:extLst>
          </p:cNvPr>
          <p:cNvSpPr txBox="1"/>
          <p:nvPr/>
        </p:nvSpPr>
        <p:spPr>
          <a:xfrm>
            <a:off x="6251933" y="1526742"/>
            <a:ext cx="1582308" cy="387672"/>
          </a:xfrm>
          <a:prstGeom prst="rect">
            <a:avLst/>
          </a:prstGeom>
          <a:noFill/>
          <a:ln>
            <a:noFill/>
          </a:ln>
        </p:spPr>
        <p:txBody>
          <a:bodyPr spcFirstLastPara="1" wrap="square" lIns="0" tIns="6760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1600" b="1" i="0" u="none" strike="noStrike" cap="none" dirty="0">
                <a:solidFill>
                  <a:schemeClr val="dk1"/>
                </a:solidFill>
                <a:latin typeface="Itim"/>
                <a:ea typeface="Itim"/>
                <a:cs typeface="Itim"/>
                <a:sym typeface="Itim"/>
              </a:rPr>
              <a:t>M</a:t>
            </a:r>
            <a:r>
              <a:rPr lang="es-MX" sz="1600" b="1" i="0" u="none" strike="noStrike" cap="none" dirty="0">
                <a:solidFill>
                  <a:schemeClr val="dk1"/>
                </a:solidFill>
                <a:latin typeface="Itim"/>
                <a:ea typeface="Itim"/>
                <a:cs typeface="Itim"/>
                <a:sym typeface="Itim"/>
              </a:rPr>
              <a:t>a</a:t>
            </a:r>
            <a:r>
              <a:rPr lang="en" sz="1600" b="1" i="0" u="none" strike="noStrike" cap="none" dirty="0">
                <a:solidFill>
                  <a:schemeClr val="dk1"/>
                </a:solidFill>
                <a:latin typeface="Itim"/>
                <a:ea typeface="Itim"/>
                <a:cs typeface="Itim"/>
                <a:sym typeface="Itim"/>
              </a:rPr>
              <a:t>yoría de C</a:t>
            </a:r>
            <a:endParaRPr sz="1600" b="1" i="0" u="none" strike="noStrike" cap="none" dirty="0">
              <a:solidFill>
                <a:schemeClr val="dk1"/>
              </a:solidFill>
              <a:latin typeface="Itim"/>
              <a:ea typeface="Itim"/>
              <a:cs typeface="Itim"/>
              <a:sym typeface="Itim"/>
            </a:endParaRPr>
          </a:p>
        </p:txBody>
      </p:sp>
      <p:sp>
        <p:nvSpPr>
          <p:cNvPr id="63" name="CuadroTexto 62">
            <a:extLst>
              <a:ext uri="{FF2B5EF4-FFF2-40B4-BE49-F238E27FC236}">
                <a16:creationId xmlns:a16="http://schemas.microsoft.com/office/drawing/2014/main" id="{BEA0136D-39ED-4315-9542-FF6C57995AC9}"/>
              </a:ext>
            </a:extLst>
          </p:cNvPr>
          <p:cNvSpPr txBox="1"/>
          <p:nvPr/>
        </p:nvSpPr>
        <p:spPr>
          <a:xfrm>
            <a:off x="3752278" y="1931197"/>
            <a:ext cx="1926290" cy="2308324"/>
          </a:xfrm>
          <a:prstGeom prst="rect">
            <a:avLst/>
          </a:prstGeom>
          <a:noFill/>
        </p:spPr>
        <p:txBody>
          <a:bodyPr wrap="square">
            <a:spAutoFit/>
          </a:bodyPr>
          <a:lstStyle/>
          <a:p>
            <a:r>
              <a:rPr lang="es-MX" sz="1200" dirty="0">
                <a:solidFill>
                  <a:srgbClr val="111111"/>
                </a:solidFill>
                <a:latin typeface="Georgia" panose="02040502050405020303" pitchFamily="18" charset="0"/>
              </a:rPr>
              <a:t>En este momento  no te quieres lo suficiente para lograr ser realmente feliz contigo misma y con otros. Eres una persona con muchas inseguridades, pero si trabajas en tu autoestima, permitiéndote espacios para ser feliz y compartir con el mundo, lograrás ser feliz contigo misma.</a:t>
            </a:r>
          </a:p>
        </p:txBody>
      </p:sp>
      <p:sp>
        <p:nvSpPr>
          <p:cNvPr id="65" name="CuadroTexto 64">
            <a:extLst>
              <a:ext uri="{FF2B5EF4-FFF2-40B4-BE49-F238E27FC236}">
                <a16:creationId xmlns:a16="http://schemas.microsoft.com/office/drawing/2014/main" id="{D56B6A68-A4C0-4094-BF3A-04966D934A02}"/>
              </a:ext>
            </a:extLst>
          </p:cNvPr>
          <p:cNvSpPr txBox="1"/>
          <p:nvPr/>
        </p:nvSpPr>
        <p:spPr>
          <a:xfrm>
            <a:off x="6108698" y="1946733"/>
            <a:ext cx="1904903" cy="2308324"/>
          </a:xfrm>
          <a:prstGeom prst="rect">
            <a:avLst/>
          </a:prstGeom>
          <a:noFill/>
        </p:spPr>
        <p:txBody>
          <a:bodyPr wrap="square">
            <a:spAutoFit/>
          </a:bodyPr>
          <a:lstStyle/>
          <a:p>
            <a:r>
              <a:rPr lang="es-MX" sz="1200" dirty="0">
                <a:solidFill>
                  <a:srgbClr val="111111"/>
                </a:solidFill>
                <a:latin typeface="Georgia" panose="02040502050405020303" pitchFamily="18" charset="0"/>
              </a:rPr>
              <a:t>Debes trabajar en quererte más y en darte prioridad y cuidado. Tu cultura te ha dicho que quererse a sí mismo es falta de humildad. No vivas para los demás mientras te descuidas a ti mismo, o te quedarás vacío y los demás se nutrirán de tus fuerzas y energía vital.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30"/>
          <p:cNvSpPr txBox="1">
            <a:spLocks noGrp="1"/>
          </p:cNvSpPr>
          <p:nvPr>
            <p:ph type="body" idx="4294967295"/>
          </p:nvPr>
        </p:nvSpPr>
        <p:spPr>
          <a:xfrm>
            <a:off x="113413" y="1036920"/>
            <a:ext cx="4713767" cy="369861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Playfair Display"/>
              <a:buChar char="➔"/>
            </a:pPr>
            <a:r>
              <a:rPr lang="es" dirty="0">
                <a:solidFill>
                  <a:schemeClr val="accent4"/>
                </a:solidFill>
                <a:latin typeface="Playfair Display"/>
                <a:ea typeface="Playfair Display"/>
                <a:cs typeface="Playfair Display"/>
                <a:sym typeface="Playfair Display"/>
              </a:rPr>
              <a:t>Reducir la vulnerabilidad emocional</a:t>
            </a:r>
            <a:endParaRPr sz="1200" dirty="0">
              <a:solidFill>
                <a:schemeClr val="accent4"/>
              </a:solidFill>
              <a:latin typeface="Playfair Display"/>
              <a:ea typeface="Playfair Display"/>
              <a:cs typeface="Playfair Display"/>
              <a:sym typeface="Playfair Display"/>
            </a:endParaRPr>
          </a:p>
          <a:p>
            <a:pPr marL="914400" lvl="1" indent="-317500" algn="l" rtl="0">
              <a:spcBef>
                <a:spcPts val="0"/>
              </a:spcBef>
              <a:spcAft>
                <a:spcPts val="0"/>
              </a:spcAft>
              <a:buClr>
                <a:srgbClr val="000000"/>
              </a:buClr>
              <a:buSzPts val="1400"/>
              <a:buFont typeface="Playfair Display"/>
              <a:buChar char="◆"/>
            </a:pPr>
            <a:r>
              <a:rPr lang="es" sz="1200" dirty="0">
                <a:solidFill>
                  <a:schemeClr val="bg1"/>
                </a:solidFill>
                <a:latin typeface="Playfair Display"/>
                <a:ea typeface="Playfair Display"/>
                <a:cs typeface="Playfair Display"/>
                <a:sym typeface="Playfair Display"/>
              </a:rPr>
              <a:t>Dormir bien</a:t>
            </a:r>
            <a:endParaRPr sz="1200" dirty="0">
              <a:solidFill>
                <a:schemeClr val="bg1"/>
              </a:solidFill>
              <a:latin typeface="Playfair Display"/>
              <a:ea typeface="Playfair Display"/>
              <a:cs typeface="Playfair Display"/>
              <a:sym typeface="Playfair Display"/>
            </a:endParaRPr>
          </a:p>
          <a:p>
            <a:pPr marL="914400" lvl="1" indent="-317500" algn="l" rtl="0">
              <a:spcBef>
                <a:spcPts val="0"/>
              </a:spcBef>
              <a:spcAft>
                <a:spcPts val="0"/>
              </a:spcAft>
              <a:buClr>
                <a:srgbClr val="000000"/>
              </a:buClr>
              <a:buSzPts val="1400"/>
              <a:buFont typeface="Playfair Display"/>
              <a:buChar char="◆"/>
            </a:pPr>
            <a:r>
              <a:rPr lang="es" sz="1200" dirty="0">
                <a:solidFill>
                  <a:schemeClr val="bg1"/>
                </a:solidFill>
                <a:latin typeface="Playfair Display"/>
                <a:ea typeface="Playfair Display"/>
                <a:cs typeface="Playfair Display"/>
                <a:sym typeface="Playfair Display"/>
              </a:rPr>
              <a:t>Realizar ejercicio físico</a:t>
            </a:r>
            <a:endParaRPr sz="1200" dirty="0">
              <a:solidFill>
                <a:schemeClr val="bg1"/>
              </a:solidFill>
              <a:latin typeface="Playfair Display"/>
              <a:ea typeface="Playfair Display"/>
              <a:cs typeface="Playfair Display"/>
              <a:sym typeface="Playfair Display"/>
            </a:endParaRPr>
          </a:p>
          <a:p>
            <a:pPr marL="914400" lvl="1" indent="-317500" algn="l" rtl="0">
              <a:spcBef>
                <a:spcPts val="0"/>
              </a:spcBef>
              <a:spcAft>
                <a:spcPts val="0"/>
              </a:spcAft>
              <a:buClr>
                <a:srgbClr val="000000"/>
              </a:buClr>
              <a:buSzPts val="1400"/>
              <a:buFont typeface="Playfair Display"/>
              <a:buChar char="◆"/>
            </a:pPr>
            <a:r>
              <a:rPr lang="es" sz="1200" dirty="0">
                <a:solidFill>
                  <a:schemeClr val="bg1"/>
                </a:solidFill>
                <a:latin typeface="Playfair Display"/>
                <a:ea typeface="Playfair Display"/>
                <a:cs typeface="Playfair Display"/>
                <a:sym typeface="Playfair Display"/>
              </a:rPr>
              <a:t>Seguir una dieta saludable</a:t>
            </a:r>
            <a:endParaRPr sz="1200" dirty="0">
              <a:solidFill>
                <a:schemeClr val="bg1"/>
              </a:solidFill>
              <a:latin typeface="Playfair Display"/>
              <a:ea typeface="Playfair Display"/>
              <a:cs typeface="Playfair Display"/>
              <a:sym typeface="Playfair Display"/>
            </a:endParaRPr>
          </a:p>
          <a:p>
            <a:pPr marL="914400" lvl="1" indent="-317500" algn="l" rtl="0">
              <a:spcBef>
                <a:spcPts val="0"/>
              </a:spcBef>
              <a:spcAft>
                <a:spcPts val="0"/>
              </a:spcAft>
              <a:buClr>
                <a:srgbClr val="000000"/>
              </a:buClr>
              <a:buSzPts val="1400"/>
              <a:buFont typeface="Playfair Display"/>
              <a:buChar char="◆"/>
            </a:pPr>
            <a:r>
              <a:rPr lang="es" sz="1200" dirty="0">
                <a:solidFill>
                  <a:schemeClr val="bg1"/>
                </a:solidFill>
                <a:latin typeface="Playfair Display"/>
                <a:ea typeface="Playfair Display"/>
                <a:cs typeface="Playfair Display"/>
                <a:sym typeface="Playfair Display"/>
              </a:rPr>
              <a:t>Controlar la ingesta de sustancias contraproducentes (drogas, fármacos sin prescripción médica...)</a:t>
            </a:r>
            <a:endParaRPr sz="1200" dirty="0">
              <a:solidFill>
                <a:schemeClr val="bg1"/>
              </a:solidFill>
              <a:latin typeface="Playfair Display"/>
              <a:ea typeface="Playfair Display"/>
              <a:cs typeface="Playfair Display"/>
              <a:sym typeface="Playfair Display"/>
            </a:endParaRPr>
          </a:p>
          <a:p>
            <a:pPr marL="914400" lvl="1" indent="-317500" algn="l" rtl="0">
              <a:spcBef>
                <a:spcPts val="0"/>
              </a:spcBef>
              <a:spcAft>
                <a:spcPts val="0"/>
              </a:spcAft>
              <a:buClr>
                <a:srgbClr val="000000"/>
              </a:buClr>
              <a:buSzPts val="1400"/>
              <a:buFont typeface="Playfair Display"/>
              <a:buChar char="◆"/>
            </a:pPr>
            <a:r>
              <a:rPr lang="es" sz="1200" dirty="0">
                <a:solidFill>
                  <a:schemeClr val="bg1"/>
                </a:solidFill>
                <a:latin typeface="Playfair Display"/>
                <a:ea typeface="Playfair Display"/>
                <a:cs typeface="Playfair Display"/>
                <a:sym typeface="Playfair Display"/>
              </a:rPr>
              <a:t>Realizar actividades que fomenten nuestra sensación de autoeficacia</a:t>
            </a:r>
            <a:br>
              <a:rPr lang="es" sz="1200" dirty="0">
                <a:solidFill>
                  <a:srgbClr val="000000"/>
                </a:solidFill>
                <a:latin typeface="Playfair Display"/>
                <a:ea typeface="Playfair Display"/>
                <a:cs typeface="Playfair Display"/>
                <a:sym typeface="Playfair Display"/>
              </a:rPr>
            </a:br>
            <a:endParaRPr lang="es-MX" dirty="0">
              <a:solidFill>
                <a:srgbClr val="000000"/>
              </a:solidFill>
              <a:latin typeface="Playfair Display"/>
              <a:ea typeface="Playfair Display"/>
              <a:cs typeface="Playfair Display"/>
              <a:sym typeface="Playfair Display"/>
            </a:endParaRPr>
          </a:p>
          <a:p>
            <a:pPr marL="457200" lvl="0" indent="-342900" algn="l" rtl="0">
              <a:spcBef>
                <a:spcPts val="0"/>
              </a:spcBef>
              <a:spcAft>
                <a:spcPts val="0"/>
              </a:spcAft>
              <a:buClr>
                <a:srgbClr val="000000"/>
              </a:buClr>
              <a:buSzPts val="1800"/>
              <a:buFont typeface="Playfair Display"/>
              <a:buChar char="➔"/>
            </a:pPr>
            <a:r>
              <a:rPr lang="es-MX" sz="1600" dirty="0">
                <a:solidFill>
                  <a:schemeClr val="accent4"/>
                </a:solidFill>
                <a:latin typeface="Playfair Display"/>
                <a:ea typeface="Playfair Display"/>
                <a:cs typeface="Playfair Display"/>
                <a:sym typeface="Playfair Display"/>
              </a:rPr>
              <a:t>Buscar ayuda profesional en caso de ser necesario</a:t>
            </a:r>
          </a:p>
          <a:p>
            <a:pPr marL="114300" lvl="0" algn="l" rtl="0">
              <a:spcBef>
                <a:spcPts val="0"/>
              </a:spcBef>
              <a:spcAft>
                <a:spcPts val="0"/>
              </a:spcAft>
              <a:buClr>
                <a:srgbClr val="000000"/>
              </a:buClr>
              <a:buSzPts val="1800"/>
            </a:pPr>
            <a:endParaRPr lang="es-MX" sz="1600" dirty="0">
              <a:solidFill>
                <a:srgbClr val="000000"/>
              </a:solidFill>
              <a:latin typeface="Playfair Display"/>
              <a:ea typeface="Playfair Display"/>
              <a:cs typeface="Playfair Display"/>
              <a:sym typeface="Playfair Display"/>
            </a:endParaRPr>
          </a:p>
          <a:p>
            <a:pPr marL="457200" lvl="0" indent="-342900" algn="l" rtl="0">
              <a:spcBef>
                <a:spcPts val="0"/>
              </a:spcBef>
              <a:spcAft>
                <a:spcPts val="0"/>
              </a:spcAft>
              <a:buClr>
                <a:srgbClr val="000000"/>
              </a:buClr>
              <a:buSzPts val="1800"/>
              <a:buFont typeface="Playfair Display"/>
              <a:buChar char="➔"/>
            </a:pPr>
            <a:r>
              <a:rPr lang="es-MX" sz="1600" dirty="0">
                <a:solidFill>
                  <a:schemeClr val="accent4"/>
                </a:solidFill>
                <a:latin typeface="Playfair Display"/>
                <a:sym typeface="Playfair Display"/>
              </a:rPr>
              <a:t>Meditar</a:t>
            </a:r>
            <a:endParaRPr lang="es-MX" sz="1600" dirty="0">
              <a:solidFill>
                <a:schemeClr val="accent4"/>
              </a:solidFill>
            </a:endParaRPr>
          </a:p>
        </p:txBody>
      </p:sp>
      <p:pic>
        <p:nvPicPr>
          <p:cNvPr id="176" name="Google Shape;176;p30"/>
          <p:cNvPicPr preferRelativeResize="0"/>
          <p:nvPr/>
        </p:nvPicPr>
        <p:blipFill>
          <a:blip r:embed="rId3">
            <a:alphaModFix/>
          </a:blip>
          <a:stretch>
            <a:fillRect/>
          </a:stretch>
        </p:blipFill>
        <p:spPr>
          <a:xfrm>
            <a:off x="5148397" y="1465692"/>
            <a:ext cx="3496574" cy="1965000"/>
          </a:xfrm>
          <a:prstGeom prst="rect">
            <a:avLst/>
          </a:prstGeom>
          <a:noFill/>
          <a:ln>
            <a:noFill/>
          </a:ln>
        </p:spPr>
      </p:pic>
      <p:sp>
        <p:nvSpPr>
          <p:cNvPr id="8" name="CuadroTexto 7">
            <a:extLst>
              <a:ext uri="{FF2B5EF4-FFF2-40B4-BE49-F238E27FC236}">
                <a16:creationId xmlns:a16="http://schemas.microsoft.com/office/drawing/2014/main" id="{2579BED4-48E4-421F-90CE-28A6EAAE7868}"/>
              </a:ext>
            </a:extLst>
          </p:cNvPr>
          <p:cNvSpPr txBox="1"/>
          <p:nvPr/>
        </p:nvSpPr>
        <p:spPr>
          <a:xfrm>
            <a:off x="2802750" y="363563"/>
            <a:ext cx="3538500" cy="400110"/>
          </a:xfrm>
          <a:prstGeom prst="rect">
            <a:avLst/>
          </a:prstGeom>
          <a:noFill/>
        </p:spPr>
        <p:txBody>
          <a:bodyPr wrap="square">
            <a:spAutoFit/>
          </a:bodyPr>
          <a:lstStyle/>
          <a:p>
            <a:pPr algn="ctr"/>
            <a:r>
              <a:rPr lang="es" sz="2000" b="1" dirty="0">
                <a:solidFill>
                  <a:schemeClr val="bg1"/>
                </a:solidFill>
                <a:latin typeface="Itim" panose="020B0604020202020204" charset="-34"/>
                <a:ea typeface="Playfair Display"/>
                <a:cs typeface="Itim" panose="020B0604020202020204" charset="-34"/>
                <a:sym typeface="Playfair Display"/>
              </a:rPr>
              <a:t>¿Cómo ayudarnos?</a:t>
            </a:r>
            <a:endParaRPr lang="es-MX" sz="2000" b="1" dirty="0">
              <a:latin typeface="Itim" panose="020B0604020202020204" charset="-34"/>
              <a:cs typeface="Itim" panose="020B0604020202020204" charset="-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2" name="Elementos multimedia en línea 1" title="MOOC UMA Mindfulness: Módulo 1 Vídeo 5">
            <a:hlinkClick r:id="" action="ppaction://media"/>
            <a:extLst>
              <a:ext uri="{FF2B5EF4-FFF2-40B4-BE49-F238E27FC236}">
                <a16:creationId xmlns:a16="http://schemas.microsoft.com/office/drawing/2014/main" id="{EA4C108C-DA1C-4EAC-BD24-7D75F6B48250}"/>
              </a:ext>
            </a:extLst>
          </p:cNvPr>
          <p:cNvPicPr>
            <a:picLocks noRot="1" noChangeAspect="1"/>
          </p:cNvPicPr>
          <p:nvPr>
            <a:videoFile r:link="rId1"/>
          </p:nvPr>
        </p:nvPicPr>
        <p:blipFill>
          <a:blip r:embed="rId4"/>
          <a:stretch>
            <a:fillRect/>
          </a:stretch>
        </p:blipFill>
        <p:spPr>
          <a:xfrm>
            <a:off x="3140682" y="2091070"/>
            <a:ext cx="3162062" cy="1786565"/>
          </a:xfrm>
          <a:prstGeom prst="rect">
            <a:avLst/>
          </a:prstGeom>
        </p:spPr>
      </p:pic>
      <p:sp>
        <p:nvSpPr>
          <p:cNvPr id="3" name="CuadroTexto 2">
            <a:extLst>
              <a:ext uri="{FF2B5EF4-FFF2-40B4-BE49-F238E27FC236}">
                <a16:creationId xmlns:a16="http://schemas.microsoft.com/office/drawing/2014/main" id="{3B252C47-75F3-4272-8865-A5239C4396AA}"/>
              </a:ext>
            </a:extLst>
          </p:cNvPr>
          <p:cNvSpPr txBox="1"/>
          <p:nvPr/>
        </p:nvSpPr>
        <p:spPr>
          <a:xfrm>
            <a:off x="1280575" y="809232"/>
            <a:ext cx="6882276" cy="738664"/>
          </a:xfrm>
          <a:prstGeom prst="rect">
            <a:avLst/>
          </a:prstGeom>
          <a:noFill/>
        </p:spPr>
        <p:txBody>
          <a:bodyPr wrap="square" rtlCol="0">
            <a:spAutoFit/>
          </a:bodyPr>
          <a:lstStyle/>
          <a:p>
            <a:r>
              <a:rPr lang="es-MX" dirty="0"/>
              <a:t>Para terminar, haremos un ejercicio para adentrarnos en el mundo de la meditación, ya que diversos estudios sugieren que la meditación tiene beneficios para la salud mental.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3" name="Google Shape;833;p4"/>
          <p:cNvGrpSpPr/>
          <p:nvPr/>
        </p:nvGrpSpPr>
        <p:grpSpPr>
          <a:xfrm rot="185024">
            <a:off x="2794078" y="438449"/>
            <a:ext cx="4414922" cy="585335"/>
            <a:chOff x="4345425" y="2175475"/>
            <a:chExt cx="800750" cy="176025"/>
          </a:xfrm>
        </p:grpSpPr>
        <p:sp>
          <p:nvSpPr>
            <p:cNvPr id="834" name="Google Shape;834;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6" name="Google Shape;836;p4"/>
          <p:cNvSpPr txBox="1">
            <a:spLocks noGrp="1"/>
          </p:cNvSpPr>
          <p:nvPr>
            <p:ph type="ctrTitle" idx="4294967295"/>
          </p:nvPr>
        </p:nvSpPr>
        <p:spPr>
          <a:xfrm>
            <a:off x="2052700" y="475775"/>
            <a:ext cx="5904300" cy="461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3100" dirty="0">
                <a:latin typeface="Lexend"/>
                <a:ea typeface="Lexend"/>
                <a:cs typeface="Lexend"/>
                <a:sym typeface="Lexend"/>
              </a:rPr>
              <a:t>Dudas o comentarios finales</a:t>
            </a:r>
            <a:endParaRPr sz="3000" dirty="0"/>
          </a:p>
        </p:txBody>
      </p:sp>
      <p:grpSp>
        <p:nvGrpSpPr>
          <p:cNvPr id="839" name="Google Shape;839;p4"/>
          <p:cNvGrpSpPr/>
          <p:nvPr/>
        </p:nvGrpSpPr>
        <p:grpSpPr>
          <a:xfrm rot="-546322">
            <a:off x="4906943" y="2034521"/>
            <a:ext cx="2817315" cy="2469552"/>
            <a:chOff x="2505075" y="4180600"/>
            <a:chExt cx="1092750" cy="957900"/>
          </a:xfrm>
        </p:grpSpPr>
        <p:sp>
          <p:nvSpPr>
            <p:cNvPr id="840" name="Google Shape;840;p4"/>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5" name="Google Shape;845;p4"/>
          <p:cNvSpPr txBox="1"/>
          <p:nvPr/>
        </p:nvSpPr>
        <p:spPr>
          <a:xfrm rot="-575778">
            <a:off x="5096853" y="2521888"/>
            <a:ext cx="1961548" cy="53881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Arial"/>
              <a:ea typeface="Arial"/>
              <a:cs typeface="Arial"/>
              <a:sym typeface="Arial"/>
            </a:endParaRPr>
          </a:p>
        </p:txBody>
      </p:sp>
      <p:pic>
        <p:nvPicPr>
          <p:cNvPr id="16" name="Imagen 15">
            <a:extLst>
              <a:ext uri="{FF2B5EF4-FFF2-40B4-BE49-F238E27FC236}">
                <a16:creationId xmlns:a16="http://schemas.microsoft.com/office/drawing/2014/main" id="{88C53D94-7A6F-43A0-9808-8ABD6FCD56BA}"/>
              </a:ext>
            </a:extLst>
          </p:cNvPr>
          <p:cNvPicPr>
            <a:picLocks noChangeAspect="1"/>
          </p:cNvPicPr>
          <p:nvPr/>
        </p:nvPicPr>
        <p:blipFill>
          <a:blip r:embed="rId3"/>
          <a:stretch>
            <a:fillRect/>
          </a:stretch>
        </p:blipFill>
        <p:spPr>
          <a:xfrm>
            <a:off x="7779123" y="4579993"/>
            <a:ext cx="817897" cy="377268"/>
          </a:xfrm>
          <a:prstGeom prst="rect">
            <a:avLst/>
          </a:prstGeom>
        </p:spPr>
      </p:pic>
      <p:pic>
        <p:nvPicPr>
          <p:cNvPr id="17" name="Google Shape;810;g2314bd53232_0_0">
            <a:extLst>
              <a:ext uri="{FF2B5EF4-FFF2-40B4-BE49-F238E27FC236}">
                <a16:creationId xmlns:a16="http://schemas.microsoft.com/office/drawing/2014/main" id="{83564D0D-420F-412C-A147-9E3A839B2318}"/>
              </a:ext>
            </a:extLst>
          </p:cNvPr>
          <p:cNvPicPr preferRelativeResize="0"/>
          <p:nvPr/>
        </p:nvPicPr>
        <p:blipFill>
          <a:blip r:embed="rId4">
            <a:alphaModFix/>
          </a:blip>
          <a:stretch>
            <a:fillRect/>
          </a:stretch>
        </p:blipFill>
        <p:spPr>
          <a:xfrm>
            <a:off x="186750" y="3429000"/>
            <a:ext cx="1655497" cy="1690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2190750" y="110225"/>
            <a:ext cx="4762500" cy="476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5fc6272121_0_0"/>
          <p:cNvSpPr txBox="1">
            <a:spLocks noGrp="1"/>
          </p:cNvSpPr>
          <p:nvPr>
            <p:ph type="ctrTitle"/>
          </p:nvPr>
        </p:nvSpPr>
        <p:spPr>
          <a:xfrm>
            <a:off x="2351850" y="1608850"/>
            <a:ext cx="4440300" cy="1749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s-MX" sz="3600" dirty="0">
                <a:latin typeface="Lexend"/>
                <a:ea typeface="Lexend"/>
                <a:cs typeface="Lexend"/>
                <a:sym typeface="Lexend"/>
              </a:rPr>
              <a:t>Autoconocimiento y otras cosas</a:t>
            </a:r>
            <a:endParaRPr sz="3600" dirty="0">
              <a:latin typeface="Lexend"/>
              <a:ea typeface="Lexend"/>
              <a:cs typeface="Lexend"/>
              <a:sym typeface="Lexend"/>
            </a:endParaRPr>
          </a:p>
        </p:txBody>
      </p:sp>
      <p:sp>
        <p:nvSpPr>
          <p:cNvPr id="644" name="Google Shape;644;g25fc6272121_0_0"/>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dirty="0"/>
              <a:t>Curso 2 de Tutorías – Sesión 7</a:t>
            </a:r>
            <a:endParaRPr dirty="0"/>
          </a:p>
        </p:txBody>
      </p:sp>
      <p:pic>
        <p:nvPicPr>
          <p:cNvPr id="3" name="Imagen 2">
            <a:extLst>
              <a:ext uri="{FF2B5EF4-FFF2-40B4-BE49-F238E27FC236}">
                <a16:creationId xmlns:a16="http://schemas.microsoft.com/office/drawing/2014/main" id="{9234C9E5-6880-4A9D-8189-5659299FD481}"/>
              </a:ext>
            </a:extLst>
          </p:cNvPr>
          <p:cNvPicPr>
            <a:picLocks noChangeAspect="1"/>
          </p:cNvPicPr>
          <p:nvPr/>
        </p:nvPicPr>
        <p:blipFill>
          <a:blip r:embed="rId3"/>
          <a:stretch>
            <a:fillRect/>
          </a:stretch>
        </p:blipFill>
        <p:spPr>
          <a:xfrm>
            <a:off x="3612908" y="4092639"/>
            <a:ext cx="1918183" cy="8847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61ACBDF-EEC8-4E7C-9338-A3F56B10DAF0}"/>
              </a:ext>
            </a:extLst>
          </p:cNvPr>
          <p:cNvSpPr>
            <a:spLocks noGrp="1"/>
          </p:cNvSpPr>
          <p:nvPr>
            <p:ph type="body" idx="1"/>
          </p:nvPr>
        </p:nvSpPr>
        <p:spPr>
          <a:xfrm>
            <a:off x="429212" y="1273115"/>
            <a:ext cx="7931814" cy="3449982"/>
          </a:xfrm>
        </p:spPr>
        <p:txBody>
          <a:bodyPr/>
          <a:lstStyle/>
          <a:p>
            <a:pPr marL="127000" indent="0" algn="l">
              <a:buNone/>
            </a:pPr>
            <a:r>
              <a:rPr lang="es-MX" sz="1200" b="0" i="0" dirty="0">
                <a:solidFill>
                  <a:srgbClr val="040C28"/>
                </a:solidFill>
                <a:effectLst/>
                <a:latin typeface="+mn-lt"/>
              </a:rPr>
              <a:t>Amadori, V.</a:t>
            </a:r>
            <a:r>
              <a:rPr lang="es-MX" sz="1200" b="0" i="0" dirty="0">
                <a:solidFill>
                  <a:srgbClr val="4D5156"/>
                </a:solidFill>
                <a:effectLst/>
                <a:latin typeface="+mn-lt"/>
              </a:rPr>
              <a:t> </a:t>
            </a:r>
            <a:r>
              <a:rPr lang="es-MX" sz="1200" b="0" i="0" dirty="0">
                <a:solidFill>
                  <a:srgbClr val="040C28"/>
                </a:solidFill>
                <a:effectLst/>
                <a:latin typeface="+mn-lt"/>
              </a:rPr>
              <a:t>(28 de agosto de 2019).</a:t>
            </a:r>
            <a:r>
              <a:rPr lang="es-MX" sz="1200" b="0" i="0" dirty="0">
                <a:solidFill>
                  <a:srgbClr val="4D5156"/>
                </a:solidFill>
                <a:effectLst/>
                <a:latin typeface="+mn-lt"/>
              </a:rPr>
              <a:t> </a:t>
            </a:r>
            <a:r>
              <a:rPr lang="es-MX" sz="1200" b="0" i="1" dirty="0" err="1">
                <a:solidFill>
                  <a:srgbClr val="040C28"/>
                </a:solidFill>
                <a:effectLst/>
                <a:latin typeface="+mn-lt"/>
              </a:rPr>
              <a:t>Amorómetro</a:t>
            </a:r>
            <a:r>
              <a:rPr lang="es-MX" sz="1200" b="0" i="0" dirty="0">
                <a:solidFill>
                  <a:srgbClr val="040C28"/>
                </a:solidFill>
                <a:effectLst/>
                <a:latin typeface="+mn-lt"/>
              </a:rPr>
              <a:t>.</a:t>
            </a:r>
            <a:r>
              <a:rPr lang="es-MX" sz="1200" b="0" i="0" dirty="0">
                <a:solidFill>
                  <a:srgbClr val="4D5156"/>
                </a:solidFill>
                <a:effectLst/>
                <a:latin typeface="+mn-lt"/>
              </a:rPr>
              <a:t> </a:t>
            </a:r>
            <a:r>
              <a:rPr lang="es-MX" sz="1200" b="0" i="0" dirty="0">
                <a:solidFill>
                  <a:srgbClr val="040C28"/>
                </a:solidFill>
                <a:effectLst/>
                <a:latin typeface="+mn-lt"/>
              </a:rPr>
              <a:t>Diario de una loca soñadora</a:t>
            </a:r>
            <a:r>
              <a:rPr lang="es-MX" sz="1200" b="0" i="0" dirty="0">
                <a:solidFill>
                  <a:srgbClr val="4D5156"/>
                </a:solidFill>
                <a:effectLst/>
                <a:latin typeface="+mn-lt"/>
              </a:rPr>
              <a:t>. https://diariodeunalocasonhadora.com/2019/08/28/amorometro/ </a:t>
            </a:r>
          </a:p>
          <a:p>
            <a:pPr marL="127000" indent="0" algn="l">
              <a:buNone/>
            </a:pPr>
            <a:endParaRPr lang="es-MX" sz="1200" dirty="0">
              <a:solidFill>
                <a:srgbClr val="4D5156"/>
              </a:solidFill>
              <a:highlight>
                <a:srgbClr val="FFFFFF"/>
              </a:highlight>
              <a:latin typeface="+mn-lt"/>
              <a:ea typeface="Roboto"/>
              <a:cs typeface="Roboto"/>
              <a:sym typeface="Roboto"/>
            </a:endParaRPr>
          </a:p>
          <a:p>
            <a:pPr marL="127000" indent="0" algn="l">
              <a:buNone/>
            </a:pPr>
            <a:r>
              <a:rPr lang="es-MX" sz="1200" dirty="0">
                <a:solidFill>
                  <a:srgbClr val="333333"/>
                </a:solidFill>
                <a:highlight>
                  <a:srgbClr val="FFFFFF"/>
                </a:highlight>
                <a:latin typeface="+mn-lt"/>
                <a:ea typeface="Roboto"/>
                <a:cs typeface="Roboto"/>
                <a:sym typeface="Roboto"/>
              </a:rPr>
              <a:t>Delors, J. (1996.). </a:t>
            </a:r>
            <a:r>
              <a:rPr lang="es-MX" sz="1200" i="1" dirty="0">
                <a:solidFill>
                  <a:srgbClr val="333333"/>
                </a:solidFill>
                <a:highlight>
                  <a:srgbClr val="FFFFFF"/>
                </a:highlight>
                <a:latin typeface="+mn-lt"/>
                <a:ea typeface="Roboto"/>
                <a:cs typeface="Roboto"/>
                <a:sym typeface="Roboto"/>
              </a:rPr>
              <a:t>La educación encierra un tesoro. Informe a la UNESCO de la Comisión internacional sobre la educación para el siglo XXI</a:t>
            </a:r>
            <a:r>
              <a:rPr lang="es-MX" sz="1200" dirty="0">
                <a:solidFill>
                  <a:srgbClr val="333333"/>
                </a:solidFill>
                <a:highlight>
                  <a:srgbClr val="FFFFFF"/>
                </a:highlight>
                <a:latin typeface="+mn-lt"/>
                <a:ea typeface="Roboto"/>
                <a:cs typeface="Roboto"/>
                <a:sym typeface="Roboto"/>
              </a:rPr>
              <a:t>. España Santillana/UNESCO</a:t>
            </a:r>
            <a:endParaRPr lang="es" sz="1200" dirty="0">
              <a:solidFill>
                <a:srgbClr val="333333"/>
              </a:solidFill>
              <a:highlight>
                <a:srgbClr val="FFFFFF"/>
              </a:highlight>
              <a:latin typeface="+mn-lt"/>
              <a:ea typeface="Roboto"/>
              <a:cs typeface="Roboto"/>
              <a:sym typeface="Roboto"/>
            </a:endParaRPr>
          </a:p>
          <a:p>
            <a:pPr marL="127000" indent="0" algn="l">
              <a:buNone/>
            </a:pPr>
            <a:endParaRPr lang="es-MX" sz="1200" dirty="0">
              <a:latin typeface="+mn-lt"/>
            </a:endParaRPr>
          </a:p>
          <a:p>
            <a:pPr marL="127000" indent="0" algn="l">
              <a:buNone/>
            </a:pPr>
            <a:r>
              <a:rPr lang="es-MX" sz="1200" dirty="0">
                <a:solidFill>
                  <a:srgbClr val="281F18"/>
                </a:solidFill>
                <a:latin typeface="+mn-lt"/>
              </a:rPr>
              <a:t>Fundación </a:t>
            </a:r>
            <a:r>
              <a:rPr lang="es-MX" sz="1200" dirty="0" err="1">
                <a:solidFill>
                  <a:srgbClr val="281F18"/>
                </a:solidFill>
                <a:latin typeface="+mn-lt"/>
              </a:rPr>
              <a:t>Edex</a:t>
            </a:r>
            <a:r>
              <a:rPr lang="es-MX" sz="1200" dirty="0">
                <a:solidFill>
                  <a:srgbClr val="281F18"/>
                </a:solidFill>
                <a:latin typeface="+mn-lt"/>
              </a:rPr>
              <a:t> (2017) </a:t>
            </a:r>
            <a:r>
              <a:rPr lang="es-MX" sz="1200" i="1" dirty="0">
                <a:solidFill>
                  <a:srgbClr val="281F18"/>
                </a:solidFill>
                <a:latin typeface="+mn-lt"/>
              </a:rPr>
              <a:t>Transcurso XIII. Un espacio para formarnos en Habilidades para la vida</a:t>
            </a:r>
            <a:r>
              <a:rPr lang="es-MX" sz="1200" dirty="0">
                <a:solidFill>
                  <a:srgbClr val="281F18"/>
                </a:solidFill>
                <a:latin typeface="+mn-lt"/>
              </a:rPr>
              <a:t>. Escuela Iberoamericana de Habilidades para la vida. Curso </a:t>
            </a:r>
            <a:r>
              <a:rPr lang="es-MX" sz="1200" dirty="0" err="1">
                <a:solidFill>
                  <a:srgbClr val="281F18"/>
                </a:solidFill>
                <a:latin typeface="+mn-lt"/>
              </a:rPr>
              <a:t>On</a:t>
            </a:r>
            <a:r>
              <a:rPr lang="es-MX" sz="1200" dirty="0">
                <a:solidFill>
                  <a:srgbClr val="281F18"/>
                </a:solidFill>
                <a:latin typeface="+mn-lt"/>
              </a:rPr>
              <a:t> line. (Enero a abril del 2017).</a:t>
            </a:r>
          </a:p>
          <a:p>
            <a:pPr marL="127000" indent="0" algn="l">
              <a:buNone/>
            </a:pPr>
            <a:endParaRPr lang="es-MX" sz="1200" dirty="0">
              <a:solidFill>
                <a:srgbClr val="281F18"/>
              </a:solidFill>
              <a:latin typeface="+mn-lt"/>
            </a:endParaRPr>
          </a:p>
          <a:p>
            <a:pPr marL="127000" indent="0" algn="l">
              <a:buNone/>
            </a:pPr>
            <a:r>
              <a:rPr lang="es-MX" sz="1200" dirty="0">
                <a:solidFill>
                  <a:srgbClr val="281F18"/>
                </a:solidFill>
                <a:latin typeface="+mn-lt"/>
              </a:rPr>
              <a:t>Ross. T. &amp; Willis, J. (s.f.) </a:t>
            </a:r>
            <a:r>
              <a:rPr lang="es-MX" sz="1200" i="1" dirty="0">
                <a:solidFill>
                  <a:srgbClr val="281F18"/>
                </a:solidFill>
                <a:latin typeface="+mn-lt"/>
              </a:rPr>
              <a:t>La promesa del renacuajo. </a:t>
            </a:r>
            <a:r>
              <a:rPr lang="es-MX" sz="1200" dirty="0">
                <a:solidFill>
                  <a:srgbClr val="281F18"/>
                </a:solidFill>
                <a:latin typeface="+mn-lt"/>
              </a:rPr>
              <a:t>Ludopatia.org. </a:t>
            </a:r>
            <a:r>
              <a:rPr lang="es-MX" sz="1200" dirty="0">
                <a:solidFill>
                  <a:srgbClr val="281F18"/>
                </a:solidFill>
                <a:latin typeface="+mn-lt"/>
                <a:hlinkClick r:id="rId2"/>
              </a:rPr>
              <a:t>http://www.ludopatia.org/forum/forum_posts.asp?TID=3172</a:t>
            </a:r>
            <a:r>
              <a:rPr lang="es-MX" sz="1200" dirty="0">
                <a:solidFill>
                  <a:srgbClr val="281F18"/>
                </a:solidFill>
                <a:latin typeface="+mn-lt"/>
              </a:rPr>
              <a:t> Consultado el 4 de diciembre de 2023.</a:t>
            </a:r>
            <a:endParaRPr lang="es-MX" sz="1200" dirty="0">
              <a:latin typeface="+mn-lt"/>
            </a:endParaRPr>
          </a:p>
          <a:p>
            <a:endParaRPr lang="es-MX" dirty="0"/>
          </a:p>
        </p:txBody>
      </p:sp>
      <p:pic>
        <p:nvPicPr>
          <p:cNvPr id="4" name="Imagen 3">
            <a:extLst>
              <a:ext uri="{FF2B5EF4-FFF2-40B4-BE49-F238E27FC236}">
                <a16:creationId xmlns:a16="http://schemas.microsoft.com/office/drawing/2014/main" id="{D9581E75-B528-4B9A-BCB2-398EDD368925}"/>
              </a:ext>
            </a:extLst>
          </p:cNvPr>
          <p:cNvPicPr>
            <a:picLocks noChangeAspect="1"/>
          </p:cNvPicPr>
          <p:nvPr/>
        </p:nvPicPr>
        <p:blipFill>
          <a:blip r:embed="rId3"/>
          <a:stretch>
            <a:fillRect/>
          </a:stretch>
        </p:blipFill>
        <p:spPr>
          <a:xfrm>
            <a:off x="8112283" y="4648199"/>
            <a:ext cx="924008" cy="426213"/>
          </a:xfrm>
          <a:prstGeom prst="rect">
            <a:avLst/>
          </a:prstGeom>
        </p:spPr>
      </p:pic>
      <p:sp>
        <p:nvSpPr>
          <p:cNvPr id="5" name="CuadroTexto 4">
            <a:extLst>
              <a:ext uri="{FF2B5EF4-FFF2-40B4-BE49-F238E27FC236}">
                <a16:creationId xmlns:a16="http://schemas.microsoft.com/office/drawing/2014/main" id="{0BDC95AB-36BD-4F2B-8A74-DE6EA8B49351}"/>
              </a:ext>
            </a:extLst>
          </p:cNvPr>
          <p:cNvSpPr txBox="1"/>
          <p:nvPr/>
        </p:nvSpPr>
        <p:spPr>
          <a:xfrm>
            <a:off x="2766889" y="213914"/>
            <a:ext cx="4576272" cy="707886"/>
          </a:xfrm>
          <a:prstGeom prst="rect">
            <a:avLst/>
          </a:prstGeom>
          <a:noFill/>
        </p:spPr>
        <p:txBody>
          <a:bodyPr wrap="square">
            <a:spAutoFit/>
          </a:bodyPr>
          <a:lstStyle/>
          <a:p>
            <a:r>
              <a:rPr lang="en" sz="4000" b="1" dirty="0">
                <a:solidFill>
                  <a:schemeClr val="tx1"/>
                </a:solidFill>
                <a:latin typeface="Lexend"/>
                <a:ea typeface="Lexend"/>
                <a:cs typeface="Lexend"/>
                <a:sym typeface="Lexend"/>
              </a:rPr>
              <a:t>Referencias</a:t>
            </a:r>
            <a:endParaRPr lang="es-MX" sz="4000" b="1" dirty="0">
              <a:solidFill>
                <a:schemeClr val="tx1"/>
              </a:solidFill>
            </a:endParaRPr>
          </a:p>
        </p:txBody>
      </p:sp>
    </p:spTree>
    <p:extLst>
      <p:ext uri="{BB962C8B-B14F-4D97-AF65-F5344CB8AC3E}">
        <p14:creationId xmlns:p14="http://schemas.microsoft.com/office/powerpoint/2010/main" val="148912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grpSp>
        <p:nvGrpSpPr>
          <p:cNvPr id="649" name="Google Shape;649;p2"/>
          <p:cNvGrpSpPr/>
          <p:nvPr/>
        </p:nvGrpSpPr>
        <p:grpSpPr>
          <a:xfrm rot="474658">
            <a:off x="1381256" y="1520576"/>
            <a:ext cx="1557467" cy="585348"/>
            <a:chOff x="4345425" y="2175475"/>
            <a:chExt cx="800750" cy="176025"/>
          </a:xfrm>
        </p:grpSpPr>
        <p:sp>
          <p:nvSpPr>
            <p:cNvPr id="650" name="Google Shape;650;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2" name="Google Shape;652;p2"/>
          <p:cNvGrpSpPr/>
          <p:nvPr/>
        </p:nvGrpSpPr>
        <p:grpSpPr>
          <a:xfrm rot="474658">
            <a:off x="6187536" y="1587932"/>
            <a:ext cx="1557467" cy="585348"/>
            <a:chOff x="4345425" y="2175475"/>
            <a:chExt cx="800750" cy="176025"/>
          </a:xfrm>
        </p:grpSpPr>
        <p:sp>
          <p:nvSpPr>
            <p:cNvPr id="653" name="Google Shape;653;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5" name="Google Shape;655;p2"/>
          <p:cNvSpPr txBox="1">
            <a:spLocks noGrp="1"/>
          </p:cNvSpPr>
          <p:nvPr>
            <p:ph type="title" idx="4294967295"/>
          </p:nvPr>
        </p:nvSpPr>
        <p:spPr>
          <a:xfrm>
            <a:off x="3387000" y="540000"/>
            <a:ext cx="29604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dirty="0">
                <a:latin typeface="Lexend"/>
                <a:ea typeface="Lexend"/>
                <a:cs typeface="Lexend"/>
                <a:sym typeface="Lexend"/>
              </a:rPr>
              <a:t>Bienvenidos!!!</a:t>
            </a:r>
            <a:endParaRPr dirty="0">
              <a:latin typeface="Lexend"/>
              <a:ea typeface="Lexend"/>
              <a:cs typeface="Lexend"/>
              <a:sym typeface="Lexend"/>
            </a:endParaRPr>
          </a:p>
        </p:txBody>
      </p:sp>
      <p:sp>
        <p:nvSpPr>
          <p:cNvPr id="656" name="Google Shape;656;p2"/>
          <p:cNvSpPr txBox="1">
            <a:spLocks noGrp="1"/>
          </p:cNvSpPr>
          <p:nvPr>
            <p:ph type="subTitle" idx="4294967295"/>
          </p:nvPr>
        </p:nvSpPr>
        <p:spPr>
          <a:xfrm>
            <a:off x="906900" y="2048743"/>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Nombre</a:t>
            </a:r>
            <a:endParaRPr/>
          </a:p>
        </p:txBody>
      </p:sp>
      <p:sp>
        <p:nvSpPr>
          <p:cNvPr id="657" name="Google Shape;657;p2"/>
          <p:cNvSpPr txBox="1">
            <a:spLocks noGrp="1"/>
          </p:cNvSpPr>
          <p:nvPr>
            <p:ph type="subTitle" idx="4294967295"/>
          </p:nvPr>
        </p:nvSpPr>
        <p:spPr>
          <a:xfrm>
            <a:off x="5781458" y="1606992"/>
            <a:ext cx="2506200" cy="34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Cubículo</a:t>
            </a:r>
            <a:endParaRPr/>
          </a:p>
        </p:txBody>
      </p:sp>
      <p:sp>
        <p:nvSpPr>
          <p:cNvPr id="658" name="Google Shape;658;p2"/>
          <p:cNvSpPr txBox="1">
            <a:spLocks noGrp="1"/>
          </p:cNvSpPr>
          <p:nvPr>
            <p:ph type="subTitle" idx="4294967295"/>
          </p:nvPr>
        </p:nvSpPr>
        <p:spPr>
          <a:xfrm>
            <a:off x="906900" y="1584571"/>
            <a:ext cx="2506200" cy="40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Tutor: </a:t>
            </a:r>
            <a:endParaRPr/>
          </a:p>
        </p:txBody>
      </p:sp>
      <p:sp>
        <p:nvSpPr>
          <p:cNvPr id="659" name="Google Shape;659;p2"/>
          <p:cNvSpPr txBox="1">
            <a:spLocks noGrp="1"/>
          </p:cNvSpPr>
          <p:nvPr>
            <p:ph type="subTitle" idx="4294967295"/>
          </p:nvPr>
        </p:nvSpPr>
        <p:spPr>
          <a:xfrm>
            <a:off x="5781458" y="2047424"/>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Ubicación y horario de atención </a:t>
            </a:r>
            <a:endParaRPr/>
          </a:p>
        </p:txBody>
      </p:sp>
      <p:grpSp>
        <p:nvGrpSpPr>
          <p:cNvPr id="660" name="Google Shape;660;p2"/>
          <p:cNvGrpSpPr/>
          <p:nvPr/>
        </p:nvGrpSpPr>
        <p:grpSpPr>
          <a:xfrm>
            <a:off x="3234589" y="925800"/>
            <a:ext cx="2960453" cy="176025"/>
            <a:chOff x="4345425" y="2175475"/>
            <a:chExt cx="800750" cy="176025"/>
          </a:xfrm>
        </p:grpSpPr>
        <p:sp>
          <p:nvSpPr>
            <p:cNvPr id="661" name="Google Shape;661;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3" name="Google Shape;663;p2"/>
          <p:cNvSpPr/>
          <p:nvPr/>
        </p:nvSpPr>
        <p:spPr>
          <a:xfrm>
            <a:off x="-123050" y="4856375"/>
            <a:ext cx="9499500" cy="360900"/>
          </a:xfrm>
          <a:prstGeom prst="rect">
            <a:avLst/>
          </a:prstGeom>
          <a:solidFill>
            <a:srgbClr val="B0D5F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Imagen 16">
            <a:extLst>
              <a:ext uri="{FF2B5EF4-FFF2-40B4-BE49-F238E27FC236}">
                <a16:creationId xmlns:a16="http://schemas.microsoft.com/office/drawing/2014/main" id="{7533E2A4-1DDF-4CEF-9904-DDF821DC7A11}"/>
              </a:ext>
            </a:extLst>
          </p:cNvPr>
          <p:cNvPicPr>
            <a:picLocks noChangeAspect="1"/>
          </p:cNvPicPr>
          <p:nvPr/>
        </p:nvPicPr>
        <p:blipFill>
          <a:blip r:embed="rId3"/>
          <a:stretch>
            <a:fillRect/>
          </a:stretch>
        </p:blipFill>
        <p:spPr>
          <a:xfrm>
            <a:off x="3612908" y="4092639"/>
            <a:ext cx="1918183" cy="884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75" name="Google Shape;675;p3"/>
          <p:cNvSpPr txBox="1">
            <a:spLocks noGrp="1"/>
          </p:cNvSpPr>
          <p:nvPr>
            <p:ph type="title" idx="4294967295"/>
          </p:nvPr>
        </p:nvSpPr>
        <p:spPr>
          <a:xfrm>
            <a:off x="750102" y="469893"/>
            <a:ext cx="3424728"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3600" dirty="0">
                <a:latin typeface="Lexend"/>
                <a:ea typeface="Lexend"/>
                <a:cs typeface="Lexend"/>
                <a:sym typeface="Lexend"/>
              </a:rPr>
              <a:t>Orden del día</a:t>
            </a:r>
            <a:r>
              <a:rPr lang="en" sz="4000" dirty="0"/>
              <a:t> </a:t>
            </a:r>
            <a:endParaRPr sz="4000" dirty="0"/>
          </a:p>
        </p:txBody>
      </p:sp>
      <p:sp>
        <p:nvSpPr>
          <p:cNvPr id="676" name="Google Shape;676;p3"/>
          <p:cNvSpPr txBox="1">
            <a:spLocks noGrp="1"/>
          </p:cNvSpPr>
          <p:nvPr>
            <p:ph type="body" idx="4294967295"/>
          </p:nvPr>
        </p:nvSpPr>
        <p:spPr>
          <a:xfrm>
            <a:off x="575569" y="1361996"/>
            <a:ext cx="4467600" cy="2978801"/>
          </a:xfrm>
          <a:prstGeom prst="rect">
            <a:avLst/>
          </a:prstGeom>
          <a:noFill/>
          <a:ln>
            <a:noFill/>
          </a:ln>
        </p:spPr>
        <p:txBody>
          <a:bodyPr spcFirstLastPara="1" wrap="square" lIns="91425" tIns="91425" rIns="91425" bIns="91425" anchor="t" anchorCtr="0">
            <a:noAutofit/>
          </a:bodyPr>
          <a:lstStyle/>
          <a:p>
            <a:pPr marL="457200" lvl="0" indent="-304800" algn="just" rtl="0">
              <a:lnSpc>
                <a:spcPct val="80000"/>
              </a:lnSpc>
              <a:spcBef>
                <a:spcPts val="0"/>
              </a:spcBef>
              <a:spcAft>
                <a:spcPts val="0"/>
              </a:spcAft>
              <a:buSzPts val="1200"/>
              <a:buFont typeface="Lexend"/>
              <a:buChar char="●"/>
            </a:pPr>
            <a:endParaRPr lang="en" sz="1800" b="1" dirty="0">
              <a:solidFill>
                <a:srgbClr val="000000"/>
              </a:solidFill>
              <a:latin typeface="Lexend"/>
              <a:ea typeface="Lexend"/>
              <a:cs typeface="Lexend"/>
              <a:sym typeface="Lexend"/>
            </a:endParaRPr>
          </a:p>
          <a:p>
            <a:pPr marL="457200" lvl="0" indent="-304800" algn="just" rtl="0">
              <a:lnSpc>
                <a:spcPct val="80000"/>
              </a:lnSpc>
              <a:spcBef>
                <a:spcPts val="0"/>
              </a:spcBef>
              <a:spcAft>
                <a:spcPts val="0"/>
              </a:spcAft>
              <a:buSzPts val="1200"/>
              <a:buFont typeface="Lexend"/>
              <a:buChar char="●"/>
            </a:pPr>
            <a:r>
              <a:rPr lang="en" sz="1800" b="1" dirty="0">
                <a:solidFill>
                  <a:srgbClr val="000000"/>
                </a:solidFill>
                <a:latin typeface="Lexend"/>
                <a:ea typeface="Lexend"/>
                <a:cs typeface="Lexend"/>
                <a:sym typeface="Lexend"/>
              </a:rPr>
              <a:t> </a:t>
            </a:r>
            <a:r>
              <a:rPr lang="es-MX" sz="1800" b="1" dirty="0">
                <a:solidFill>
                  <a:srgbClr val="000000"/>
                </a:solidFill>
                <a:latin typeface="Lexend"/>
                <a:ea typeface="Lexend"/>
                <a:cs typeface="Lexend"/>
                <a:sym typeface="Lexend"/>
              </a:rPr>
              <a:t>Introducción</a:t>
            </a:r>
            <a:endParaRPr sz="1800" b="1" dirty="0">
              <a:solidFill>
                <a:srgbClr val="000000"/>
              </a:solidFill>
              <a:latin typeface="Lexend"/>
              <a:ea typeface="Lexend"/>
              <a:cs typeface="Lexend"/>
              <a:sym typeface="Lexend"/>
            </a:endParaRPr>
          </a:p>
          <a:p>
            <a:pPr marL="914400" lvl="1" indent="-304800" rtl="0">
              <a:lnSpc>
                <a:spcPct val="80000"/>
              </a:lnSpc>
              <a:spcBef>
                <a:spcPts val="0"/>
              </a:spcBef>
              <a:spcAft>
                <a:spcPts val="0"/>
              </a:spcAft>
              <a:buSzPts val="1200"/>
              <a:buFont typeface="Lexend"/>
              <a:buChar char="○"/>
            </a:pPr>
            <a:r>
              <a:rPr lang="en" sz="1800" dirty="0">
                <a:latin typeface="Lexend"/>
                <a:ea typeface="Lexend"/>
                <a:cs typeface="Lexend"/>
                <a:sym typeface="Lexend"/>
              </a:rPr>
              <a:t>Mini cuento</a:t>
            </a:r>
          </a:p>
          <a:p>
            <a:pPr marL="914400" lvl="1" indent="-304800" rtl="0">
              <a:lnSpc>
                <a:spcPct val="80000"/>
              </a:lnSpc>
              <a:spcBef>
                <a:spcPts val="0"/>
              </a:spcBef>
              <a:spcAft>
                <a:spcPts val="0"/>
              </a:spcAft>
              <a:buSzPts val="1200"/>
              <a:buFont typeface="Lexend"/>
              <a:buChar char="○"/>
            </a:pPr>
            <a:r>
              <a:rPr lang="en" sz="1800" dirty="0">
                <a:latin typeface="Lexend"/>
                <a:ea typeface="Lexend"/>
                <a:cs typeface="Lexend"/>
                <a:sym typeface="Lexend"/>
              </a:rPr>
              <a:t>Ejercicio individual</a:t>
            </a:r>
            <a:br>
              <a:rPr lang="en" sz="1800" dirty="0">
                <a:latin typeface="Lexend"/>
                <a:ea typeface="Lexend"/>
                <a:cs typeface="Lexend"/>
                <a:sym typeface="Lexend"/>
              </a:rPr>
            </a:br>
            <a:endParaRPr sz="1800" dirty="0">
              <a:latin typeface="Lexend"/>
              <a:ea typeface="Lexend"/>
              <a:cs typeface="Lexend"/>
              <a:sym typeface="Lexend"/>
            </a:endParaRPr>
          </a:p>
          <a:p>
            <a:pPr marL="457200" lvl="0" indent="-304800" algn="just" rtl="0">
              <a:lnSpc>
                <a:spcPct val="115000"/>
              </a:lnSpc>
              <a:spcBef>
                <a:spcPts val="0"/>
              </a:spcBef>
              <a:spcAft>
                <a:spcPts val="0"/>
              </a:spcAft>
              <a:buSzPts val="1200"/>
              <a:buFont typeface="Itim"/>
              <a:buChar char="●"/>
            </a:pPr>
            <a:r>
              <a:rPr lang="es-MX" sz="1800" b="1" dirty="0">
                <a:latin typeface="Lexend"/>
                <a:ea typeface="Lexend"/>
                <a:cs typeface="Lexend"/>
                <a:sym typeface="Lexend"/>
              </a:rPr>
              <a:t>¿qué es el autoconocimiento?</a:t>
            </a:r>
          </a:p>
          <a:p>
            <a:pPr marL="914400" lvl="1" indent="-304800" algn="just" rtl="0">
              <a:lnSpc>
                <a:spcPct val="100000"/>
              </a:lnSpc>
              <a:spcBef>
                <a:spcPts val="0"/>
              </a:spcBef>
              <a:spcAft>
                <a:spcPts val="0"/>
              </a:spcAft>
              <a:buSzPts val="1200"/>
              <a:buFont typeface="Lexend"/>
              <a:buChar char="○"/>
            </a:pPr>
            <a:r>
              <a:rPr lang="es-MX" sz="1800" dirty="0">
                <a:latin typeface="Lexend"/>
                <a:ea typeface="Lexend"/>
                <a:cs typeface="Lexend"/>
                <a:sym typeface="Lexend"/>
              </a:rPr>
              <a:t>Definición.</a:t>
            </a:r>
          </a:p>
          <a:p>
            <a:pPr marL="914400" lvl="1" indent="-342900" algn="just" rtl="0">
              <a:lnSpc>
                <a:spcPct val="100000"/>
              </a:lnSpc>
              <a:spcBef>
                <a:spcPts val="0"/>
              </a:spcBef>
              <a:spcAft>
                <a:spcPts val="0"/>
              </a:spcAft>
              <a:buClr>
                <a:srgbClr val="000000"/>
              </a:buClr>
              <a:buSzPts val="1800"/>
              <a:buFont typeface="Lexend"/>
              <a:buChar char="○"/>
            </a:pPr>
            <a:r>
              <a:rPr lang="es-MX" sz="1800" dirty="0">
                <a:latin typeface="Lexend"/>
                <a:ea typeface="Lexend"/>
                <a:cs typeface="Lexend"/>
                <a:sym typeface="Lexend"/>
              </a:rPr>
              <a:t>Importancia.</a:t>
            </a:r>
          </a:p>
          <a:p>
            <a:pPr lvl="1" indent="-342900" algn="just">
              <a:lnSpc>
                <a:spcPct val="100000"/>
              </a:lnSpc>
              <a:spcBef>
                <a:spcPts val="0"/>
              </a:spcBef>
              <a:buClr>
                <a:srgbClr val="000000"/>
              </a:buClr>
              <a:buSzPts val="1800"/>
              <a:buFont typeface="Lexend"/>
              <a:buChar char="○"/>
            </a:pPr>
            <a:r>
              <a:rPr lang="es-MX" sz="1800" dirty="0" err="1">
                <a:solidFill>
                  <a:srgbClr val="000000"/>
                </a:solidFill>
                <a:latin typeface="Lexend"/>
                <a:ea typeface="Lexend"/>
                <a:cs typeface="Lexend"/>
                <a:sym typeface="Lexend"/>
              </a:rPr>
              <a:t>Amorómetro</a:t>
            </a:r>
            <a:r>
              <a:rPr lang="es-MX" sz="1800" dirty="0">
                <a:solidFill>
                  <a:srgbClr val="000000"/>
                </a:solidFill>
                <a:latin typeface="Lexend"/>
                <a:ea typeface="Lexend"/>
                <a:cs typeface="Lexend"/>
                <a:sym typeface="Lexend"/>
              </a:rPr>
              <a:t>.</a:t>
            </a:r>
          </a:p>
          <a:p>
            <a:pPr marL="914400" lvl="1" indent="-342900" algn="just" rtl="0">
              <a:lnSpc>
                <a:spcPct val="100000"/>
              </a:lnSpc>
              <a:spcBef>
                <a:spcPts val="0"/>
              </a:spcBef>
              <a:spcAft>
                <a:spcPts val="0"/>
              </a:spcAft>
              <a:buClr>
                <a:srgbClr val="000000"/>
              </a:buClr>
              <a:buSzPts val="1800"/>
              <a:buFont typeface="Lexend"/>
              <a:buChar char="○"/>
            </a:pPr>
            <a:endParaRPr lang="es-MX" sz="1800" dirty="0">
              <a:latin typeface="Lexend"/>
              <a:ea typeface="Lexend"/>
              <a:cs typeface="Lexend"/>
              <a:sym typeface="Lexend"/>
            </a:endParaRPr>
          </a:p>
          <a:p>
            <a:pPr marL="457200" lvl="0" indent="-304800" algn="just" rtl="0">
              <a:lnSpc>
                <a:spcPct val="115000"/>
              </a:lnSpc>
              <a:spcBef>
                <a:spcPts val="0"/>
              </a:spcBef>
              <a:spcAft>
                <a:spcPts val="0"/>
              </a:spcAft>
              <a:buSzPts val="1200"/>
              <a:buFont typeface="Itim"/>
              <a:buChar char="●"/>
            </a:pPr>
            <a:r>
              <a:rPr lang="es-MX" sz="1800" b="1" dirty="0">
                <a:latin typeface="Lexend"/>
                <a:ea typeface="Lexend"/>
                <a:cs typeface="Lexend"/>
                <a:sym typeface="Lexend"/>
              </a:rPr>
              <a:t>Meditación</a:t>
            </a:r>
            <a:endParaRPr dirty="0">
              <a:latin typeface="Lexend"/>
              <a:ea typeface="Lexend"/>
              <a:cs typeface="Lexend"/>
              <a:sym typeface="Lexend"/>
            </a:endParaRPr>
          </a:p>
        </p:txBody>
      </p:sp>
      <p:grpSp>
        <p:nvGrpSpPr>
          <p:cNvPr id="677" name="Google Shape;677;p3"/>
          <p:cNvGrpSpPr/>
          <p:nvPr/>
        </p:nvGrpSpPr>
        <p:grpSpPr>
          <a:xfrm flipH="1">
            <a:off x="856754" y="1045397"/>
            <a:ext cx="3211423" cy="176025"/>
            <a:chOff x="4345425" y="2175475"/>
            <a:chExt cx="800750" cy="176025"/>
          </a:xfrm>
        </p:grpSpPr>
        <p:sp>
          <p:nvSpPr>
            <p:cNvPr id="678" name="Google Shape;678;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0" name="Google Shape;680;p3"/>
          <p:cNvGrpSpPr/>
          <p:nvPr/>
        </p:nvGrpSpPr>
        <p:grpSpPr>
          <a:xfrm rot="10186478">
            <a:off x="6471406" y="1436166"/>
            <a:ext cx="1075595" cy="543469"/>
            <a:chOff x="1822875" y="1377000"/>
            <a:chExt cx="548075" cy="286550"/>
          </a:xfrm>
        </p:grpSpPr>
        <p:sp>
          <p:nvSpPr>
            <p:cNvPr id="681" name="Google Shape;681;p3"/>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6" name="Imagen 25">
            <a:extLst>
              <a:ext uri="{FF2B5EF4-FFF2-40B4-BE49-F238E27FC236}">
                <a16:creationId xmlns:a16="http://schemas.microsoft.com/office/drawing/2014/main" id="{63EB7117-C148-46F4-B5A5-8C27BFAEC6D7}"/>
              </a:ext>
            </a:extLst>
          </p:cNvPr>
          <p:cNvPicPr>
            <a:picLocks noChangeAspect="1"/>
          </p:cNvPicPr>
          <p:nvPr/>
        </p:nvPicPr>
        <p:blipFill>
          <a:blip r:embed="rId3"/>
          <a:stretch>
            <a:fillRect/>
          </a:stretch>
        </p:blipFill>
        <p:spPr>
          <a:xfrm>
            <a:off x="3612908" y="4099363"/>
            <a:ext cx="1918183" cy="884792"/>
          </a:xfrm>
          <a:prstGeom prst="rect">
            <a:avLst/>
          </a:prstGeom>
        </p:spPr>
      </p:pic>
      <p:pic>
        <p:nvPicPr>
          <p:cNvPr id="27" name="Imagen 26">
            <a:extLst>
              <a:ext uri="{FF2B5EF4-FFF2-40B4-BE49-F238E27FC236}">
                <a16:creationId xmlns:a16="http://schemas.microsoft.com/office/drawing/2014/main" id="{162AB353-48C5-47C1-931C-11116ADFF20F}"/>
              </a:ext>
            </a:extLst>
          </p:cNvPr>
          <p:cNvPicPr>
            <a:picLocks noChangeAspect="1"/>
          </p:cNvPicPr>
          <p:nvPr/>
        </p:nvPicPr>
        <p:blipFill>
          <a:blip r:embed="rId3"/>
          <a:stretch>
            <a:fillRect/>
          </a:stretch>
        </p:blipFill>
        <p:spPr>
          <a:xfrm>
            <a:off x="3612908" y="4099363"/>
            <a:ext cx="1918183" cy="884792"/>
          </a:xfrm>
          <a:prstGeom prst="rect">
            <a:avLst/>
          </a:prstGeom>
        </p:spPr>
      </p:pic>
      <p:pic>
        <p:nvPicPr>
          <p:cNvPr id="28" name="Imagen 27">
            <a:extLst>
              <a:ext uri="{FF2B5EF4-FFF2-40B4-BE49-F238E27FC236}">
                <a16:creationId xmlns:a16="http://schemas.microsoft.com/office/drawing/2014/main" id="{7D010CD2-CB37-44D8-AF58-E01A4EA38D1E}"/>
              </a:ext>
            </a:extLst>
          </p:cNvPr>
          <p:cNvPicPr>
            <a:picLocks noChangeAspect="1"/>
          </p:cNvPicPr>
          <p:nvPr/>
        </p:nvPicPr>
        <p:blipFill>
          <a:blip r:embed="rId3"/>
          <a:stretch>
            <a:fillRect/>
          </a:stretch>
        </p:blipFill>
        <p:spPr>
          <a:xfrm>
            <a:off x="3612908" y="4099363"/>
            <a:ext cx="1918183" cy="884792"/>
          </a:xfrm>
          <a:prstGeom prst="rect">
            <a:avLst/>
          </a:prstGeom>
        </p:spPr>
      </p:pic>
      <p:pic>
        <p:nvPicPr>
          <p:cNvPr id="29" name="Imagen 28">
            <a:extLst>
              <a:ext uri="{FF2B5EF4-FFF2-40B4-BE49-F238E27FC236}">
                <a16:creationId xmlns:a16="http://schemas.microsoft.com/office/drawing/2014/main" id="{009CEB25-722B-4645-8AF7-EBDAC3522F97}"/>
              </a:ext>
            </a:extLst>
          </p:cNvPr>
          <p:cNvPicPr>
            <a:picLocks noChangeAspect="1"/>
          </p:cNvPicPr>
          <p:nvPr/>
        </p:nvPicPr>
        <p:blipFill>
          <a:blip r:embed="rId3"/>
          <a:stretch>
            <a:fillRect/>
          </a:stretch>
        </p:blipFill>
        <p:spPr>
          <a:xfrm>
            <a:off x="3612908" y="4092639"/>
            <a:ext cx="1918183" cy="884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490249" y="1378324"/>
            <a:ext cx="7752797" cy="3238826"/>
          </a:xfrm>
          <a:prstGeom prst="rect">
            <a:avLst/>
          </a:prstGeom>
        </p:spPr>
        <p:txBody>
          <a:bodyPr spcFirstLastPara="1" wrap="square" lIns="91425" tIns="91425" rIns="91425" bIns="91425" anchor="ctr" anchorCtr="0">
            <a:noAutofit/>
          </a:bodyPr>
          <a:lstStyle/>
          <a:p>
            <a:pPr lvl="0">
              <a:spcAft>
                <a:spcPts val="1200"/>
              </a:spcAft>
              <a:buClr>
                <a:srgbClr val="000000"/>
              </a:buClr>
              <a:buSzPts val="1100"/>
            </a:pPr>
            <a:r>
              <a:rPr lang="es-MX" sz="2000" dirty="0">
                <a:solidFill>
                  <a:srgbClr val="281F18"/>
                </a:solidFill>
              </a:rPr>
              <a:t>"</a:t>
            </a:r>
            <a:r>
              <a:rPr lang="es-MX" sz="2000" i="1" dirty="0">
                <a:solidFill>
                  <a:srgbClr val="281F18"/>
                </a:solidFill>
              </a:rPr>
              <a:t>Allí donde el sauce casi besa el agua, un renacuajo se encontró con una oruga. Se miraron fijamente a los diminutos ojos... y se enamoraron.</a:t>
            </a:r>
            <a:br>
              <a:rPr lang="es-MX" sz="2000" i="1" dirty="0">
                <a:solidFill>
                  <a:srgbClr val="281F18"/>
                </a:solidFill>
              </a:rPr>
            </a:br>
            <a:br>
              <a:rPr lang="es-MX" sz="2000" i="1" dirty="0">
                <a:solidFill>
                  <a:srgbClr val="281F18"/>
                </a:solidFill>
              </a:rPr>
            </a:br>
            <a:r>
              <a:rPr lang="es-MX" sz="2000" i="1" dirty="0">
                <a:solidFill>
                  <a:srgbClr val="281F18"/>
                </a:solidFill>
              </a:rPr>
              <a:t>Ella era para él como un maravilloso arco iris, y él era para ella como una perla negra y brillante. </a:t>
            </a:r>
            <a:br>
              <a:rPr lang="es-MX" sz="2000" i="1" dirty="0">
                <a:solidFill>
                  <a:srgbClr val="281F18"/>
                </a:solidFill>
              </a:rPr>
            </a:br>
            <a:br>
              <a:rPr lang="es-MX" sz="2000" i="1" dirty="0">
                <a:solidFill>
                  <a:srgbClr val="281F18"/>
                </a:solidFill>
              </a:rPr>
            </a:br>
            <a:r>
              <a:rPr lang="es-MX" sz="2000" i="1" dirty="0">
                <a:solidFill>
                  <a:srgbClr val="281F18"/>
                </a:solidFill>
              </a:rPr>
              <a:t>- </a:t>
            </a:r>
            <a:r>
              <a:rPr lang="es-MX" sz="2000" dirty="0">
                <a:solidFill>
                  <a:srgbClr val="281F18"/>
                </a:solidFill>
              </a:rPr>
              <a:t>"Me encantas"</a:t>
            </a:r>
            <a:r>
              <a:rPr lang="es-MX" sz="2000" i="1" dirty="0">
                <a:solidFill>
                  <a:srgbClr val="281F18"/>
                </a:solidFill>
              </a:rPr>
              <a:t>, dijo el renacuajo. </a:t>
            </a:r>
            <a:br>
              <a:rPr lang="es-MX" sz="2000" i="1" dirty="0">
                <a:solidFill>
                  <a:srgbClr val="281F18"/>
                </a:solidFill>
              </a:rPr>
            </a:br>
            <a:r>
              <a:rPr lang="es-MX" sz="2000" i="1" dirty="0">
                <a:solidFill>
                  <a:srgbClr val="281F18"/>
                </a:solidFill>
              </a:rPr>
              <a:t>-</a:t>
            </a:r>
            <a:r>
              <a:rPr lang="es-MX" sz="2000" dirty="0">
                <a:solidFill>
                  <a:srgbClr val="281F18"/>
                </a:solidFill>
              </a:rPr>
              <a:t>"Tú también me encantas"</a:t>
            </a:r>
            <a:r>
              <a:rPr lang="es-MX" sz="2000" i="1" dirty="0">
                <a:solidFill>
                  <a:srgbClr val="281F18"/>
                </a:solidFill>
              </a:rPr>
              <a:t>, contestó la oruga. -"</a:t>
            </a:r>
            <a:r>
              <a:rPr lang="es-MX" sz="2000" dirty="0">
                <a:solidFill>
                  <a:srgbClr val="281F18"/>
                </a:solidFill>
              </a:rPr>
              <a:t>Prométeme que nunca vas a cambiar". </a:t>
            </a:r>
            <a:br>
              <a:rPr lang="es-MX" sz="2000" dirty="0">
                <a:solidFill>
                  <a:srgbClr val="281F18"/>
                </a:solidFill>
              </a:rPr>
            </a:br>
            <a:r>
              <a:rPr lang="es-MX" sz="2000" dirty="0">
                <a:solidFill>
                  <a:srgbClr val="281F18"/>
                </a:solidFill>
              </a:rPr>
              <a:t>-"Te lo prometo"</a:t>
            </a:r>
            <a:r>
              <a:rPr lang="es-MX" sz="2000" i="1" dirty="0">
                <a:solidFill>
                  <a:srgbClr val="281F18"/>
                </a:solidFill>
              </a:rPr>
              <a:t>, dijo el renacuajo…"</a:t>
            </a:r>
            <a:r>
              <a:rPr lang="es-MX" sz="2000" dirty="0">
                <a:solidFill>
                  <a:srgbClr val="281F18"/>
                </a:solidFill>
              </a:rPr>
              <a:t> </a:t>
            </a:r>
            <a:endParaRPr lang="es-MX" sz="2000" dirty="0"/>
          </a:p>
        </p:txBody>
      </p:sp>
      <p:sp>
        <p:nvSpPr>
          <p:cNvPr id="3" name="Google Shape;66;p14">
            <a:extLst>
              <a:ext uri="{FF2B5EF4-FFF2-40B4-BE49-F238E27FC236}">
                <a16:creationId xmlns:a16="http://schemas.microsoft.com/office/drawing/2014/main" id="{19DAFC1A-14D4-4BBD-99D9-47ADEE4B3875}"/>
              </a:ext>
            </a:extLst>
          </p:cNvPr>
          <p:cNvSpPr txBox="1">
            <a:spLocks/>
          </p:cNvSpPr>
          <p:nvPr/>
        </p:nvSpPr>
        <p:spPr>
          <a:xfrm>
            <a:off x="490249" y="269023"/>
            <a:ext cx="8520600" cy="80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1pPr>
            <a:lvl2pPr marR="0" lvl="1"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2pPr>
            <a:lvl3pPr marR="0" lvl="2"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3pPr>
            <a:lvl4pPr marR="0" lvl="3"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4pPr>
            <a:lvl5pPr marR="0" lvl="4"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5pPr>
            <a:lvl6pPr marR="0" lvl="5"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6pPr>
            <a:lvl7pPr marR="0" lvl="6"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7pPr>
            <a:lvl8pPr marR="0" lvl="7"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8pPr>
            <a:lvl9pPr marR="0" lvl="8" algn="l" rtl="0">
              <a:lnSpc>
                <a:spcPct val="100000"/>
              </a:lnSpc>
              <a:spcBef>
                <a:spcPts val="0"/>
              </a:spcBef>
              <a:spcAft>
                <a:spcPts val="0"/>
              </a:spcAft>
              <a:buClr>
                <a:schemeClr val="lt1"/>
              </a:buClr>
              <a:buSzPts val="6000"/>
              <a:buFont typeface="Itim"/>
              <a:buNone/>
              <a:defRPr sz="6000" b="1" i="0" u="none" strike="noStrike" cap="none">
                <a:solidFill>
                  <a:schemeClr val="lt1"/>
                </a:solidFill>
                <a:latin typeface="Itim"/>
                <a:ea typeface="Itim"/>
                <a:cs typeface="Itim"/>
                <a:sym typeface="Itim"/>
              </a:defRPr>
            </a:lvl9pPr>
          </a:lstStyle>
          <a:p>
            <a:r>
              <a:rPr lang="es-MX" sz="3000" dirty="0">
                <a:solidFill>
                  <a:schemeClr val="bg1"/>
                </a:solidFill>
                <a:effectLst>
                  <a:outerShdw blurRad="38100" dist="38100" dir="2700000" algn="tl">
                    <a:srgbClr val="000000">
                      <a:alpha val="43137"/>
                    </a:srgbClr>
                  </a:outerShdw>
                </a:effectLst>
                <a:latin typeface="Lexend"/>
              </a:rPr>
              <a:t>Un cuento...</a:t>
            </a:r>
          </a:p>
        </p:txBody>
      </p:sp>
      <p:sp>
        <p:nvSpPr>
          <p:cNvPr id="6" name="Google Shape;69;p14">
            <a:extLst>
              <a:ext uri="{FF2B5EF4-FFF2-40B4-BE49-F238E27FC236}">
                <a16:creationId xmlns:a16="http://schemas.microsoft.com/office/drawing/2014/main" id="{B59D7A2A-9D2D-4449-B6B9-76074A97F667}"/>
              </a:ext>
            </a:extLst>
          </p:cNvPr>
          <p:cNvSpPr/>
          <p:nvPr/>
        </p:nvSpPr>
        <p:spPr>
          <a:xfrm>
            <a:off x="2070300" y="1994926"/>
            <a:ext cx="147300" cy="150900"/>
          </a:xfrm>
          <a:prstGeom prst="hear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accent5"/>
              </a:highlight>
            </a:endParaRPr>
          </a:p>
        </p:txBody>
      </p:sp>
      <p:pic>
        <p:nvPicPr>
          <p:cNvPr id="7" name="Imagen 6">
            <a:extLst>
              <a:ext uri="{FF2B5EF4-FFF2-40B4-BE49-F238E27FC236}">
                <a16:creationId xmlns:a16="http://schemas.microsoft.com/office/drawing/2014/main" id="{7AE94D7A-11E0-445C-8340-8CA3630AFF77}"/>
              </a:ext>
            </a:extLst>
          </p:cNvPr>
          <p:cNvPicPr>
            <a:picLocks noChangeAspect="1"/>
          </p:cNvPicPr>
          <p:nvPr/>
        </p:nvPicPr>
        <p:blipFill>
          <a:blip r:embed="rId3"/>
          <a:stretch>
            <a:fillRect/>
          </a:stretch>
        </p:blipFill>
        <p:spPr>
          <a:xfrm>
            <a:off x="7573067" y="4616413"/>
            <a:ext cx="669979" cy="309038"/>
          </a:xfrm>
          <a:prstGeom prst="rect">
            <a:avLst/>
          </a:prstGeom>
        </p:spPr>
      </p:pic>
      <p:sp>
        <p:nvSpPr>
          <p:cNvPr id="9" name="CuadroTexto 8">
            <a:extLst>
              <a:ext uri="{FF2B5EF4-FFF2-40B4-BE49-F238E27FC236}">
                <a16:creationId xmlns:a16="http://schemas.microsoft.com/office/drawing/2014/main" id="{F71F0E0E-DF31-4BCF-9E51-F472E8B0BBB4}"/>
              </a:ext>
            </a:extLst>
          </p:cNvPr>
          <p:cNvSpPr txBox="1"/>
          <p:nvPr/>
        </p:nvSpPr>
        <p:spPr>
          <a:xfrm>
            <a:off x="5345206" y="4463155"/>
            <a:ext cx="2823882" cy="307777"/>
          </a:xfrm>
          <a:prstGeom prst="rect">
            <a:avLst/>
          </a:prstGeom>
          <a:noFill/>
        </p:spPr>
        <p:txBody>
          <a:bodyPr wrap="square">
            <a:spAutoFit/>
          </a:bodyPr>
          <a:lstStyle/>
          <a:p>
            <a:r>
              <a:rPr lang="es-MX" dirty="0">
                <a:solidFill>
                  <a:srgbClr val="281F18"/>
                </a:solidFill>
              </a:rPr>
              <a:t>(Ross &amp; Willis, s.f.) </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42"/>
                                        </p:tgtEl>
                                        <p:attrNameLst>
                                          <p:attrName>ppt_x</p:attrName>
                                        </p:attrNameLst>
                                      </p:cBhvr>
                                      <p:tavLst>
                                        <p:tav tm="0">
                                          <p:val>
                                            <p:strVal val="#ppt_x"/>
                                          </p:val>
                                        </p:tav>
                                        <p:tav tm="100000">
                                          <p:val>
                                            <p:strVal val="#ppt_x+1"/>
                                          </p:val>
                                        </p:tav>
                                      </p:tavLst>
                                    </p:anim>
                                    <p:set>
                                      <p:cBhvr>
                                        <p:cTn id="7" dur="1" fill="hold">
                                          <p:stCondLst>
                                            <p:cond delay="1000"/>
                                          </p:stCondLst>
                                        </p:cTn>
                                        <p:tgtEl>
                                          <p:spTgt spid="1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0" y="1609684"/>
            <a:ext cx="9144000" cy="3516782"/>
          </a:xfrm>
          <a:prstGeom prst="rect">
            <a:avLst/>
          </a:prstGeom>
          <a:noFill/>
          <a:ln>
            <a:noFill/>
          </a:ln>
        </p:spPr>
      </p:pic>
      <p:sp>
        <p:nvSpPr>
          <p:cNvPr id="75" name="Google Shape;75;p15"/>
          <p:cNvSpPr txBox="1">
            <a:spLocks noGrp="1"/>
          </p:cNvSpPr>
          <p:nvPr>
            <p:ph type="body" idx="1"/>
          </p:nvPr>
        </p:nvSpPr>
        <p:spPr>
          <a:xfrm>
            <a:off x="311700" y="228600"/>
            <a:ext cx="8520600" cy="4605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solidFill>
                <a:srgbClr val="281F18"/>
              </a:solidFill>
              <a:latin typeface="Comfortaa"/>
              <a:ea typeface="Comfortaa"/>
              <a:cs typeface="Comfortaa"/>
              <a:sym typeface="Comfortaa"/>
            </a:endParaRPr>
          </a:p>
          <a:p>
            <a:pPr marL="0" lvl="0" indent="0" algn="l" rtl="0">
              <a:lnSpc>
                <a:spcPct val="100000"/>
              </a:lnSpc>
              <a:spcBef>
                <a:spcPts val="1200"/>
              </a:spcBef>
              <a:spcAft>
                <a:spcPts val="0"/>
              </a:spcAft>
              <a:buNone/>
            </a:pPr>
            <a:r>
              <a:rPr lang="es" sz="1400" i="1" dirty="0">
                <a:solidFill>
                  <a:srgbClr val="281F18"/>
                </a:solidFill>
                <a:latin typeface="Itim" panose="020B0604020202020204" charset="-34"/>
                <a:cs typeface="Itim" panose="020B0604020202020204" charset="-34"/>
              </a:rPr>
              <a:t>Vivir es trasformarse…</a:t>
            </a:r>
            <a:endParaRPr sz="1400" i="1" dirty="0">
              <a:solidFill>
                <a:srgbClr val="281F18"/>
              </a:solidFill>
              <a:latin typeface="Itim" panose="020B0604020202020204" charset="-34"/>
              <a:cs typeface="Itim" panose="020B0604020202020204" charset="-34"/>
            </a:endParaRPr>
          </a:p>
          <a:p>
            <a:pPr marL="0" lvl="0" indent="0" algn="l" rtl="0">
              <a:lnSpc>
                <a:spcPct val="100000"/>
              </a:lnSpc>
              <a:spcBef>
                <a:spcPts val="1200"/>
              </a:spcBef>
              <a:spcAft>
                <a:spcPts val="1200"/>
              </a:spcAft>
              <a:buClr>
                <a:srgbClr val="000000"/>
              </a:buClr>
              <a:buSzPts val="1100"/>
              <a:buFont typeface="Arial"/>
              <a:buNone/>
            </a:pPr>
            <a:r>
              <a:rPr lang="es" sz="1400" i="1" dirty="0">
                <a:solidFill>
                  <a:srgbClr val="281F18"/>
                </a:solidFill>
                <a:latin typeface="Itim" panose="020B0604020202020204" charset="-34"/>
                <a:cs typeface="Itim" panose="020B0604020202020204" charset="-34"/>
              </a:rPr>
              <a:t>es reconstruir a cada instante una nueva versión de sí misma que resulta de lo que fuimos, de lo que somos y de lo que queremos ser</a:t>
            </a:r>
            <a:endParaRPr sz="1400" dirty="0">
              <a:solidFill>
                <a:srgbClr val="281F18"/>
              </a:solidFill>
              <a:latin typeface="Itim" panose="020B0604020202020204" charset="-34"/>
              <a:ea typeface="Comfortaa"/>
              <a:cs typeface="Itim" panose="020B0604020202020204" charset="-34"/>
              <a:sym typeface="Comfortaa"/>
            </a:endParaRPr>
          </a:p>
        </p:txBody>
      </p:sp>
      <p:pic>
        <p:nvPicPr>
          <p:cNvPr id="4" name="Imagen 3">
            <a:extLst>
              <a:ext uri="{FF2B5EF4-FFF2-40B4-BE49-F238E27FC236}">
                <a16:creationId xmlns:a16="http://schemas.microsoft.com/office/drawing/2014/main" id="{831784F8-81DD-444B-99A4-3C6E6D167EC0}"/>
              </a:ext>
            </a:extLst>
          </p:cNvPr>
          <p:cNvPicPr>
            <a:picLocks noChangeAspect="1"/>
          </p:cNvPicPr>
          <p:nvPr/>
        </p:nvPicPr>
        <p:blipFill>
          <a:blip r:embed="rId4"/>
          <a:stretch>
            <a:fillRect/>
          </a:stretch>
        </p:blipFill>
        <p:spPr>
          <a:xfrm>
            <a:off x="8104226" y="4652609"/>
            <a:ext cx="669979" cy="3090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3">
            <a:alphaModFix/>
          </a:blip>
          <a:srcRect/>
          <a:stretch/>
        </p:blipFill>
        <p:spPr>
          <a:xfrm>
            <a:off x="826325" y="663125"/>
            <a:ext cx="4762500" cy="3629025"/>
          </a:xfrm>
          <a:prstGeom prst="rect">
            <a:avLst/>
          </a:prstGeom>
          <a:noFill/>
          <a:ln>
            <a:noFill/>
          </a:ln>
        </p:spPr>
      </p:pic>
      <p:sp>
        <p:nvSpPr>
          <p:cNvPr id="89" name="Google Shape;89;p17"/>
          <p:cNvSpPr txBox="1"/>
          <p:nvPr/>
        </p:nvSpPr>
        <p:spPr>
          <a:xfrm>
            <a:off x="826325" y="4292150"/>
            <a:ext cx="4762500" cy="63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1200" b="1" dirty="0">
                <a:effectLst>
                  <a:outerShdw blurRad="38100" dist="38100" dir="2700000" algn="tl">
                    <a:srgbClr val="000000">
                      <a:alpha val="43137"/>
                    </a:srgbClr>
                  </a:outerShdw>
                </a:effectLst>
                <a:latin typeface="+mn-lt"/>
                <a:ea typeface="Comfortaa"/>
                <a:cs typeface="Comfortaa"/>
                <a:sym typeface="Comfortaa"/>
              </a:rPr>
              <a:t>“Si no sabes a dónde vas, cualquier camino te llevará allí”.</a:t>
            </a:r>
            <a:endParaRPr b="1" dirty="0">
              <a:effectLst>
                <a:outerShdw blurRad="38100" dist="38100" dir="2700000" algn="tl">
                  <a:srgbClr val="000000">
                    <a:alpha val="43137"/>
                  </a:srgbClr>
                </a:outerShdw>
              </a:effectLst>
              <a:latin typeface="+mn-lt"/>
            </a:endParaRPr>
          </a:p>
        </p:txBody>
      </p:sp>
      <p:sp>
        <p:nvSpPr>
          <p:cNvPr id="3" name="CuadroTexto 2">
            <a:extLst>
              <a:ext uri="{FF2B5EF4-FFF2-40B4-BE49-F238E27FC236}">
                <a16:creationId xmlns:a16="http://schemas.microsoft.com/office/drawing/2014/main" id="{829572ED-82A1-472B-85DF-67D97BE73FBB}"/>
              </a:ext>
            </a:extLst>
          </p:cNvPr>
          <p:cNvSpPr txBox="1"/>
          <p:nvPr/>
        </p:nvSpPr>
        <p:spPr>
          <a:xfrm>
            <a:off x="5999018" y="1785139"/>
            <a:ext cx="2673927" cy="1384995"/>
          </a:xfrm>
          <a:prstGeom prst="rect">
            <a:avLst/>
          </a:prstGeom>
          <a:noFill/>
        </p:spPr>
        <p:txBody>
          <a:bodyPr wrap="square" rtlCol="0">
            <a:spAutoFit/>
          </a:bodyPr>
          <a:lstStyle/>
          <a:p>
            <a:pPr algn="ctr"/>
            <a:r>
              <a:rPr lang="es-MX" dirty="0">
                <a:solidFill>
                  <a:schemeClr val="bg1"/>
                </a:solidFill>
                <a:latin typeface="Itim" panose="020B0604020202020204" charset="-34"/>
                <a:cs typeface="Itim" panose="020B0604020202020204" charset="-34"/>
              </a:rPr>
              <a:t>Partiendo de tu momento actual, en la siguiente diapositiva realizaremos una actividad que nos ayudará a profundizar en el CONOCIMIENTO PERSONAL.</a:t>
            </a:r>
          </a:p>
        </p:txBody>
      </p:sp>
      <p:pic>
        <p:nvPicPr>
          <p:cNvPr id="5" name="Imagen 4">
            <a:extLst>
              <a:ext uri="{FF2B5EF4-FFF2-40B4-BE49-F238E27FC236}">
                <a16:creationId xmlns:a16="http://schemas.microsoft.com/office/drawing/2014/main" id="{3B2A8955-CFBC-457C-A227-D14A1488E369}"/>
              </a:ext>
            </a:extLst>
          </p:cNvPr>
          <p:cNvPicPr>
            <a:picLocks noChangeAspect="1"/>
          </p:cNvPicPr>
          <p:nvPr/>
        </p:nvPicPr>
        <p:blipFill>
          <a:blip r:embed="rId4"/>
          <a:stretch>
            <a:fillRect/>
          </a:stretch>
        </p:blipFill>
        <p:spPr>
          <a:xfrm>
            <a:off x="7573067" y="4616413"/>
            <a:ext cx="669979" cy="3090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grpSp>
        <p:nvGrpSpPr>
          <p:cNvPr id="2105" name="Google Shape;2105;p13"/>
          <p:cNvGrpSpPr/>
          <p:nvPr/>
        </p:nvGrpSpPr>
        <p:grpSpPr>
          <a:xfrm rot="267648">
            <a:off x="1167532" y="1777838"/>
            <a:ext cx="1818815" cy="585343"/>
            <a:chOff x="4345425" y="2175475"/>
            <a:chExt cx="800750" cy="176025"/>
          </a:xfrm>
        </p:grpSpPr>
        <p:sp>
          <p:nvSpPr>
            <p:cNvPr id="2106" name="Google Shape;2106;p1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1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8" name="Google Shape;2108;p13"/>
          <p:cNvGrpSpPr/>
          <p:nvPr/>
        </p:nvGrpSpPr>
        <p:grpSpPr>
          <a:xfrm rot="774136">
            <a:off x="5856672" y="363486"/>
            <a:ext cx="2379361" cy="837083"/>
            <a:chOff x="4345425" y="2175475"/>
            <a:chExt cx="800750" cy="176025"/>
          </a:xfrm>
        </p:grpSpPr>
        <p:sp>
          <p:nvSpPr>
            <p:cNvPr id="2109" name="Google Shape;2109;p1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1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11" name="Google Shape;2111;p13"/>
          <p:cNvSpPr txBox="1">
            <a:spLocks noGrp="1"/>
          </p:cNvSpPr>
          <p:nvPr>
            <p:ph type="subTitle" idx="3"/>
          </p:nvPr>
        </p:nvSpPr>
        <p:spPr>
          <a:xfrm>
            <a:off x="826981" y="1764460"/>
            <a:ext cx="2506200" cy="40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dirty="0"/>
              <a:t>INSTRUCCIONES</a:t>
            </a:r>
            <a:endParaRPr dirty="0"/>
          </a:p>
        </p:txBody>
      </p:sp>
      <p:sp>
        <p:nvSpPr>
          <p:cNvPr id="2112" name="Google Shape;2112;p13"/>
          <p:cNvSpPr txBox="1">
            <a:spLocks noGrp="1"/>
          </p:cNvSpPr>
          <p:nvPr>
            <p:ph type="body" idx="1"/>
          </p:nvPr>
        </p:nvSpPr>
        <p:spPr>
          <a:xfrm>
            <a:off x="586293" y="2190556"/>
            <a:ext cx="3129300" cy="241294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2"/>
              </a:buClr>
              <a:buSzPts val="1100"/>
              <a:buFont typeface="Arial"/>
              <a:buNone/>
            </a:pPr>
            <a:r>
              <a:rPr lang="es-MX" dirty="0"/>
              <a:t>En</a:t>
            </a:r>
            <a:r>
              <a:rPr lang="en" dirty="0"/>
              <a:t> una hoja, da respuesta a las preguntas que se presentan a la derecha.</a:t>
            </a:r>
          </a:p>
          <a:p>
            <a:pPr marL="0" lvl="0" indent="0" algn="ctr" rtl="0">
              <a:lnSpc>
                <a:spcPct val="100000"/>
              </a:lnSpc>
              <a:spcBef>
                <a:spcPts val="0"/>
              </a:spcBef>
              <a:spcAft>
                <a:spcPts val="1800"/>
              </a:spcAft>
              <a:buClr>
                <a:schemeClr val="dk2"/>
              </a:buClr>
              <a:buSzPts val="1100"/>
              <a:buFont typeface="Arial"/>
              <a:buNone/>
            </a:pPr>
            <a:r>
              <a:rPr lang="en" dirty="0">
                <a:solidFill>
                  <a:schemeClr val="tx1">
                    <a:lumMod val="75000"/>
                  </a:schemeClr>
                </a:solidFill>
              </a:rPr>
              <a:t>(Se recomienda hacer la actividad en silencio; el tutor puede poner una música de fondo que invite a la reflexión)</a:t>
            </a:r>
            <a:endParaRPr dirty="0">
              <a:solidFill>
                <a:schemeClr val="tx1">
                  <a:lumMod val="75000"/>
                </a:schemeClr>
              </a:solidFill>
            </a:endParaRPr>
          </a:p>
        </p:txBody>
      </p:sp>
      <p:sp>
        <p:nvSpPr>
          <p:cNvPr id="2113" name="Google Shape;2113;p13"/>
          <p:cNvSpPr txBox="1">
            <a:spLocks noGrp="1"/>
          </p:cNvSpPr>
          <p:nvPr>
            <p:ph type="subTitle" idx="4"/>
          </p:nvPr>
        </p:nvSpPr>
        <p:spPr>
          <a:xfrm>
            <a:off x="5556922" y="578628"/>
            <a:ext cx="2843058" cy="40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dirty="0"/>
              <a:t>Preguntas a reflexionar</a:t>
            </a:r>
            <a:endParaRPr dirty="0"/>
          </a:p>
        </p:txBody>
      </p:sp>
      <p:sp>
        <p:nvSpPr>
          <p:cNvPr id="2114" name="Google Shape;2114;p13"/>
          <p:cNvSpPr txBox="1">
            <a:spLocks noGrp="1"/>
          </p:cNvSpPr>
          <p:nvPr>
            <p:ph type="title"/>
          </p:nvPr>
        </p:nvSpPr>
        <p:spPr>
          <a:xfrm>
            <a:off x="146126" y="92782"/>
            <a:ext cx="4692502" cy="1017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sz="3600" dirty="0">
                <a:latin typeface="Lexend"/>
              </a:rPr>
              <a:t>Ejercicio individual</a:t>
            </a:r>
            <a:r>
              <a:rPr lang="en" dirty="0"/>
              <a:t>*</a:t>
            </a:r>
            <a:endParaRPr dirty="0"/>
          </a:p>
        </p:txBody>
      </p:sp>
      <p:sp>
        <p:nvSpPr>
          <p:cNvPr id="2115" name="Google Shape;2115;p13"/>
          <p:cNvSpPr txBox="1">
            <a:spLocks noGrp="1"/>
          </p:cNvSpPr>
          <p:nvPr>
            <p:ph type="body" idx="2"/>
          </p:nvPr>
        </p:nvSpPr>
        <p:spPr>
          <a:xfrm>
            <a:off x="5410246" y="1143656"/>
            <a:ext cx="3055500" cy="3703609"/>
          </a:xfrm>
          <a:prstGeom prst="rect">
            <a:avLst/>
          </a:prstGeom>
          <a:noFill/>
          <a:ln>
            <a:noFill/>
          </a:ln>
        </p:spPr>
        <p:txBody>
          <a:bodyPr spcFirstLastPara="1" wrap="square" lIns="91425" tIns="91425" rIns="91425" bIns="91425" anchor="t" anchorCtr="0">
            <a:noAutofit/>
          </a:bodyPr>
          <a:lstStyle/>
          <a:p>
            <a:pPr marL="228600" lvl="0" indent="-228600" algn="ctr" rtl="0">
              <a:lnSpc>
                <a:spcPct val="100000"/>
              </a:lnSpc>
              <a:spcBef>
                <a:spcPts val="0"/>
              </a:spcBef>
              <a:spcAft>
                <a:spcPts val="0"/>
              </a:spcAft>
              <a:buAutoNum type="arabicPeriod"/>
            </a:pPr>
            <a:r>
              <a:rPr lang="es-MX" sz="1200" dirty="0">
                <a:solidFill>
                  <a:srgbClr val="281F18"/>
                </a:solidFill>
              </a:rPr>
              <a:t>Recuerda y describe algunas de las versiones de ti mismo(a) que has habitado en tu interior pero que ya no eres. </a:t>
            </a:r>
            <a:r>
              <a:rPr lang="es-MX" sz="1200" b="0" dirty="0">
                <a:solidFill>
                  <a:srgbClr val="281F18"/>
                </a:solidFill>
              </a:rPr>
              <a:t>¿Qué experimentas al no ser ya esas personas? ¿Qué te motivó a realizar esos cambios?</a:t>
            </a:r>
            <a:br>
              <a:rPr lang="es-MX" sz="1200" dirty="0">
                <a:solidFill>
                  <a:srgbClr val="281F18"/>
                </a:solidFill>
              </a:rPr>
            </a:br>
            <a:br>
              <a:rPr lang="es-MX" sz="1200" dirty="0">
                <a:solidFill>
                  <a:srgbClr val="281F18"/>
                </a:solidFill>
              </a:rPr>
            </a:br>
            <a:r>
              <a:rPr lang="es-MX" sz="1200" dirty="0">
                <a:solidFill>
                  <a:srgbClr val="281F18"/>
                </a:solidFill>
              </a:rPr>
              <a:t>2. ¿Quién eres en este momento? </a:t>
            </a:r>
            <a:r>
              <a:rPr lang="es-MX" sz="1200" b="0" dirty="0">
                <a:solidFill>
                  <a:srgbClr val="281F18"/>
                </a:solidFill>
              </a:rPr>
              <a:t>¿Cuánto te cuidas y cómo? ¿Cuánto te aprecias? ¿Qué cualidades y defectos tienes? ¿Cómo crees que te relacionas con las demás personas?</a:t>
            </a:r>
          </a:p>
          <a:p>
            <a:pPr marL="0" lvl="0" indent="0" algn="ctr" rtl="0">
              <a:lnSpc>
                <a:spcPct val="100000"/>
              </a:lnSpc>
              <a:spcBef>
                <a:spcPts val="1200"/>
              </a:spcBef>
              <a:spcAft>
                <a:spcPts val="1200"/>
              </a:spcAft>
              <a:buClr>
                <a:srgbClr val="000000"/>
              </a:buClr>
              <a:buSzPts val="1100"/>
              <a:buFont typeface="Arial"/>
              <a:buNone/>
            </a:pPr>
            <a:r>
              <a:rPr lang="es-MX" sz="1200" dirty="0">
                <a:solidFill>
                  <a:srgbClr val="281F18"/>
                </a:solidFill>
              </a:rPr>
              <a:t>3. Describe o ilustra qué persona (s) quisieras llegar a ser. </a:t>
            </a:r>
            <a:r>
              <a:rPr lang="es-MX" sz="1200" b="0" dirty="0">
                <a:solidFill>
                  <a:srgbClr val="281F18"/>
                </a:solidFill>
              </a:rPr>
              <a:t>¿Qué te cambiarías de tu versión actual? ¿Qué te dejarías? ¿Qué tan capaz te sientes de lograrlo?</a:t>
            </a:r>
            <a:endParaRPr lang="es-MX" sz="1200" b="0" dirty="0"/>
          </a:p>
        </p:txBody>
      </p:sp>
      <p:grpSp>
        <p:nvGrpSpPr>
          <p:cNvPr id="2143" name="Google Shape;2143;p13"/>
          <p:cNvGrpSpPr/>
          <p:nvPr/>
        </p:nvGrpSpPr>
        <p:grpSpPr>
          <a:xfrm flipH="1">
            <a:off x="1092210" y="578628"/>
            <a:ext cx="2997127" cy="176025"/>
            <a:chOff x="4345425" y="2175475"/>
            <a:chExt cx="800750" cy="176025"/>
          </a:xfrm>
        </p:grpSpPr>
        <p:sp>
          <p:nvSpPr>
            <p:cNvPr id="2144" name="Google Shape;2144;p1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1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 name="Google Shape;3482;p38">
            <a:extLst>
              <a:ext uri="{FF2B5EF4-FFF2-40B4-BE49-F238E27FC236}">
                <a16:creationId xmlns:a16="http://schemas.microsoft.com/office/drawing/2014/main" id="{AAB8E63C-4EE9-4D50-A2F0-60A2BEAFF977}"/>
              </a:ext>
            </a:extLst>
          </p:cNvPr>
          <p:cNvGrpSpPr/>
          <p:nvPr/>
        </p:nvGrpSpPr>
        <p:grpSpPr>
          <a:xfrm rot="19801523">
            <a:off x="3642372" y="2215554"/>
            <a:ext cx="711759" cy="404284"/>
            <a:chOff x="-516100" y="1709250"/>
            <a:chExt cx="649725" cy="287875"/>
          </a:xfrm>
        </p:grpSpPr>
        <p:sp>
          <p:nvSpPr>
            <p:cNvPr id="72" name="Google Shape;3483;p38">
              <a:extLst>
                <a:ext uri="{FF2B5EF4-FFF2-40B4-BE49-F238E27FC236}">
                  <a16:creationId xmlns:a16="http://schemas.microsoft.com/office/drawing/2014/main" id="{DF30FC80-FC18-4558-8AD5-4C8A4BF83E56}"/>
                </a:ext>
              </a:extLst>
            </p:cNvPr>
            <p:cNvSpPr/>
            <p:nvPr/>
          </p:nvSpPr>
          <p:spPr>
            <a:xfrm>
              <a:off x="-516100" y="1816650"/>
              <a:ext cx="649725" cy="57275"/>
            </a:xfrm>
            <a:custGeom>
              <a:avLst/>
              <a:gdLst/>
              <a:ahLst/>
              <a:cxnLst/>
              <a:rect l="l" t="t" r="r" b="b"/>
              <a:pathLst>
                <a:path w="25989" h="2291" extrusionOk="0">
                  <a:moveTo>
                    <a:pt x="25062" y="101"/>
                  </a:moveTo>
                  <a:cubicBezTo>
                    <a:pt x="25080" y="137"/>
                    <a:pt x="25093" y="176"/>
                    <a:pt x="25108" y="215"/>
                  </a:cubicBezTo>
                  <a:cubicBezTo>
                    <a:pt x="25182" y="468"/>
                    <a:pt x="25133" y="728"/>
                    <a:pt x="24997" y="985"/>
                  </a:cubicBezTo>
                  <a:cubicBezTo>
                    <a:pt x="24943" y="1146"/>
                    <a:pt x="24837" y="1296"/>
                    <a:pt x="24698" y="1413"/>
                  </a:cubicBezTo>
                  <a:cubicBezTo>
                    <a:pt x="24605" y="1524"/>
                    <a:pt x="24502" y="1631"/>
                    <a:pt x="24387" y="1738"/>
                  </a:cubicBezTo>
                  <a:cubicBezTo>
                    <a:pt x="25246" y="1659"/>
                    <a:pt x="25988" y="279"/>
                    <a:pt x="25062" y="101"/>
                  </a:cubicBezTo>
                  <a:close/>
                  <a:moveTo>
                    <a:pt x="18622" y="1"/>
                  </a:moveTo>
                  <a:cubicBezTo>
                    <a:pt x="12995" y="9"/>
                    <a:pt x="7375" y="215"/>
                    <a:pt x="1763" y="629"/>
                  </a:cubicBezTo>
                  <a:cubicBezTo>
                    <a:pt x="864" y="693"/>
                    <a:pt x="1" y="2290"/>
                    <a:pt x="1085" y="2290"/>
                  </a:cubicBezTo>
                  <a:cubicBezTo>
                    <a:pt x="1113" y="2290"/>
                    <a:pt x="1142" y="2287"/>
                    <a:pt x="1174" y="2287"/>
                  </a:cubicBezTo>
                  <a:cubicBezTo>
                    <a:pt x="1263" y="2280"/>
                    <a:pt x="1349" y="2273"/>
                    <a:pt x="1434" y="2265"/>
                  </a:cubicBezTo>
                  <a:cubicBezTo>
                    <a:pt x="932" y="1987"/>
                    <a:pt x="661" y="1549"/>
                    <a:pt x="1481" y="1446"/>
                  </a:cubicBezTo>
                  <a:cubicBezTo>
                    <a:pt x="5332" y="960"/>
                    <a:pt x="9194" y="718"/>
                    <a:pt x="13059" y="718"/>
                  </a:cubicBezTo>
                  <a:cubicBezTo>
                    <a:pt x="15188" y="718"/>
                    <a:pt x="17320" y="789"/>
                    <a:pt x="19449" y="935"/>
                  </a:cubicBezTo>
                  <a:cubicBezTo>
                    <a:pt x="19460" y="900"/>
                    <a:pt x="19466" y="864"/>
                    <a:pt x="19478" y="825"/>
                  </a:cubicBezTo>
                  <a:cubicBezTo>
                    <a:pt x="19182" y="561"/>
                    <a:pt x="18897" y="287"/>
                    <a:pt x="1862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3484;p38">
              <a:extLst>
                <a:ext uri="{FF2B5EF4-FFF2-40B4-BE49-F238E27FC236}">
                  <a16:creationId xmlns:a16="http://schemas.microsoft.com/office/drawing/2014/main" id="{05E71934-DDF6-449A-BECD-373911C4CD76}"/>
                </a:ext>
              </a:extLst>
            </p:cNvPr>
            <p:cNvSpPr/>
            <p:nvPr/>
          </p:nvSpPr>
          <p:spPr>
            <a:xfrm>
              <a:off x="-139975" y="1709250"/>
              <a:ext cx="250425" cy="287875"/>
            </a:xfrm>
            <a:custGeom>
              <a:avLst/>
              <a:gdLst/>
              <a:ahLst/>
              <a:cxnLst/>
              <a:rect l="l" t="t" r="r" b="b"/>
              <a:pathLst>
                <a:path w="10017" h="11515" extrusionOk="0">
                  <a:moveTo>
                    <a:pt x="2290" y="1"/>
                  </a:moveTo>
                  <a:cubicBezTo>
                    <a:pt x="1644" y="1"/>
                    <a:pt x="899" y="617"/>
                    <a:pt x="1273" y="1252"/>
                  </a:cubicBezTo>
                  <a:cubicBezTo>
                    <a:pt x="1926" y="2368"/>
                    <a:pt x="2696" y="3385"/>
                    <a:pt x="3577" y="4297"/>
                  </a:cubicBezTo>
                  <a:lnTo>
                    <a:pt x="3758" y="4297"/>
                  </a:lnTo>
                  <a:cubicBezTo>
                    <a:pt x="3990" y="4297"/>
                    <a:pt x="4222" y="4297"/>
                    <a:pt x="4454" y="4301"/>
                  </a:cubicBezTo>
                  <a:cubicBezTo>
                    <a:pt x="4275" y="3260"/>
                    <a:pt x="3348" y="2401"/>
                    <a:pt x="2507" y="1708"/>
                  </a:cubicBezTo>
                  <a:cubicBezTo>
                    <a:pt x="2468" y="1677"/>
                    <a:pt x="2428" y="1644"/>
                    <a:pt x="2389" y="1609"/>
                  </a:cubicBezTo>
                  <a:cubicBezTo>
                    <a:pt x="1790" y="1117"/>
                    <a:pt x="2154" y="895"/>
                    <a:pt x="2671" y="895"/>
                  </a:cubicBezTo>
                  <a:cubicBezTo>
                    <a:pt x="3021" y="895"/>
                    <a:pt x="3441" y="999"/>
                    <a:pt x="3680" y="1191"/>
                  </a:cubicBezTo>
                  <a:cubicBezTo>
                    <a:pt x="3727" y="1231"/>
                    <a:pt x="3776" y="1270"/>
                    <a:pt x="3826" y="1313"/>
                  </a:cubicBezTo>
                  <a:cubicBezTo>
                    <a:pt x="5007" y="2279"/>
                    <a:pt x="6184" y="3245"/>
                    <a:pt x="7364" y="4216"/>
                  </a:cubicBezTo>
                  <a:cubicBezTo>
                    <a:pt x="7517" y="4226"/>
                    <a:pt x="7688" y="4269"/>
                    <a:pt x="7852" y="4333"/>
                  </a:cubicBezTo>
                  <a:cubicBezTo>
                    <a:pt x="8511" y="4347"/>
                    <a:pt x="9174" y="4361"/>
                    <a:pt x="9834" y="4379"/>
                  </a:cubicBezTo>
                  <a:cubicBezTo>
                    <a:pt x="9902" y="4379"/>
                    <a:pt x="9963" y="4387"/>
                    <a:pt x="10017" y="4397"/>
                  </a:cubicBezTo>
                  <a:cubicBezTo>
                    <a:pt x="9863" y="4076"/>
                    <a:pt x="9542" y="3948"/>
                    <a:pt x="9204" y="3948"/>
                  </a:cubicBezTo>
                  <a:cubicBezTo>
                    <a:pt x="9093" y="3948"/>
                    <a:pt x="8979" y="3962"/>
                    <a:pt x="8868" y="3987"/>
                  </a:cubicBezTo>
                  <a:cubicBezTo>
                    <a:pt x="6818" y="2697"/>
                    <a:pt x="4771" y="1405"/>
                    <a:pt x="2721" y="115"/>
                  </a:cubicBezTo>
                  <a:cubicBezTo>
                    <a:pt x="2593" y="36"/>
                    <a:pt x="2443" y="1"/>
                    <a:pt x="2290" y="1"/>
                  </a:cubicBezTo>
                  <a:close/>
                  <a:moveTo>
                    <a:pt x="7681" y="6002"/>
                  </a:moveTo>
                  <a:cubicBezTo>
                    <a:pt x="6511" y="6875"/>
                    <a:pt x="5388" y="7802"/>
                    <a:pt x="4311" y="8783"/>
                  </a:cubicBezTo>
                  <a:cubicBezTo>
                    <a:pt x="3776" y="9318"/>
                    <a:pt x="3231" y="9803"/>
                    <a:pt x="2810" y="10216"/>
                  </a:cubicBezTo>
                  <a:cubicBezTo>
                    <a:pt x="2718" y="10305"/>
                    <a:pt x="2578" y="10348"/>
                    <a:pt x="2418" y="10348"/>
                  </a:cubicBezTo>
                  <a:cubicBezTo>
                    <a:pt x="1983" y="10348"/>
                    <a:pt x="1395" y="10052"/>
                    <a:pt x="1156" y="9721"/>
                  </a:cubicBezTo>
                  <a:cubicBezTo>
                    <a:pt x="959" y="9942"/>
                    <a:pt x="766" y="10170"/>
                    <a:pt x="574" y="10394"/>
                  </a:cubicBezTo>
                  <a:cubicBezTo>
                    <a:pt x="1" y="11079"/>
                    <a:pt x="695" y="11515"/>
                    <a:pt x="1370" y="11515"/>
                  </a:cubicBezTo>
                  <a:cubicBezTo>
                    <a:pt x="1619" y="11515"/>
                    <a:pt x="1862" y="11457"/>
                    <a:pt x="2043" y="11329"/>
                  </a:cubicBezTo>
                  <a:cubicBezTo>
                    <a:pt x="3798" y="10074"/>
                    <a:pt x="5577" y="8844"/>
                    <a:pt x="7299" y="7546"/>
                  </a:cubicBezTo>
                  <a:cubicBezTo>
                    <a:pt x="7716" y="7232"/>
                    <a:pt x="8665" y="6672"/>
                    <a:pt x="9342" y="6034"/>
                  </a:cubicBezTo>
                  <a:cubicBezTo>
                    <a:pt x="9317" y="6034"/>
                    <a:pt x="9293" y="6038"/>
                    <a:pt x="9268" y="6038"/>
                  </a:cubicBezTo>
                  <a:lnTo>
                    <a:pt x="9250" y="6038"/>
                  </a:lnTo>
                  <a:cubicBezTo>
                    <a:pt x="8725" y="6023"/>
                    <a:pt x="8205" y="6013"/>
                    <a:pt x="7681" y="600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3485;p38">
              <a:extLst>
                <a:ext uri="{FF2B5EF4-FFF2-40B4-BE49-F238E27FC236}">
                  <a16:creationId xmlns:a16="http://schemas.microsoft.com/office/drawing/2014/main" id="{8474620F-1D07-4A27-8004-7BA17FF64F25}"/>
                </a:ext>
              </a:extLst>
            </p:cNvPr>
            <p:cNvSpPr/>
            <p:nvPr/>
          </p:nvSpPr>
          <p:spPr>
            <a:xfrm>
              <a:off x="-50575" y="1816650"/>
              <a:ext cx="164050" cy="43550"/>
            </a:xfrm>
            <a:custGeom>
              <a:avLst/>
              <a:gdLst/>
              <a:ahLst/>
              <a:cxnLst/>
              <a:rect l="l" t="t" r="r" b="b"/>
              <a:pathLst>
                <a:path w="6562" h="1742" extrusionOk="0">
                  <a:moveTo>
                    <a:pt x="1" y="1"/>
                  </a:moveTo>
                  <a:cubicBezTo>
                    <a:pt x="276" y="287"/>
                    <a:pt x="561" y="561"/>
                    <a:pt x="857" y="825"/>
                  </a:cubicBezTo>
                  <a:cubicBezTo>
                    <a:pt x="917" y="540"/>
                    <a:pt x="921" y="265"/>
                    <a:pt x="878" y="5"/>
                  </a:cubicBezTo>
                  <a:cubicBezTo>
                    <a:pt x="646" y="1"/>
                    <a:pt x="414" y="1"/>
                    <a:pt x="182" y="1"/>
                  </a:cubicBezTo>
                  <a:close/>
                  <a:moveTo>
                    <a:pt x="4276" y="37"/>
                  </a:moveTo>
                  <a:lnTo>
                    <a:pt x="4276" y="37"/>
                  </a:lnTo>
                  <a:cubicBezTo>
                    <a:pt x="4861" y="272"/>
                    <a:pt x="5389" y="775"/>
                    <a:pt x="5004" y="1046"/>
                  </a:cubicBezTo>
                  <a:cubicBezTo>
                    <a:pt x="4700" y="1263"/>
                    <a:pt x="4400" y="1481"/>
                    <a:pt x="4105" y="1706"/>
                  </a:cubicBezTo>
                  <a:cubicBezTo>
                    <a:pt x="4629" y="1717"/>
                    <a:pt x="5149" y="1727"/>
                    <a:pt x="5674" y="1742"/>
                  </a:cubicBezTo>
                  <a:lnTo>
                    <a:pt x="5692" y="1742"/>
                  </a:lnTo>
                  <a:cubicBezTo>
                    <a:pt x="5717" y="1742"/>
                    <a:pt x="5741" y="1738"/>
                    <a:pt x="5766" y="1738"/>
                  </a:cubicBezTo>
                  <a:cubicBezTo>
                    <a:pt x="5881" y="1631"/>
                    <a:pt x="5984" y="1524"/>
                    <a:pt x="6077" y="1413"/>
                  </a:cubicBezTo>
                  <a:cubicBezTo>
                    <a:pt x="6216" y="1296"/>
                    <a:pt x="6322" y="1146"/>
                    <a:pt x="6376" y="985"/>
                  </a:cubicBezTo>
                  <a:cubicBezTo>
                    <a:pt x="6512" y="728"/>
                    <a:pt x="6561" y="468"/>
                    <a:pt x="6487" y="215"/>
                  </a:cubicBezTo>
                  <a:cubicBezTo>
                    <a:pt x="6472" y="176"/>
                    <a:pt x="6459" y="137"/>
                    <a:pt x="6441" y="101"/>
                  </a:cubicBezTo>
                  <a:cubicBezTo>
                    <a:pt x="6387" y="91"/>
                    <a:pt x="6326" y="83"/>
                    <a:pt x="6258" y="83"/>
                  </a:cubicBezTo>
                  <a:cubicBezTo>
                    <a:pt x="5598" y="65"/>
                    <a:pt x="4935" y="51"/>
                    <a:pt x="4276" y="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3486;p38">
              <a:extLst>
                <a:ext uri="{FF2B5EF4-FFF2-40B4-BE49-F238E27FC236}">
                  <a16:creationId xmlns:a16="http://schemas.microsoft.com/office/drawing/2014/main" id="{45B56F15-E5EB-41C2-9351-F7537FE03095}"/>
                </a:ext>
              </a:extLst>
            </p:cNvPr>
            <p:cNvSpPr/>
            <p:nvPr/>
          </p:nvSpPr>
          <p:spPr>
            <a:xfrm>
              <a:off x="-115125" y="1866325"/>
              <a:ext cx="83850" cy="85950"/>
            </a:xfrm>
            <a:custGeom>
              <a:avLst/>
              <a:gdLst/>
              <a:ahLst/>
              <a:cxnLst/>
              <a:rect l="l" t="t" r="r" b="b"/>
              <a:pathLst>
                <a:path w="3354" h="3438" extrusionOk="0">
                  <a:moveTo>
                    <a:pt x="2893" y="0"/>
                  </a:moveTo>
                  <a:cubicBezTo>
                    <a:pt x="2515" y="568"/>
                    <a:pt x="2015" y="1109"/>
                    <a:pt x="1502" y="1616"/>
                  </a:cubicBezTo>
                  <a:cubicBezTo>
                    <a:pt x="1049" y="2033"/>
                    <a:pt x="603" y="2461"/>
                    <a:pt x="165" y="2896"/>
                  </a:cubicBezTo>
                  <a:cubicBezTo>
                    <a:pt x="1" y="3060"/>
                    <a:pt x="29" y="3252"/>
                    <a:pt x="162" y="3438"/>
                  </a:cubicBezTo>
                  <a:cubicBezTo>
                    <a:pt x="1181" y="2261"/>
                    <a:pt x="2247" y="1127"/>
                    <a:pt x="3353" y="33"/>
                  </a:cubicBezTo>
                  <a:cubicBezTo>
                    <a:pt x="3200" y="22"/>
                    <a:pt x="3046" y="11"/>
                    <a:pt x="289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3487;p38">
              <a:extLst>
                <a:ext uri="{FF2B5EF4-FFF2-40B4-BE49-F238E27FC236}">
                  <a16:creationId xmlns:a16="http://schemas.microsoft.com/office/drawing/2014/main" id="{C1E822C9-07C0-4C73-92A8-090F374D607E}"/>
                </a:ext>
              </a:extLst>
            </p:cNvPr>
            <p:cNvSpPr/>
            <p:nvPr/>
          </p:nvSpPr>
          <p:spPr>
            <a:xfrm>
              <a:off x="-29900" y="1837275"/>
              <a:ext cx="77575" cy="5800"/>
            </a:xfrm>
            <a:custGeom>
              <a:avLst/>
              <a:gdLst/>
              <a:ahLst/>
              <a:cxnLst/>
              <a:rect l="l" t="t" r="r" b="b"/>
              <a:pathLst>
                <a:path w="3103" h="232" extrusionOk="0">
                  <a:moveTo>
                    <a:pt x="30" y="0"/>
                  </a:moveTo>
                  <a:cubicBezTo>
                    <a:pt x="18" y="39"/>
                    <a:pt x="12" y="75"/>
                    <a:pt x="1" y="110"/>
                  </a:cubicBezTo>
                  <a:cubicBezTo>
                    <a:pt x="54" y="114"/>
                    <a:pt x="112" y="117"/>
                    <a:pt x="165" y="125"/>
                  </a:cubicBezTo>
                  <a:cubicBezTo>
                    <a:pt x="119" y="82"/>
                    <a:pt x="72" y="43"/>
                    <a:pt x="30" y="0"/>
                  </a:cubicBezTo>
                  <a:close/>
                  <a:moveTo>
                    <a:pt x="2921" y="15"/>
                  </a:moveTo>
                  <a:lnTo>
                    <a:pt x="2921" y="15"/>
                  </a:lnTo>
                  <a:cubicBezTo>
                    <a:pt x="2957" y="86"/>
                    <a:pt x="2974" y="157"/>
                    <a:pt x="2982" y="232"/>
                  </a:cubicBezTo>
                  <a:cubicBezTo>
                    <a:pt x="3021" y="199"/>
                    <a:pt x="3060" y="164"/>
                    <a:pt x="3103" y="128"/>
                  </a:cubicBezTo>
                  <a:cubicBezTo>
                    <a:pt x="3043" y="92"/>
                    <a:pt x="2982" y="53"/>
                    <a:pt x="2921" y="1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3488;p38">
              <a:extLst>
                <a:ext uri="{FF2B5EF4-FFF2-40B4-BE49-F238E27FC236}">
                  <a16:creationId xmlns:a16="http://schemas.microsoft.com/office/drawing/2014/main" id="{420F3ACD-554D-4C90-9211-A647CDAE6560}"/>
                </a:ext>
              </a:extLst>
            </p:cNvPr>
            <p:cNvSpPr/>
            <p:nvPr/>
          </p:nvSpPr>
          <p:spPr>
            <a:xfrm>
              <a:off x="-111100" y="1731625"/>
              <a:ext cx="167450" cy="236350"/>
            </a:xfrm>
            <a:custGeom>
              <a:avLst/>
              <a:gdLst/>
              <a:ahLst/>
              <a:cxnLst/>
              <a:rect l="l" t="t" r="r" b="b"/>
              <a:pathLst>
                <a:path w="6698" h="9454" extrusionOk="0">
                  <a:moveTo>
                    <a:pt x="1516" y="0"/>
                  </a:moveTo>
                  <a:cubicBezTo>
                    <a:pt x="999" y="0"/>
                    <a:pt x="635" y="222"/>
                    <a:pt x="1234" y="714"/>
                  </a:cubicBezTo>
                  <a:cubicBezTo>
                    <a:pt x="1273" y="749"/>
                    <a:pt x="1313" y="782"/>
                    <a:pt x="1352" y="813"/>
                  </a:cubicBezTo>
                  <a:cubicBezTo>
                    <a:pt x="2193" y="1506"/>
                    <a:pt x="3120" y="2365"/>
                    <a:pt x="3299" y="3406"/>
                  </a:cubicBezTo>
                  <a:cubicBezTo>
                    <a:pt x="4429" y="3410"/>
                    <a:pt x="5563" y="3420"/>
                    <a:pt x="6697" y="3438"/>
                  </a:cubicBezTo>
                  <a:cubicBezTo>
                    <a:pt x="6533" y="3374"/>
                    <a:pt x="6362" y="3331"/>
                    <a:pt x="6209" y="3321"/>
                  </a:cubicBezTo>
                  <a:cubicBezTo>
                    <a:pt x="5029" y="2350"/>
                    <a:pt x="3852" y="1384"/>
                    <a:pt x="2671" y="418"/>
                  </a:cubicBezTo>
                  <a:cubicBezTo>
                    <a:pt x="2621" y="375"/>
                    <a:pt x="2572" y="336"/>
                    <a:pt x="2525" y="296"/>
                  </a:cubicBezTo>
                  <a:cubicBezTo>
                    <a:pt x="2286" y="104"/>
                    <a:pt x="1866" y="0"/>
                    <a:pt x="1516" y="0"/>
                  </a:cubicBezTo>
                  <a:close/>
                  <a:moveTo>
                    <a:pt x="4425" y="5075"/>
                  </a:moveTo>
                  <a:cubicBezTo>
                    <a:pt x="4333" y="5278"/>
                    <a:pt x="4055" y="5446"/>
                    <a:pt x="3620" y="5446"/>
                  </a:cubicBezTo>
                  <a:cubicBezTo>
                    <a:pt x="3577" y="5446"/>
                    <a:pt x="3531" y="5442"/>
                    <a:pt x="3484" y="5439"/>
                  </a:cubicBezTo>
                  <a:cubicBezTo>
                    <a:pt x="3388" y="5431"/>
                    <a:pt x="3291" y="5428"/>
                    <a:pt x="3192" y="5421"/>
                  </a:cubicBezTo>
                  <a:cubicBezTo>
                    <a:pt x="2086" y="6515"/>
                    <a:pt x="1020" y="7649"/>
                    <a:pt x="1" y="8826"/>
                  </a:cubicBezTo>
                  <a:cubicBezTo>
                    <a:pt x="240" y="9157"/>
                    <a:pt x="828" y="9453"/>
                    <a:pt x="1263" y="9453"/>
                  </a:cubicBezTo>
                  <a:cubicBezTo>
                    <a:pt x="1423" y="9453"/>
                    <a:pt x="1563" y="9410"/>
                    <a:pt x="1655" y="9321"/>
                  </a:cubicBezTo>
                  <a:cubicBezTo>
                    <a:pt x="2076" y="8908"/>
                    <a:pt x="2621" y="8423"/>
                    <a:pt x="3156" y="7888"/>
                  </a:cubicBezTo>
                  <a:cubicBezTo>
                    <a:pt x="4233" y="6907"/>
                    <a:pt x="5356" y="5980"/>
                    <a:pt x="6526" y="5107"/>
                  </a:cubicBezTo>
                  <a:cubicBezTo>
                    <a:pt x="5827" y="5092"/>
                    <a:pt x="5124" y="5082"/>
                    <a:pt x="4425" y="50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3489;p38">
              <a:extLst>
                <a:ext uri="{FF2B5EF4-FFF2-40B4-BE49-F238E27FC236}">
                  <a16:creationId xmlns:a16="http://schemas.microsoft.com/office/drawing/2014/main" id="{1C9E43D4-896A-4ED9-93B1-6B88AAB36B5B}"/>
                </a:ext>
              </a:extLst>
            </p:cNvPr>
            <p:cNvSpPr/>
            <p:nvPr/>
          </p:nvSpPr>
          <p:spPr>
            <a:xfrm>
              <a:off x="-29175" y="1816775"/>
              <a:ext cx="113325" cy="42525"/>
            </a:xfrm>
            <a:custGeom>
              <a:avLst/>
              <a:gdLst/>
              <a:ahLst/>
              <a:cxnLst/>
              <a:rect l="l" t="t" r="r" b="b"/>
              <a:pathLst>
                <a:path w="4533" h="1701" extrusionOk="0">
                  <a:moveTo>
                    <a:pt x="2892" y="835"/>
                  </a:moveTo>
                  <a:lnTo>
                    <a:pt x="2892" y="835"/>
                  </a:lnTo>
                  <a:cubicBezTo>
                    <a:pt x="2953" y="873"/>
                    <a:pt x="3014" y="912"/>
                    <a:pt x="3074" y="948"/>
                  </a:cubicBezTo>
                  <a:cubicBezTo>
                    <a:pt x="3031" y="984"/>
                    <a:pt x="2992" y="1019"/>
                    <a:pt x="2953" y="1052"/>
                  </a:cubicBezTo>
                  <a:cubicBezTo>
                    <a:pt x="2945" y="977"/>
                    <a:pt x="2928" y="906"/>
                    <a:pt x="2892" y="835"/>
                  </a:cubicBezTo>
                  <a:close/>
                  <a:moveTo>
                    <a:pt x="22" y="0"/>
                  </a:moveTo>
                  <a:lnTo>
                    <a:pt x="22" y="0"/>
                  </a:lnTo>
                  <a:cubicBezTo>
                    <a:pt x="65" y="260"/>
                    <a:pt x="61" y="535"/>
                    <a:pt x="1" y="820"/>
                  </a:cubicBezTo>
                  <a:cubicBezTo>
                    <a:pt x="43" y="863"/>
                    <a:pt x="90" y="902"/>
                    <a:pt x="136" y="945"/>
                  </a:cubicBezTo>
                  <a:cubicBezTo>
                    <a:pt x="207" y="948"/>
                    <a:pt x="275" y="952"/>
                    <a:pt x="343" y="959"/>
                  </a:cubicBezTo>
                  <a:cubicBezTo>
                    <a:pt x="1038" y="1009"/>
                    <a:pt x="1284" y="1376"/>
                    <a:pt x="1148" y="1669"/>
                  </a:cubicBezTo>
                  <a:cubicBezTo>
                    <a:pt x="1847" y="1676"/>
                    <a:pt x="2550" y="1686"/>
                    <a:pt x="3249" y="1701"/>
                  </a:cubicBezTo>
                  <a:cubicBezTo>
                    <a:pt x="3544" y="1476"/>
                    <a:pt x="3844" y="1258"/>
                    <a:pt x="4148" y="1041"/>
                  </a:cubicBezTo>
                  <a:cubicBezTo>
                    <a:pt x="4533" y="770"/>
                    <a:pt x="4005" y="267"/>
                    <a:pt x="3420" y="32"/>
                  </a:cubicBezTo>
                  <a:cubicBezTo>
                    <a:pt x="2286" y="14"/>
                    <a:pt x="1152" y="4"/>
                    <a:pt x="2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3490;p38">
              <a:extLst>
                <a:ext uri="{FF2B5EF4-FFF2-40B4-BE49-F238E27FC236}">
                  <a16:creationId xmlns:a16="http://schemas.microsoft.com/office/drawing/2014/main" id="{09FDA96C-287B-4E2B-9742-E602E2EE05E9}"/>
                </a:ext>
              </a:extLst>
            </p:cNvPr>
            <p:cNvSpPr/>
            <p:nvPr/>
          </p:nvSpPr>
          <p:spPr>
            <a:xfrm>
              <a:off x="-480250" y="1858125"/>
              <a:ext cx="442450" cy="21250"/>
            </a:xfrm>
            <a:custGeom>
              <a:avLst/>
              <a:gdLst/>
              <a:ahLst/>
              <a:cxnLst/>
              <a:rect l="l" t="t" r="r" b="b"/>
              <a:pathLst>
                <a:path w="17698" h="850" extrusionOk="0">
                  <a:moveTo>
                    <a:pt x="16785" y="0"/>
                  </a:moveTo>
                  <a:cubicBezTo>
                    <a:pt x="11186" y="0"/>
                    <a:pt x="5589" y="203"/>
                    <a:pt x="0" y="606"/>
                  </a:cubicBezTo>
                  <a:cubicBezTo>
                    <a:pt x="254" y="746"/>
                    <a:pt x="561" y="849"/>
                    <a:pt x="821" y="849"/>
                  </a:cubicBezTo>
                  <a:cubicBezTo>
                    <a:pt x="860" y="849"/>
                    <a:pt x="895" y="845"/>
                    <a:pt x="931" y="842"/>
                  </a:cubicBezTo>
                  <a:cubicBezTo>
                    <a:pt x="4579" y="382"/>
                    <a:pt x="8245" y="150"/>
                    <a:pt x="11914" y="150"/>
                  </a:cubicBezTo>
                  <a:cubicBezTo>
                    <a:pt x="13775" y="150"/>
                    <a:pt x="15636" y="211"/>
                    <a:pt x="17498" y="328"/>
                  </a:cubicBezTo>
                  <a:cubicBezTo>
                    <a:pt x="17570" y="221"/>
                    <a:pt x="17637" y="114"/>
                    <a:pt x="17698" y="4"/>
                  </a:cubicBezTo>
                  <a:cubicBezTo>
                    <a:pt x="17394" y="4"/>
                    <a:pt x="17088" y="0"/>
                    <a:pt x="1678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3491;p38">
              <a:extLst>
                <a:ext uri="{FF2B5EF4-FFF2-40B4-BE49-F238E27FC236}">
                  <a16:creationId xmlns:a16="http://schemas.microsoft.com/office/drawing/2014/main" id="{A4618A27-7CCE-44F9-B8EA-C8BDCB4A95C1}"/>
                </a:ext>
              </a:extLst>
            </p:cNvPr>
            <p:cNvSpPr/>
            <p:nvPr/>
          </p:nvSpPr>
          <p:spPr>
            <a:xfrm>
              <a:off x="-499600" y="1834600"/>
              <a:ext cx="469725" cy="38700"/>
            </a:xfrm>
            <a:custGeom>
              <a:avLst/>
              <a:gdLst/>
              <a:ahLst/>
              <a:cxnLst/>
              <a:rect l="l" t="t" r="r" b="b"/>
              <a:pathLst>
                <a:path w="18789" h="1548" extrusionOk="0">
                  <a:moveTo>
                    <a:pt x="12399" y="0"/>
                  </a:moveTo>
                  <a:cubicBezTo>
                    <a:pt x="8534" y="0"/>
                    <a:pt x="4672" y="242"/>
                    <a:pt x="821" y="728"/>
                  </a:cubicBezTo>
                  <a:cubicBezTo>
                    <a:pt x="1" y="831"/>
                    <a:pt x="272" y="1269"/>
                    <a:pt x="774" y="1547"/>
                  </a:cubicBezTo>
                  <a:cubicBezTo>
                    <a:pt x="6363" y="1144"/>
                    <a:pt x="11960" y="941"/>
                    <a:pt x="17559" y="941"/>
                  </a:cubicBezTo>
                  <a:cubicBezTo>
                    <a:pt x="17862" y="941"/>
                    <a:pt x="18168" y="945"/>
                    <a:pt x="18472" y="945"/>
                  </a:cubicBezTo>
                  <a:cubicBezTo>
                    <a:pt x="18539" y="828"/>
                    <a:pt x="18600" y="710"/>
                    <a:pt x="18653" y="588"/>
                  </a:cubicBezTo>
                  <a:cubicBezTo>
                    <a:pt x="18711" y="464"/>
                    <a:pt x="18753" y="339"/>
                    <a:pt x="18789" y="217"/>
                  </a:cubicBezTo>
                  <a:cubicBezTo>
                    <a:pt x="16660" y="71"/>
                    <a:pt x="14528" y="0"/>
                    <a:pt x="1239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3492;p38">
              <a:extLst>
                <a:ext uri="{FF2B5EF4-FFF2-40B4-BE49-F238E27FC236}">
                  <a16:creationId xmlns:a16="http://schemas.microsoft.com/office/drawing/2014/main" id="{11936757-AF1E-424D-A75A-86013F415923}"/>
                </a:ext>
              </a:extLst>
            </p:cNvPr>
            <p:cNvSpPr/>
            <p:nvPr/>
          </p:nvSpPr>
          <p:spPr>
            <a:xfrm>
              <a:off x="-42825" y="1858200"/>
              <a:ext cx="20550" cy="8950"/>
            </a:xfrm>
            <a:custGeom>
              <a:avLst/>
              <a:gdLst/>
              <a:ahLst/>
              <a:cxnLst/>
              <a:rect l="l" t="t" r="r" b="b"/>
              <a:pathLst>
                <a:path w="822" h="358" extrusionOk="0">
                  <a:moveTo>
                    <a:pt x="201" y="1"/>
                  </a:moveTo>
                  <a:cubicBezTo>
                    <a:pt x="140" y="111"/>
                    <a:pt x="73" y="218"/>
                    <a:pt x="1" y="325"/>
                  </a:cubicBezTo>
                  <a:cubicBezTo>
                    <a:pt x="154" y="336"/>
                    <a:pt x="308" y="347"/>
                    <a:pt x="461" y="358"/>
                  </a:cubicBezTo>
                  <a:cubicBezTo>
                    <a:pt x="582" y="240"/>
                    <a:pt x="700" y="122"/>
                    <a:pt x="821" y="4"/>
                  </a:cubicBezTo>
                  <a:cubicBezTo>
                    <a:pt x="614" y="1"/>
                    <a:pt x="407" y="1"/>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3493;p38">
              <a:extLst>
                <a:ext uri="{FF2B5EF4-FFF2-40B4-BE49-F238E27FC236}">
                  <a16:creationId xmlns:a16="http://schemas.microsoft.com/office/drawing/2014/main" id="{4F7AA8A7-63E1-4FD5-A26F-A8AD98E09EE7}"/>
                </a:ext>
              </a:extLst>
            </p:cNvPr>
            <p:cNvSpPr/>
            <p:nvPr/>
          </p:nvSpPr>
          <p:spPr>
            <a:xfrm>
              <a:off x="-37825" y="1840025"/>
              <a:ext cx="23825" cy="18300"/>
            </a:xfrm>
            <a:custGeom>
              <a:avLst/>
              <a:gdLst/>
              <a:ahLst/>
              <a:cxnLst/>
              <a:rect l="l" t="t" r="r" b="b"/>
              <a:pathLst>
                <a:path w="953" h="732" extrusionOk="0">
                  <a:moveTo>
                    <a:pt x="318" y="0"/>
                  </a:moveTo>
                  <a:cubicBezTo>
                    <a:pt x="282" y="122"/>
                    <a:pt x="240" y="247"/>
                    <a:pt x="182" y="371"/>
                  </a:cubicBezTo>
                  <a:cubicBezTo>
                    <a:pt x="129" y="493"/>
                    <a:pt x="68" y="611"/>
                    <a:pt x="1" y="728"/>
                  </a:cubicBezTo>
                  <a:cubicBezTo>
                    <a:pt x="207" y="728"/>
                    <a:pt x="414" y="728"/>
                    <a:pt x="621" y="731"/>
                  </a:cubicBezTo>
                  <a:cubicBezTo>
                    <a:pt x="732" y="624"/>
                    <a:pt x="842" y="517"/>
                    <a:pt x="953" y="410"/>
                  </a:cubicBezTo>
                  <a:cubicBezTo>
                    <a:pt x="792" y="279"/>
                    <a:pt x="635" y="147"/>
                    <a:pt x="482" y="15"/>
                  </a:cubicBezTo>
                  <a:cubicBezTo>
                    <a:pt x="429" y="7"/>
                    <a:pt x="371" y="4"/>
                    <a:pt x="31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3494;p38">
              <a:extLst>
                <a:ext uri="{FF2B5EF4-FFF2-40B4-BE49-F238E27FC236}">
                  <a16:creationId xmlns:a16="http://schemas.microsoft.com/office/drawing/2014/main" id="{B79E4040-16AC-4199-BD5A-968A1A9BBE54}"/>
                </a:ext>
              </a:extLst>
            </p:cNvPr>
            <p:cNvSpPr/>
            <p:nvPr/>
          </p:nvSpPr>
          <p:spPr>
            <a:xfrm>
              <a:off x="-31300" y="1858300"/>
              <a:ext cx="30850" cy="9475"/>
            </a:xfrm>
            <a:custGeom>
              <a:avLst/>
              <a:gdLst/>
              <a:ahLst/>
              <a:cxnLst/>
              <a:rect l="l" t="t" r="r" b="b"/>
              <a:pathLst>
                <a:path w="1234" h="379" extrusionOk="0">
                  <a:moveTo>
                    <a:pt x="360" y="0"/>
                  </a:moveTo>
                  <a:cubicBezTo>
                    <a:pt x="239" y="118"/>
                    <a:pt x="121" y="236"/>
                    <a:pt x="0" y="354"/>
                  </a:cubicBezTo>
                  <a:cubicBezTo>
                    <a:pt x="99" y="361"/>
                    <a:pt x="196" y="364"/>
                    <a:pt x="292" y="372"/>
                  </a:cubicBezTo>
                  <a:cubicBezTo>
                    <a:pt x="339" y="375"/>
                    <a:pt x="385" y="379"/>
                    <a:pt x="428" y="379"/>
                  </a:cubicBezTo>
                  <a:cubicBezTo>
                    <a:pt x="863" y="379"/>
                    <a:pt x="1141" y="211"/>
                    <a:pt x="1233" y="8"/>
                  </a:cubicBezTo>
                  <a:cubicBezTo>
                    <a:pt x="941" y="4"/>
                    <a:pt x="652" y="0"/>
                    <a:pt x="3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3495;p38">
              <a:extLst>
                <a:ext uri="{FF2B5EF4-FFF2-40B4-BE49-F238E27FC236}">
                  <a16:creationId xmlns:a16="http://schemas.microsoft.com/office/drawing/2014/main" id="{74FD6FD2-3E78-46C7-90C9-32C34ED95B9A}"/>
                </a:ext>
              </a:extLst>
            </p:cNvPr>
            <p:cNvSpPr/>
            <p:nvPr/>
          </p:nvSpPr>
          <p:spPr>
            <a:xfrm>
              <a:off x="-25800" y="1840400"/>
              <a:ext cx="28750" cy="18125"/>
            </a:xfrm>
            <a:custGeom>
              <a:avLst/>
              <a:gdLst/>
              <a:ahLst/>
              <a:cxnLst/>
              <a:rect l="l" t="t" r="r" b="b"/>
              <a:pathLst>
                <a:path w="1150" h="725" extrusionOk="0">
                  <a:moveTo>
                    <a:pt x="1" y="0"/>
                  </a:moveTo>
                  <a:lnTo>
                    <a:pt x="1" y="0"/>
                  </a:lnTo>
                  <a:cubicBezTo>
                    <a:pt x="154" y="132"/>
                    <a:pt x="311" y="264"/>
                    <a:pt x="472" y="395"/>
                  </a:cubicBezTo>
                  <a:cubicBezTo>
                    <a:pt x="361" y="502"/>
                    <a:pt x="251" y="609"/>
                    <a:pt x="140" y="716"/>
                  </a:cubicBezTo>
                  <a:cubicBezTo>
                    <a:pt x="432" y="716"/>
                    <a:pt x="721" y="720"/>
                    <a:pt x="1013" y="724"/>
                  </a:cubicBezTo>
                  <a:cubicBezTo>
                    <a:pt x="1149" y="431"/>
                    <a:pt x="903" y="64"/>
                    <a:pt x="208" y="14"/>
                  </a:cubicBezTo>
                  <a:cubicBezTo>
                    <a:pt x="140" y="7"/>
                    <a:pt x="72" y="3"/>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CuadroTexto 30">
            <a:extLst>
              <a:ext uri="{FF2B5EF4-FFF2-40B4-BE49-F238E27FC236}">
                <a16:creationId xmlns:a16="http://schemas.microsoft.com/office/drawing/2014/main" id="{6896E592-B42B-4559-9CF0-D095B8B94254}"/>
              </a:ext>
            </a:extLst>
          </p:cNvPr>
          <p:cNvSpPr txBox="1"/>
          <p:nvPr/>
        </p:nvSpPr>
        <p:spPr>
          <a:xfrm>
            <a:off x="6216501" y="4449610"/>
            <a:ext cx="2844209" cy="307777"/>
          </a:xfrm>
          <a:prstGeom prst="rect">
            <a:avLst/>
          </a:prstGeom>
          <a:noFill/>
        </p:spPr>
        <p:txBody>
          <a:bodyPr wrap="square">
            <a:spAutoFit/>
          </a:bodyPr>
          <a:lstStyle/>
          <a:p>
            <a:pPr algn="r"/>
            <a:r>
              <a:rPr lang="es-MX" sz="1400" b="0" dirty="0">
                <a:solidFill>
                  <a:srgbClr val="281F18"/>
                </a:solidFill>
              </a:rPr>
              <a:t>*(</a:t>
            </a:r>
            <a:r>
              <a:rPr lang="es-MX" sz="1400" b="0" dirty="0" err="1">
                <a:solidFill>
                  <a:srgbClr val="281F18"/>
                </a:solidFill>
              </a:rPr>
              <a:t>Edex</a:t>
            </a:r>
            <a:r>
              <a:rPr lang="es-MX" sz="1400" b="0" dirty="0">
                <a:solidFill>
                  <a:srgbClr val="281F18"/>
                </a:solidFill>
              </a:rPr>
              <a:t>, 2017)</a:t>
            </a:r>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grpSp>
        <p:nvGrpSpPr>
          <p:cNvPr id="733" name="Google Shape;733;p6"/>
          <p:cNvGrpSpPr/>
          <p:nvPr/>
        </p:nvGrpSpPr>
        <p:grpSpPr>
          <a:xfrm>
            <a:off x="2310362" y="985117"/>
            <a:ext cx="4523277" cy="176025"/>
            <a:chOff x="4345425" y="2175475"/>
            <a:chExt cx="800750" cy="176025"/>
          </a:xfrm>
        </p:grpSpPr>
        <p:sp>
          <p:nvSpPr>
            <p:cNvPr id="734" name="Google Shape;734;p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6" name="Google Shape;736;p6"/>
          <p:cNvSpPr txBox="1">
            <a:spLocks noGrp="1"/>
          </p:cNvSpPr>
          <p:nvPr>
            <p:ph type="title" idx="4294967295"/>
          </p:nvPr>
        </p:nvSpPr>
        <p:spPr>
          <a:xfrm>
            <a:off x="720000" y="54000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dirty="0">
                <a:latin typeface="Lexend"/>
                <a:ea typeface="Lexend"/>
                <a:cs typeface="Lexend"/>
                <a:sym typeface="Lexend"/>
              </a:rPr>
              <a:t>El camino al autoconocimiento</a:t>
            </a:r>
            <a:endParaRPr dirty="0">
              <a:latin typeface="Lexend"/>
              <a:ea typeface="Lexend"/>
              <a:cs typeface="Lexend"/>
              <a:sym typeface="Lexend"/>
            </a:endParaRPr>
          </a:p>
        </p:txBody>
      </p:sp>
      <p:pic>
        <p:nvPicPr>
          <p:cNvPr id="10" name="Imagen 9">
            <a:extLst>
              <a:ext uri="{FF2B5EF4-FFF2-40B4-BE49-F238E27FC236}">
                <a16:creationId xmlns:a16="http://schemas.microsoft.com/office/drawing/2014/main" id="{388967DA-4A0E-4D4D-8AEC-B20AB52AF9DC}"/>
              </a:ext>
            </a:extLst>
          </p:cNvPr>
          <p:cNvPicPr>
            <a:picLocks noChangeAspect="1"/>
          </p:cNvPicPr>
          <p:nvPr/>
        </p:nvPicPr>
        <p:blipFill>
          <a:blip r:embed="rId3"/>
          <a:stretch>
            <a:fillRect/>
          </a:stretch>
        </p:blipFill>
        <p:spPr>
          <a:xfrm>
            <a:off x="8108353" y="4603500"/>
            <a:ext cx="630938" cy="291030"/>
          </a:xfrm>
          <a:prstGeom prst="rect">
            <a:avLst/>
          </a:prstGeom>
        </p:spPr>
      </p:pic>
      <p:sp>
        <p:nvSpPr>
          <p:cNvPr id="14" name="CuadroTexto 13">
            <a:extLst>
              <a:ext uri="{FF2B5EF4-FFF2-40B4-BE49-F238E27FC236}">
                <a16:creationId xmlns:a16="http://schemas.microsoft.com/office/drawing/2014/main" id="{2296C6ED-017D-4E31-A67D-23D773BEB7F5}"/>
              </a:ext>
            </a:extLst>
          </p:cNvPr>
          <p:cNvSpPr txBox="1"/>
          <p:nvPr/>
        </p:nvSpPr>
        <p:spPr>
          <a:xfrm>
            <a:off x="423583" y="1266709"/>
            <a:ext cx="2662517" cy="3108543"/>
          </a:xfrm>
          <a:prstGeom prst="rect">
            <a:avLst/>
          </a:prstGeom>
          <a:noFill/>
        </p:spPr>
        <p:txBody>
          <a:bodyPr wrap="square">
            <a:spAutoFit/>
          </a:bodyPr>
          <a:lstStyle/>
          <a:p>
            <a:pPr marL="0" lvl="0" indent="0" rtl="0">
              <a:lnSpc>
                <a:spcPct val="100000"/>
              </a:lnSpc>
              <a:spcBef>
                <a:spcPts val="0"/>
              </a:spcBef>
              <a:spcAft>
                <a:spcPts val="1200"/>
              </a:spcAft>
              <a:buClr>
                <a:srgbClr val="000000"/>
              </a:buClr>
              <a:buSzPts val="1100"/>
              <a:buFont typeface="Arial"/>
              <a:buNone/>
            </a:pPr>
            <a:r>
              <a:rPr lang="es-MX" sz="1400" dirty="0"/>
              <a:t>El proceso que hace una persona para descubrirse a sí misma es lo que UNESCO denominó “</a:t>
            </a:r>
            <a:r>
              <a:rPr lang="es-MX" sz="1400" b="1" i="1" dirty="0"/>
              <a:t>aprender a ser</a:t>
            </a:r>
            <a:r>
              <a:rPr lang="es-MX" sz="1400" dirty="0"/>
              <a:t>”, es decir, “</a:t>
            </a:r>
            <a:r>
              <a:rPr lang="es-MX" sz="1400" u="sng" dirty="0"/>
              <a:t>aprender a explorar todos los talentos, que como tesoros, están enterrados en cada persona, como la memoria, el raciocinio, la imaginación, las aptitudes físicas, el sentido de la estética, la facilidad para comunicarse con los demás o el carisma personal</a:t>
            </a:r>
            <a:r>
              <a:rPr lang="es-MX" sz="1400" dirty="0"/>
              <a:t>”.</a:t>
            </a:r>
            <a:endParaRPr lang="es-MX" dirty="0"/>
          </a:p>
        </p:txBody>
      </p:sp>
      <p:pic>
        <p:nvPicPr>
          <p:cNvPr id="15" name="Google Shape;109;p20">
            <a:extLst>
              <a:ext uri="{FF2B5EF4-FFF2-40B4-BE49-F238E27FC236}">
                <a16:creationId xmlns:a16="http://schemas.microsoft.com/office/drawing/2014/main" id="{02F46898-DC17-4BC6-8A46-C029B50259FC}"/>
              </a:ext>
            </a:extLst>
          </p:cNvPr>
          <p:cNvPicPr preferRelativeResize="0"/>
          <p:nvPr/>
        </p:nvPicPr>
        <p:blipFill>
          <a:blip r:embed="rId4">
            <a:alphaModFix/>
          </a:blip>
          <a:stretch>
            <a:fillRect/>
          </a:stretch>
        </p:blipFill>
        <p:spPr>
          <a:xfrm>
            <a:off x="3152042" y="1266709"/>
            <a:ext cx="2379049" cy="2006325"/>
          </a:xfrm>
          <a:prstGeom prst="rect">
            <a:avLst/>
          </a:prstGeom>
          <a:noFill/>
          <a:ln>
            <a:noFill/>
          </a:ln>
        </p:spPr>
      </p:pic>
      <p:sp>
        <p:nvSpPr>
          <p:cNvPr id="17" name="CuadroTexto 16">
            <a:extLst>
              <a:ext uri="{FF2B5EF4-FFF2-40B4-BE49-F238E27FC236}">
                <a16:creationId xmlns:a16="http://schemas.microsoft.com/office/drawing/2014/main" id="{63AAE042-36BC-4089-97A8-91A15593291A}"/>
              </a:ext>
            </a:extLst>
          </p:cNvPr>
          <p:cNvSpPr txBox="1"/>
          <p:nvPr/>
        </p:nvSpPr>
        <p:spPr>
          <a:xfrm>
            <a:off x="5531091" y="2219325"/>
            <a:ext cx="3208200" cy="2246769"/>
          </a:xfrm>
          <a:prstGeom prst="rect">
            <a:avLst/>
          </a:prstGeom>
          <a:noFill/>
        </p:spPr>
        <p:txBody>
          <a:bodyPr wrap="square">
            <a:spAutoFit/>
          </a:bodyPr>
          <a:lstStyle/>
          <a:p>
            <a:pPr marL="0" lvl="0" indent="0" algn="r" rtl="0">
              <a:spcBef>
                <a:spcPts val="0"/>
              </a:spcBef>
              <a:spcAft>
                <a:spcPts val="1200"/>
              </a:spcAft>
              <a:buNone/>
            </a:pPr>
            <a:r>
              <a:rPr lang="es-MX" dirty="0">
                <a:solidFill>
                  <a:schemeClr val="dk2"/>
                </a:solidFill>
                <a:latin typeface="+mn-lt"/>
                <a:ea typeface="Source Code Pro"/>
                <a:cs typeface="Source Code Pro"/>
                <a:sym typeface="Source Code Pro"/>
              </a:rPr>
              <a:t>También existe una </a:t>
            </a:r>
            <a:r>
              <a:rPr lang="es-MX" b="1" dirty="0">
                <a:solidFill>
                  <a:schemeClr val="dk2"/>
                </a:solidFill>
                <a:latin typeface="+mn-lt"/>
                <a:ea typeface="Source Code Pro"/>
                <a:cs typeface="Source Code Pro"/>
                <a:sym typeface="Source Code Pro"/>
              </a:rPr>
              <a:t>relación entre conocerse y “aprender a vivir juntos</a:t>
            </a:r>
            <a:r>
              <a:rPr lang="es-MX" dirty="0">
                <a:solidFill>
                  <a:schemeClr val="dk2"/>
                </a:solidFill>
                <a:latin typeface="+mn-lt"/>
                <a:ea typeface="Source Code Pro"/>
                <a:cs typeface="Source Code Pro"/>
                <a:sym typeface="Source Code Pro"/>
              </a:rPr>
              <a:t>” que es otro de los aprendizajes para la vida propuestos por UNESCO en 1996. </a:t>
            </a:r>
            <a:br>
              <a:rPr lang="es-MX" dirty="0">
                <a:solidFill>
                  <a:schemeClr val="dk2"/>
                </a:solidFill>
                <a:latin typeface="+mn-lt"/>
                <a:ea typeface="Source Code Pro"/>
                <a:cs typeface="Source Code Pro"/>
                <a:sym typeface="Source Code Pro"/>
              </a:rPr>
            </a:br>
            <a:r>
              <a:rPr lang="es-MX" u="sng" dirty="0">
                <a:solidFill>
                  <a:schemeClr val="dk2"/>
                </a:solidFill>
                <a:latin typeface="+mn-lt"/>
                <a:ea typeface="Source Code Pro"/>
                <a:cs typeface="Source Code Pro"/>
                <a:sym typeface="Source Code Pro"/>
              </a:rPr>
              <a:t>Sólo podemos construir sentido sobre la persona que somos</a:t>
            </a:r>
            <a:r>
              <a:rPr lang="es-MX" dirty="0">
                <a:solidFill>
                  <a:schemeClr val="dk2"/>
                </a:solidFill>
                <a:latin typeface="+mn-lt"/>
                <a:ea typeface="Source Code Pro"/>
                <a:cs typeface="Source Code Pro"/>
                <a:sym typeface="Source Code Pro"/>
              </a:rPr>
              <a:t>, sobre las demás y el mundo que nos rodea, </a:t>
            </a:r>
            <a:r>
              <a:rPr lang="es-MX" b="1" u="sng" dirty="0">
                <a:solidFill>
                  <a:schemeClr val="dk2"/>
                </a:solidFill>
                <a:latin typeface="+mn-lt"/>
                <a:ea typeface="Source Code Pro"/>
                <a:cs typeface="Source Code Pro"/>
                <a:sym typeface="Source Code Pro"/>
              </a:rPr>
              <a:t>en la interacción con otros seres humanos</a:t>
            </a:r>
            <a:r>
              <a:rPr lang="es-MX" sz="1200" u="sng" dirty="0">
                <a:solidFill>
                  <a:srgbClr val="281F18"/>
                </a:solidFill>
                <a:latin typeface="+mn-lt"/>
              </a:rPr>
              <a:t>. </a:t>
            </a:r>
            <a:endParaRPr lang="es-MX" sz="1200" u="sng" dirty="0">
              <a:solidFill>
                <a:srgbClr val="281F18"/>
              </a:solidFill>
              <a:latin typeface="+mn-lt"/>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36"/>
                                        </p:tgtEl>
                                        <p:attrNameLst>
                                          <p:attrName>style.visibility</p:attrName>
                                        </p:attrNameLst>
                                      </p:cBhvr>
                                      <p:to>
                                        <p:strVal val="visible"/>
                                      </p:to>
                                    </p:set>
                                    <p:anim calcmode="lin" valueType="num">
                                      <p:cBhvr additive="base">
                                        <p:cTn id="7" dur="1000"/>
                                        <p:tgtEl>
                                          <p:spTgt spid="736"/>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733"/>
                                        </p:tgtEl>
                                        <p:attrNameLst>
                                          <p:attrName>style.visibility</p:attrName>
                                        </p:attrNameLst>
                                      </p:cBhvr>
                                      <p:to>
                                        <p:strVal val="visible"/>
                                      </p:to>
                                    </p:set>
                                    <p:anim calcmode="lin" valueType="num">
                                      <p:cBhvr additive="base">
                                        <p:cTn id="10" dur="1000"/>
                                        <p:tgtEl>
                                          <p:spTgt spid="7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AE7A47836F5FA46B5126B46A3D3C9B9" ma:contentTypeVersion="" ma:contentTypeDescription="Crear nuevo documento." ma:contentTypeScope="" ma:versionID="ff8820a87adb738217a60469246b78f0">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DD7B724-E2EA-4532-BCF0-50B577A1BCFD}"/>
</file>

<file path=customXml/itemProps2.xml><?xml version="1.0" encoding="utf-8"?>
<ds:datastoreItem xmlns:ds="http://schemas.openxmlformats.org/officeDocument/2006/customXml" ds:itemID="{4C607440-C1F0-4C67-AA34-B39DDCE24CF0}"/>
</file>

<file path=customXml/itemProps3.xml><?xml version="1.0" encoding="utf-8"?>
<ds:datastoreItem xmlns:ds="http://schemas.openxmlformats.org/officeDocument/2006/customXml" ds:itemID="{94CF49A6-063B-4D6F-9E92-8D7D04A97862}"/>
</file>

<file path=docProps/app.xml><?xml version="1.0" encoding="utf-8"?>
<Properties xmlns="http://schemas.openxmlformats.org/officeDocument/2006/extended-properties" xmlns:vt="http://schemas.openxmlformats.org/officeDocument/2006/docPropsVTypes">
  <TotalTime>407</TotalTime>
  <Words>1442</Words>
  <Application>Microsoft Office PowerPoint</Application>
  <PresentationFormat>Presentación en pantalla (16:9)</PresentationFormat>
  <Paragraphs>112</Paragraphs>
  <Slides>20</Slides>
  <Notes>19</Notes>
  <HiddenSlides>1</HiddenSlides>
  <MMClips>1</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20</vt:i4>
      </vt:variant>
    </vt:vector>
  </HeadingPairs>
  <TitlesOfParts>
    <vt:vector size="31" baseType="lpstr">
      <vt:lpstr>Lexend</vt:lpstr>
      <vt:lpstr>Google Sans</vt:lpstr>
      <vt:lpstr>Playfair Display</vt:lpstr>
      <vt:lpstr>Itim</vt:lpstr>
      <vt:lpstr>Arial</vt:lpstr>
      <vt:lpstr>Permanent Marker</vt:lpstr>
      <vt:lpstr>Comfortaa</vt:lpstr>
      <vt:lpstr>Georgia</vt:lpstr>
      <vt:lpstr>Roboto</vt:lpstr>
      <vt:lpstr>Online Notebook XL by Slidesgo</vt:lpstr>
      <vt:lpstr>6_Online Notebook XL by Slidesgo</vt:lpstr>
      <vt:lpstr>Curso de Tutorías 2</vt:lpstr>
      <vt:lpstr>Autoconocimiento y otras cosas</vt:lpstr>
      <vt:lpstr>Bienvenidos!!!</vt:lpstr>
      <vt:lpstr>Orden del día </vt:lpstr>
      <vt:lpstr>"Allí donde el sauce casi besa el agua, un renacuajo se encontró con una oruga. Se miraron fijamente a los diminutos ojos... y se enamoraron.  Ella era para él como un maravilloso arco iris, y él era para ella como una perla negra y brillante.   - "Me encantas", dijo el renacuajo.  -"Tú también me encantas", contestó la oruga. -"Prométeme que nunca vas a cambiar".  -"Te lo prometo", dijo el renacuajo…" </vt:lpstr>
      <vt:lpstr>Presentación de PowerPoint</vt:lpstr>
      <vt:lpstr>Presentación de PowerPoint</vt:lpstr>
      <vt:lpstr>Ejercicio individual*</vt:lpstr>
      <vt:lpstr>El camino al autoconocimiento</vt:lpstr>
      <vt:lpstr>"Retírate dentro de ti mismo y obsérvate; si no te encuentras bello, haz como el creador de una estatua, corta aquí, suaviza allá, hasta que consigas dar a tu imagen un bello rostro".</vt:lpstr>
      <vt:lpstr>La importancia del autoconocimiento</vt:lpstr>
      <vt:lpstr>Presentación de PowerPoint</vt:lpstr>
      <vt:lpstr>¿Te has cuestionado qué tanto te conoces? ¿cuánto amor tienes por ti mismo(a)?</vt:lpstr>
      <vt:lpstr>Amorómetro* </vt:lpstr>
      <vt:lpstr>Respuestas al Amorómetro</vt:lpstr>
      <vt:lpstr>Presentación de PowerPoint</vt:lpstr>
      <vt:lpstr>Presentación de PowerPoint</vt:lpstr>
      <vt:lpstr>Dudas o comentarios finales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Tutorías 2</dc:title>
  <dc:creator>Marily Sainz Leyva</dc:creator>
  <cp:lastModifiedBy>Liliana Vizcarra</cp:lastModifiedBy>
  <cp:revision>25</cp:revision>
  <dcterms:modified xsi:type="dcterms:W3CDTF">2024-01-12T21:49:33Z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0x010100FAE7A47836F5FA46B5126B46A3D3C9B9</vt:lpwstr>
  </property>
</Properties>
</file>