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ermanent Marker"/>
      <p:regular r:id="rId13"/>
    </p:embeddedFont>
    <p:embeddedFont>
      <p:font typeface="Itim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r:id="rId15" roundtripDataSignature="AMtx7mgZSnuz5rFFZ+MidzKRizIAbSV8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454"/>
        <p:guide pos="5306"/>
        <p:guide pos="2952" orient="horz"/>
        <p:guide pos="288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PermanentMarker-regular.fntdata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notesMaster" Target="notesMasters/notesMaster1.xml"/><Relationship Id="rId15" Type="http://customschemas.google.com/relationships/presentationmetadata" Target="metadata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Iti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23d23e8540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1" name="Google Shape;1571;g23d23e854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8" name="Google Shape;15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23d23e85404_0_4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5" name="Google Shape;1585;g23d23e85404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23d23e85404_0_9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5" name="Google Shape;1625;g23d23e85404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3" name="Google Shape;16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3d23e85404_0_1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23d23e85404_0_1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4" name="Google Shape;166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7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87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87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" name="Google Shape;14;p87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87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7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7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7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7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7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87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87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7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7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7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87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87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87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7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7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7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7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7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7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87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87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87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87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87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87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7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87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87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7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7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7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7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7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7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87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9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2" name="Google Shape;322;p9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9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9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9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9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9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9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9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9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9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9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9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9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9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9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9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9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9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9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9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9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9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96"/>
          <p:cNvSpPr txBox="1"/>
          <p:nvPr>
            <p:ph idx="1" type="subTitle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5" name="Google Shape;345;p96"/>
          <p:cNvSpPr txBox="1"/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6" name="Google Shape;346;p96"/>
          <p:cNvSpPr txBox="1"/>
          <p:nvPr>
            <p:ph idx="2" type="title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47" name="Google Shape;347;p96"/>
          <p:cNvGrpSpPr/>
          <p:nvPr/>
        </p:nvGrpSpPr>
        <p:grpSpPr>
          <a:xfrm flipH="1" rot="-5072894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348" name="Google Shape;348;p96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96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96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96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96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96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96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96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96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6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96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96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360" name="Google Shape;360;p96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96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9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4" name="Google Shape;364;p9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9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9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97"/>
          <p:cNvSpPr txBox="1"/>
          <p:nvPr>
            <p:ph idx="1" type="subTitle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4" name="Google Shape;384;p97"/>
          <p:cNvSpPr txBox="1"/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9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87" name="Google Shape;387;p9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9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9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9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9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9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9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9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9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9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98"/>
          <p:cNvSpPr txBox="1"/>
          <p:nvPr>
            <p:ph idx="1" type="subTitle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0" name="Google Shape;410;p98"/>
          <p:cNvSpPr txBox="1"/>
          <p:nvPr>
            <p:ph idx="2" type="subTitle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1" name="Google Shape;411;p98"/>
          <p:cNvSpPr txBox="1"/>
          <p:nvPr>
            <p:ph idx="3" type="subTitle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2" name="Google Shape;412;p98"/>
          <p:cNvSpPr txBox="1"/>
          <p:nvPr>
            <p:ph idx="4" type="subTitle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3" name="Google Shape;413;p9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6" name="Google Shape;416;p9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17" name="Google Shape;417;p9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18" name="Google Shape;418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19" name="Google Shape;419;p9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0" name="Google Shape;420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" name="Google Shape;435;p9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36" name="Google Shape;436;p9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9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9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9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9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9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9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9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9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9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9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9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9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9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9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1" name="Google Shape;451;p9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2" name="Google Shape;452;p9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3" name="Google Shape;453;p9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4" name="Google Shape;454;p9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5" name="Google Shape;455;p9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6" name="Google Shape;456;p9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57" name="Google Shape;457;p99"/>
          <p:cNvSpPr txBox="1"/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8" name="Google Shape;458;p99"/>
          <p:cNvSpPr txBox="1"/>
          <p:nvPr>
            <p:ph idx="1" type="body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9" name="Google Shape;459;p99"/>
          <p:cNvSpPr txBox="1"/>
          <p:nvPr>
            <p:ph idx="2" type="body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0" name="Google Shape;460;p99"/>
          <p:cNvSpPr txBox="1"/>
          <p:nvPr>
            <p:ph idx="3" type="subTitle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1" name="Google Shape;461;p99"/>
          <p:cNvSpPr txBox="1"/>
          <p:nvPr>
            <p:ph idx="4" type="subTitle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7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p10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64" name="Google Shape;464;p10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0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0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0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0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0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0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0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0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0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0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0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0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0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0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0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0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0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0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0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0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0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p100"/>
          <p:cNvSpPr txBox="1"/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87" name="Google Shape;487;p100"/>
          <p:cNvSpPr txBox="1"/>
          <p:nvPr>
            <p:ph idx="1" type="subTitle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8" name="Google Shape;488;p100"/>
          <p:cNvSpPr txBox="1"/>
          <p:nvPr>
            <p:ph idx="2" type="subTitle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9" name="Google Shape;489;p100"/>
          <p:cNvSpPr txBox="1"/>
          <p:nvPr>
            <p:ph idx="3" type="ctrTitle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90" name="Google Shape;490;p100"/>
          <p:cNvSpPr txBox="1"/>
          <p:nvPr>
            <p:ph idx="4" type="ctrTitle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91" name="Google Shape;491;p100"/>
          <p:cNvSpPr txBox="1"/>
          <p:nvPr>
            <p:ph idx="5" type="subTitle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2" name="Google Shape;492;p100"/>
          <p:cNvSpPr txBox="1"/>
          <p:nvPr>
            <p:ph idx="6" type="subTitle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p100"/>
          <p:cNvSpPr txBox="1"/>
          <p:nvPr>
            <p:ph idx="7" type="ctrTitle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494" name="Google Shape;494;p100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8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10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97" name="Google Shape;497;p101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8" name="Google Shape;498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99" name="Google Shape;499;p10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00" name="Google Shape;500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10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516" name="Google Shape;516;p10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0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0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0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0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0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0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0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0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0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0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0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0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0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0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31" name="Google Shape;531;p10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2" name="Google Shape;532;p10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3" name="Google Shape;533;p10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4" name="Google Shape;534;p10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5" name="Google Shape;535;p10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6" name="Google Shape;536;p10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37" name="Google Shape;537;p101"/>
          <p:cNvSpPr txBox="1"/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p101"/>
          <p:cNvSpPr txBox="1"/>
          <p:nvPr>
            <p:ph idx="1" type="subTitle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9" name="Google Shape;539;p101"/>
          <p:cNvSpPr txBox="1"/>
          <p:nvPr>
            <p:ph idx="2" type="subTitle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0" name="Google Shape;540;p101"/>
          <p:cNvSpPr txBox="1"/>
          <p:nvPr>
            <p:ph idx="3" type="subTitle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1" name="Google Shape;541;p101"/>
          <p:cNvSpPr txBox="1"/>
          <p:nvPr>
            <p:ph idx="4" type="subTitle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2" name="Google Shape;542;p101"/>
          <p:cNvSpPr txBox="1"/>
          <p:nvPr>
            <p:ph idx="5" type="subTitle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3" name="Google Shape;543;p101"/>
          <p:cNvSpPr txBox="1"/>
          <p:nvPr>
            <p:ph idx="6" type="subTitle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9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0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6" name="Google Shape;546;p10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0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0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0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0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0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0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0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0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0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0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0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0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0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0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0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0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0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0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8" name="Google Shape;568;p102"/>
          <p:cNvSpPr txBox="1"/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69" name="Google Shape;569;p102"/>
          <p:cNvSpPr txBox="1"/>
          <p:nvPr>
            <p:ph idx="1" type="subTitle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0" name="Google Shape;570;p102"/>
          <p:cNvSpPr txBox="1"/>
          <p:nvPr>
            <p:ph idx="2" type="subTitle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1" name="Google Shape;571;p102"/>
          <p:cNvSpPr txBox="1"/>
          <p:nvPr>
            <p:ph idx="3" type="ctrTitle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2" name="Google Shape;572;p102"/>
          <p:cNvSpPr txBox="1"/>
          <p:nvPr>
            <p:ph idx="4" type="ctrTitle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3" name="Google Shape;573;p102"/>
          <p:cNvSpPr txBox="1"/>
          <p:nvPr>
            <p:ph idx="5" type="subTitle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4" name="Google Shape;574;p102"/>
          <p:cNvSpPr txBox="1"/>
          <p:nvPr>
            <p:ph idx="6" type="subTitle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5" name="Google Shape;575;p102"/>
          <p:cNvSpPr txBox="1"/>
          <p:nvPr>
            <p:ph idx="7" type="ctrTitle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6" name="Google Shape;576;p102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77" name="Google Shape;577;p102"/>
          <p:cNvSpPr txBox="1"/>
          <p:nvPr>
            <p:ph idx="9" type="ctrTitle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8" name="Google Shape;578;p102"/>
          <p:cNvSpPr txBox="1"/>
          <p:nvPr>
            <p:ph idx="13" type="subTitle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1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10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1" name="Google Shape;581;p10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0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103"/>
          <p:cNvSpPr txBox="1"/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4" name="Google Shape;604;p103"/>
          <p:cNvSpPr txBox="1"/>
          <p:nvPr>
            <p:ph idx="1" type="subTitle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5" name="Google Shape;605;p103"/>
          <p:cNvSpPr txBox="1"/>
          <p:nvPr>
            <p:ph idx="2" type="subTitle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6" name="Google Shape;606;p103"/>
          <p:cNvSpPr txBox="1"/>
          <p:nvPr>
            <p:ph idx="3" type="subTitle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7" name="Google Shape;607;p103"/>
          <p:cNvSpPr txBox="1"/>
          <p:nvPr>
            <p:ph idx="4" type="ctrTitle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8" name="Google Shape;608;p103"/>
          <p:cNvSpPr txBox="1"/>
          <p:nvPr>
            <p:ph idx="5" type="ctrTitle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09" name="Google Shape;609;p103"/>
          <p:cNvSpPr txBox="1"/>
          <p:nvPr>
            <p:ph idx="6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10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12" name="Google Shape;612;p10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0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0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04"/>
          <p:cNvSpPr txBox="1"/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5" name="Google Shape;635;p104"/>
          <p:cNvSpPr txBox="1"/>
          <p:nvPr>
            <p:ph idx="1" type="subTitle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4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10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38" name="Google Shape;638;p10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0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0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0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105"/>
          <p:cNvSpPr txBox="1"/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1" name="Google Shape;661;p105"/>
          <p:cNvSpPr txBox="1"/>
          <p:nvPr>
            <p:ph idx="1" type="subTitle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8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8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" name="Google Shape;55;p8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8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8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8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8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8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88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8" name="Google Shape;78;p88"/>
          <p:cNvSpPr txBox="1"/>
          <p:nvPr>
            <p:ph idx="1" type="body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6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07"/>
          <p:cNvSpPr txBox="1"/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1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8"/>
          <p:cNvSpPr txBox="1"/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10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70" name="Google Shape;670;p10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0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0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89" name="Google Shape;689;p10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" name="Google Shape;690;p10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09"/>
          <p:cNvSpPr txBox="1"/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2" name="Google Shape;692;p109"/>
          <p:cNvSpPr txBox="1"/>
          <p:nvPr>
            <p:ph idx="1" type="subTitle"/>
          </p:nvPr>
        </p:nvSpPr>
        <p:spPr>
          <a:xfrm rot="684086">
            <a:off x="5771626" y="1941489"/>
            <a:ext cx="1878775" cy="1549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4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1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95" name="Google Shape;695;p11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1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1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1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1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1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1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1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1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1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1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1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1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1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1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1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1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1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1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1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1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1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7" name="Google Shape;717;p110"/>
          <p:cNvSpPr txBox="1"/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8" name="Google Shape;718;p110"/>
          <p:cNvSpPr txBox="1"/>
          <p:nvPr>
            <p:ph idx="1" type="body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1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21" name="Google Shape;721;p11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1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1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1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1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1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1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1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1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1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1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1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1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1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1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" name="Google Shape;743;p111"/>
          <p:cNvSpPr txBox="1"/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4" name="Google Shape;744;p111"/>
          <p:cNvSpPr txBox="1"/>
          <p:nvPr>
            <p:ph idx="1" type="body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6" name="Google Shape;746;p112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747" name="Google Shape;747;p11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112"/>
          <p:cNvSpPr txBox="1"/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5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11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71" name="Google Shape;771;p11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1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113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6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14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96" name="Google Shape;796;p114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798" name="Google Shape;798;p114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99" name="Google Shape;799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4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815" name="Google Shape;815;p114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4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14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14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4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14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14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4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14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14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14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14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14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14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14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0" name="Google Shape;830;p114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1" name="Google Shape;831;p114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114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3" name="Google Shape;833;p114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4" name="Google Shape;834;p114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5" name="Google Shape;835;p114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36" name="Google Shape;836;p114"/>
          <p:cNvSpPr txBox="1"/>
          <p:nvPr>
            <p:ph idx="1" type="subTitle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7" name="Google Shape;837;p114"/>
          <p:cNvSpPr txBox="1"/>
          <p:nvPr>
            <p:ph idx="2" type="subTitle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8" name="Google Shape;838;p114"/>
          <p:cNvSpPr txBox="1"/>
          <p:nvPr>
            <p:ph idx="3" type="subTitle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9" name="Google Shape;839;p114"/>
          <p:cNvSpPr txBox="1"/>
          <p:nvPr>
            <p:ph idx="4" type="subTitle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0" name="Google Shape;840;p114"/>
          <p:cNvSpPr txBox="1"/>
          <p:nvPr>
            <p:ph idx="5" type="subTitle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1" name="Google Shape;841;p114"/>
          <p:cNvSpPr txBox="1"/>
          <p:nvPr>
            <p:ph idx="6" type="subTitle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2" name="Google Shape;842;p114"/>
          <p:cNvSpPr txBox="1"/>
          <p:nvPr>
            <p:ph idx="7" type="subTitle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3" name="Google Shape;843;p114"/>
          <p:cNvSpPr txBox="1"/>
          <p:nvPr>
            <p:ph idx="8" type="subTitle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4" name="Google Shape;844;p114"/>
          <p:cNvSpPr txBox="1"/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7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1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47" name="Google Shape;847;p11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1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1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1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1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1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1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1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1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1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1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1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1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1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1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1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1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1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5"/>
          <p:cNvSpPr txBox="1"/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0" name="Google Shape;870;p115"/>
          <p:cNvSpPr txBox="1"/>
          <p:nvPr>
            <p:ph idx="1" type="subTitle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1" name="Google Shape;871;p115"/>
          <p:cNvSpPr txBox="1"/>
          <p:nvPr>
            <p:ph idx="2" type="subTitle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2" name="Google Shape;872;p115"/>
          <p:cNvSpPr txBox="1"/>
          <p:nvPr>
            <p:ph idx="3" type="ctrTitle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3" name="Google Shape;873;p115"/>
          <p:cNvSpPr txBox="1"/>
          <p:nvPr>
            <p:ph idx="4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8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1" name="Google Shape;81;p89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Google Shape;82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83" name="Google Shape;83;p8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4" name="Google Shape;84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8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0" name="Google Shape;100;p8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8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8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8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8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8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8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8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5" name="Google Shape;115;p8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8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8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8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8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" name="Google Shape;120;p8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1" name="Google Shape;121;p89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89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89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89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89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Google Shape;126;p89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89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8" name="Google Shape;128;p89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Google Shape;129;p89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8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11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76" name="Google Shape;876;p11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1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16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6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6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1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1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1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1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1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8" name="Google Shape;898;p116"/>
          <p:cNvSpPr txBox="1"/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9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01" name="Google Shape;901;p11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1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1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1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1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1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1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1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1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1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1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1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1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1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1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1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117"/>
          <p:cNvSpPr txBox="1"/>
          <p:nvPr>
            <p:ph idx="1" type="subTitle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4" name="Google Shape;924;p117"/>
          <p:cNvSpPr txBox="1"/>
          <p:nvPr>
            <p:ph idx="2" type="subTitle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5" name="Google Shape;925;p117"/>
          <p:cNvSpPr txBox="1"/>
          <p:nvPr>
            <p:ph idx="3" type="subTitle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6" name="Google Shape;926;p117"/>
          <p:cNvSpPr txBox="1"/>
          <p:nvPr>
            <p:ph idx="4" type="subTitle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7" name="Google Shape;927;p117"/>
          <p:cNvSpPr txBox="1"/>
          <p:nvPr>
            <p:ph idx="5" type="subTitle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8" name="Google Shape;928;p117"/>
          <p:cNvSpPr txBox="1"/>
          <p:nvPr>
            <p:ph idx="6" type="subTitle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929" name="Google Shape;929;p117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0" name="Google Shape;930;p117"/>
          <p:cNvSpPr txBox="1"/>
          <p:nvPr>
            <p:ph idx="7" type="subTitle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1" name="Google Shape;931;p117"/>
          <p:cNvSpPr txBox="1"/>
          <p:nvPr>
            <p:ph idx="8" type="subTitle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2" name="Google Shape;932;p117"/>
          <p:cNvSpPr txBox="1"/>
          <p:nvPr>
            <p:ph idx="9" type="subTitle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3" name="Google Shape;933;p117"/>
          <p:cNvSpPr txBox="1"/>
          <p:nvPr>
            <p:ph idx="13" type="subTitle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4" name="Google Shape;934;p117"/>
          <p:cNvSpPr txBox="1"/>
          <p:nvPr>
            <p:ph idx="14" type="subTitle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5" name="Google Shape;935;p117"/>
          <p:cNvSpPr txBox="1"/>
          <p:nvPr>
            <p:ph idx="15" type="subTitle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20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1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38" name="Google Shape;938;p11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1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1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1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1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1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118"/>
          <p:cNvSpPr txBox="1"/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1" name="Google Shape;961;p118"/>
          <p:cNvSpPr txBox="1"/>
          <p:nvPr>
            <p:ph idx="1" type="subTitle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2" name="Google Shape;962;p118"/>
          <p:cNvSpPr txBox="1"/>
          <p:nvPr>
            <p:ph idx="2" type="subTitle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3" name="Google Shape;963;p118"/>
          <p:cNvSpPr txBox="1"/>
          <p:nvPr>
            <p:ph idx="3" type="ctrTitle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4" name="Google Shape;964;p118"/>
          <p:cNvSpPr txBox="1"/>
          <p:nvPr>
            <p:ph idx="4" type="ctrTitle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5" name="Google Shape;965;p118"/>
          <p:cNvSpPr txBox="1"/>
          <p:nvPr>
            <p:ph idx="5" type="subTitle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6" name="Google Shape;966;p118"/>
          <p:cNvSpPr txBox="1"/>
          <p:nvPr>
            <p:ph idx="6" type="subTitle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7" name="Google Shape;967;p118"/>
          <p:cNvSpPr txBox="1"/>
          <p:nvPr>
            <p:ph idx="7" type="ctrTitle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68" name="Google Shape;968;p118"/>
          <p:cNvSpPr txBox="1"/>
          <p:nvPr>
            <p:ph idx="8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69" name="Google Shape;969;p118"/>
          <p:cNvSpPr txBox="1"/>
          <p:nvPr>
            <p:ph idx="9" type="ctrTitle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970" name="Google Shape;970;p118"/>
          <p:cNvSpPr txBox="1"/>
          <p:nvPr>
            <p:ph idx="13" type="subTitle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73" name="Google Shape;973;p11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1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1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1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1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p119"/>
          <p:cNvSpPr txBox="1"/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98" name="Google Shape;998;p1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17" name="Google Shape;1017;p1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8" name="Google Shape;1018;p120"/>
          <p:cNvSpPr txBox="1"/>
          <p:nvPr>
            <p:ph hasCustomPrompt="1" type="title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9" name="Google Shape;1019;p120"/>
          <p:cNvSpPr txBox="1"/>
          <p:nvPr>
            <p:ph idx="1" type="body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1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2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22" name="Google Shape;1022;p1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121"/>
          <p:cNvSpPr txBox="1"/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42" name="Google Shape;1042;p121"/>
          <p:cNvSpPr txBox="1"/>
          <p:nvPr>
            <p:ph idx="1" type="body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33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22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45" name="Google Shape;1045;p12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2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2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2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2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2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2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2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2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2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2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2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2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2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122"/>
          <p:cNvSpPr txBox="1"/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65" name="Google Shape;1065;p122"/>
          <p:cNvSpPr txBox="1"/>
          <p:nvPr>
            <p:ph idx="1" type="body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2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12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68" name="Google Shape;1068;p123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9" name="Google Shape;1069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70" name="Google Shape;1070;p1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71" name="Google Shape;1071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1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87" name="Google Shape;1087;p1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02" name="Google Shape;1102;p1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3" name="Google Shape;1103;p1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4" name="Google Shape;1104;p1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5" name="Google Shape;1105;p1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6" name="Google Shape;1106;p1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7" name="Google Shape;1107;p1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08" name="Google Shape;1108;p123"/>
          <p:cNvSpPr txBox="1"/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09" name="Google Shape;1109;p123"/>
          <p:cNvSpPr txBox="1"/>
          <p:nvPr>
            <p:ph idx="2" type="title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10" name="Google Shape;1110;p123"/>
          <p:cNvSpPr txBox="1"/>
          <p:nvPr>
            <p:ph idx="3" type="title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11" name="Google Shape;1111;p123"/>
          <p:cNvSpPr txBox="1"/>
          <p:nvPr>
            <p:ph idx="1" type="subTitle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2" name="Google Shape;1112;p123"/>
          <p:cNvSpPr txBox="1"/>
          <p:nvPr>
            <p:ph idx="4" type="subTitle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3" name="Google Shape;1113;p123"/>
          <p:cNvSpPr txBox="1"/>
          <p:nvPr>
            <p:ph idx="5" type="subTitle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3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1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16" name="Google Shape;1116;p1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124"/>
          <p:cNvSpPr txBox="1"/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6" name="Google Shape;1136;p124"/>
          <p:cNvSpPr txBox="1"/>
          <p:nvPr>
            <p:ph idx="1" type="subTitle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7" name="Google Shape;1137;p124"/>
          <p:cNvSpPr txBox="1"/>
          <p:nvPr>
            <p:ph idx="2" type="title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8" name="Google Shape;1138;p124"/>
          <p:cNvSpPr txBox="1"/>
          <p:nvPr>
            <p:ph idx="3" type="subTitle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9" name="Google Shape;1139;p124"/>
          <p:cNvSpPr txBox="1"/>
          <p:nvPr>
            <p:ph idx="4" type="title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40" name="Google Shape;1140;p124"/>
          <p:cNvSpPr txBox="1"/>
          <p:nvPr>
            <p:ph idx="5" type="subTitle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1" name="Google Shape;1141;p124"/>
          <p:cNvSpPr txBox="1"/>
          <p:nvPr>
            <p:ph idx="6" type="title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42" name="Google Shape;1142;p124"/>
          <p:cNvSpPr txBox="1"/>
          <p:nvPr>
            <p:ph idx="7" type="subTitle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1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45" name="Google Shape;1145;p125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6" name="Google Shape;1146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47" name="Google Shape;1147;p1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48" name="Google Shape;1148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63" name="Google Shape;1163;p1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164" name="Google Shape;1164;p1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1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1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79" name="Google Shape;1179;p1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0" name="Google Shape;1180;p1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1" name="Google Shape;1181;p1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2" name="Google Shape;1182;p1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3" name="Google Shape;1183;p1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4" name="Google Shape;1184;p1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85" name="Google Shape;1185;p125"/>
          <p:cNvSpPr txBox="1"/>
          <p:nvPr>
            <p:ph idx="1" type="subTitle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6" name="Google Shape;1186;p125"/>
          <p:cNvSpPr txBox="1"/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9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2" name="Google Shape;132;p9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9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9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9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9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9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9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9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9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9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9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9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9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9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9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9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90"/>
          <p:cNvSpPr txBox="1"/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5" name="Google Shape;155;p90"/>
          <p:cNvSpPr txBox="1"/>
          <p:nvPr>
            <p:ph idx="1" type="subTitle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Google Shape;156;p90"/>
          <p:cNvSpPr txBox="1"/>
          <p:nvPr>
            <p:ph idx="2" type="title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7" name="Google Shape;157;p90"/>
          <p:cNvSpPr txBox="1"/>
          <p:nvPr>
            <p:ph idx="3" type="subTitle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Google Shape;158;p90"/>
          <p:cNvSpPr txBox="1"/>
          <p:nvPr>
            <p:ph idx="4" type="title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9" name="Google Shape;159;p90"/>
          <p:cNvSpPr txBox="1"/>
          <p:nvPr>
            <p:ph idx="5" type="subTitle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90"/>
          <p:cNvSpPr txBox="1"/>
          <p:nvPr>
            <p:ph idx="6" type="title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1" name="Google Shape;161;p90"/>
          <p:cNvSpPr txBox="1"/>
          <p:nvPr>
            <p:ph idx="7" type="ctrTitle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2" name="Google Shape;162;p90"/>
          <p:cNvSpPr txBox="1"/>
          <p:nvPr>
            <p:ph idx="8" type="ctrTitle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3" name="Google Shape;163;p90"/>
          <p:cNvSpPr txBox="1"/>
          <p:nvPr>
            <p:ph idx="9" type="ctrTitle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4" name="Google Shape;164;p90"/>
          <p:cNvSpPr txBox="1"/>
          <p:nvPr>
            <p:ph idx="13" type="subTitle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Google Shape;165;p90"/>
          <p:cNvSpPr txBox="1"/>
          <p:nvPr>
            <p:ph idx="14" type="title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6" name="Google Shape;166;p90"/>
          <p:cNvSpPr txBox="1"/>
          <p:nvPr>
            <p:ph idx="15" type="subTitle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90"/>
          <p:cNvSpPr txBox="1"/>
          <p:nvPr>
            <p:ph idx="16" type="title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68" name="Google Shape;168;p90"/>
          <p:cNvSpPr txBox="1"/>
          <p:nvPr>
            <p:ph idx="17" type="subTitle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" name="Google Shape;169;p90"/>
          <p:cNvSpPr txBox="1"/>
          <p:nvPr>
            <p:ph idx="18" type="title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0" name="Google Shape;170;p90"/>
          <p:cNvSpPr txBox="1"/>
          <p:nvPr>
            <p:ph idx="19" type="ctrTitle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1" name="Google Shape;171;p90"/>
          <p:cNvSpPr txBox="1"/>
          <p:nvPr>
            <p:ph idx="20" type="ctrTitle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2" name="Google Shape;172;p90"/>
          <p:cNvSpPr txBox="1"/>
          <p:nvPr>
            <p:ph idx="21"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12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189" name="Google Shape;1189;p126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0" name="Google Shape;1190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191" name="Google Shape;1191;p12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192" name="Google Shape;1192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207;p12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208" name="Google Shape;1208;p12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2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2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2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2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2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2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2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2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2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2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2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2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2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2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23" name="Google Shape;1223;p12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4" name="Google Shape;1224;p12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5" name="Google Shape;1225;p12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6" name="Google Shape;1226;p12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7" name="Google Shape;1227;p12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8" name="Google Shape;1228;p12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29" name="Google Shape;1229;p126"/>
          <p:cNvSpPr txBox="1"/>
          <p:nvPr>
            <p:ph idx="1" type="subTitle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0" name="Google Shape;1230;p126"/>
          <p:cNvSpPr txBox="1"/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7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2" name="Google Shape;1232;p1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33" name="Google Shape;1233;p1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7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7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5" name="Google Shape;1255;p127"/>
          <p:cNvSpPr txBox="1"/>
          <p:nvPr>
            <p:ph idx="1" type="subTitle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6" name="Google Shape;1256;p127"/>
          <p:cNvSpPr txBox="1"/>
          <p:nvPr>
            <p:ph idx="2" type="subTitle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7" name="Google Shape;1257;p127"/>
          <p:cNvSpPr txBox="1"/>
          <p:nvPr>
            <p:ph idx="3" type="subTitle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58" name="Google Shape;1258;p127"/>
          <p:cNvSpPr txBox="1"/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9" name="Google Shape;1259;p127"/>
          <p:cNvSpPr txBox="1"/>
          <p:nvPr>
            <p:ph idx="4" type="subTitle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0" name="Google Shape;1260;p127"/>
          <p:cNvSpPr txBox="1"/>
          <p:nvPr>
            <p:ph idx="5" type="subTitle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1" name="Google Shape;1261;p127"/>
          <p:cNvSpPr txBox="1"/>
          <p:nvPr>
            <p:ph idx="6" type="subTitle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8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12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64" name="Google Shape;1264;p12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2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2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2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2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8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28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2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2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8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2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2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2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2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6" name="Google Shape;1286;p128"/>
          <p:cNvSpPr txBox="1"/>
          <p:nvPr>
            <p:ph idx="1" type="subTitle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87" name="Google Shape;1287;p128"/>
          <p:cNvSpPr txBox="1"/>
          <p:nvPr>
            <p:ph idx="2" type="subTitle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b="1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1288" name="Google Shape;1288;p128"/>
          <p:cNvSpPr txBox="1"/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9" name="Google Shape;1289;p128"/>
          <p:cNvSpPr txBox="1"/>
          <p:nvPr>
            <p:ph idx="3" type="subTitle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0" name="Google Shape;1290;p128"/>
          <p:cNvSpPr txBox="1"/>
          <p:nvPr>
            <p:ph idx="4" type="subTitle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9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1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93" name="Google Shape;1293;p12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2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2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2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2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2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2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2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2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2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2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2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2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2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2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2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12" name="Google Shape;1312;p12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3" name="Google Shape;1313;p12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9"/>
          <p:cNvSpPr txBox="1"/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5" name="Google Shape;1315;p129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b="0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9"/>
          <p:cNvSpPr txBox="1"/>
          <p:nvPr>
            <p:ph idx="1" type="subTitle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317" name="Google Shape;1317;p129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318" name="Google Shape;1318;p129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9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9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9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9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9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9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9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9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9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9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0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13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1" name="Google Shape;1331;p13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3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3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p13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54" name="Google Shape;1354;p130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35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13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137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0" name="Google Shape;1360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361" name="Google Shape;1361;p13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7" name="Google Shape;1377;p13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13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3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3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3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3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3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3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3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3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3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3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3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3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3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3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3" name="Google Shape;1393;p13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4" name="Google Shape;1394;p13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5" name="Google Shape;1395;p13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6" name="Google Shape;1396;p13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7" name="Google Shape;1397;p13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8" name="Google Shape;1398;p13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6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1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138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8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8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8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8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8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8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8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8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8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8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8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8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8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38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38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8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38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38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20" name="Google Shape;1420;p13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1" name="Google Shape;1421;p13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13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138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8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38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38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8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8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8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38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38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8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38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7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1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139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9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9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9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39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39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39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9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9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9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39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39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9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39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39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39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39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39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39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39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39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39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8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4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14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14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14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5" name="Google Shape;175;p9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91"/>
          <p:cNvSpPr txBox="1"/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5" name="Google Shape;195;p91"/>
          <p:cNvSpPr txBox="1"/>
          <p:nvPr>
            <p:ph idx="1" type="body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96" name="Google Shape;196;p9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9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39"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14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14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1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1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1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141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1514" name="Google Shape;1514;p14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14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rect b="b" l="l" r="r" t="t"/>
                <a:pathLst>
                  <a:path extrusionOk="0" h="9437" w="10308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4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rect b="b" l="l" r="r" t="t"/>
                <a:pathLst>
                  <a:path extrusionOk="0" h="9925" w="10505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7" name="Google Shape;1517;p141"/>
            <p:cNvSpPr/>
            <p:nvPr/>
          </p:nvSpPr>
          <p:spPr>
            <a:xfrm>
              <a:off x="6562292" y="4354432"/>
              <a:ext cx="1368335" cy="942004"/>
            </a:xfrm>
            <a:custGeom>
              <a:rect b="b" l="l" r="r" t="t"/>
              <a:pathLst>
                <a:path extrusionOk="0" h="11703" w="16999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CUSTOM_40"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9" name="Google Shape;1519;g23d23e85404_0_14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20" name="Google Shape;1520;g23d23e85404_0_1430"/>
            <p:cNvSpPr/>
            <p:nvPr/>
          </p:nvSpPr>
          <p:spPr>
            <a:xfrm>
              <a:off x="-174525" y="-22399"/>
              <a:ext cx="9487164" cy="5188298"/>
            </a:xfrm>
            <a:custGeom>
              <a:rect b="b" l="l" r="r" t="t"/>
              <a:pathLst>
                <a:path extrusionOk="0" h="144360" w="264469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1" name="Google Shape;1521;g23d23e85404_0_14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522" name="Google Shape;1522;g23d23e85404_0_14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23" name="Google Shape;1523;g23d23e85404_0_14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g23d23e85404_0_14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g23d23e85404_0_14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g23d23e85404_0_14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g23d23e85404_0_14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g23d23e85404_0_14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g23d23e85404_0_14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g23d23e85404_0_14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g23d23e85404_0_14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3d23e85404_0_14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g23d23e85404_0_14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g23d23e85404_0_14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g23d23e85404_0_14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g23d23e85404_0_14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g23d23e85404_0_14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8" name="Google Shape;1538;g23d23e85404_0_14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39" name="Google Shape;1539;g23d23e85404_0_14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rect b="b" l="l" r="r" t="t"/>
                <a:pathLst>
                  <a:path extrusionOk="0" h="551" w="109629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g23d23e85404_0_14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g23d23e85404_0_14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3d23e85404_0_14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g23d23e85404_0_14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g23d23e85404_0_14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23d23e85404_0_14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g23d23e85404_0_14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g23d23e85404_0_14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rect b="b" l="l" r="r" t="t"/>
                <a:pathLst>
                  <a:path extrusionOk="0" h="543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23d23e85404_0_14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g23d23e85404_0_14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rect b="b" l="l" r="r" t="t"/>
                <a:pathLst>
                  <a:path extrusionOk="0" h="541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g23d23e85404_0_14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g23d23e85404_0_14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3d23e85404_0_14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rect b="b" l="l" r="r" t="t"/>
                <a:pathLst>
                  <a:path extrusionOk="0" h="542" w="109629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g23d23e85404_0_14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rect b="b" l="l" r="r" t="t"/>
                <a:pathLst>
                  <a:path extrusionOk="0" h="550" w="109629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54" name="Google Shape;1554;g23d23e85404_0_14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5" name="Google Shape;1555;g23d23e85404_0_14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6" name="Google Shape;1556;g23d23e85404_0_14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7" name="Google Shape;1557;g23d23e85404_0_14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8" name="Google Shape;1558;g23d23e85404_0_14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9" name="Google Shape;1559;g23d23e85404_0_14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60" name="Google Shape;1560;g23d23e85404_0_1430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61" name="Google Shape;1561;g23d23e85404_0_1430"/>
          <p:cNvSpPr txBox="1"/>
          <p:nvPr>
            <p:ph idx="1" type="subTitle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2" name="Google Shape;1562;g23d23e85404_0_1430"/>
          <p:cNvSpPr txBox="1"/>
          <p:nvPr>
            <p:ph idx="2" type="subTitle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3" name="Google Shape;1563;g23d23e85404_0_1430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4" name="Google Shape;1564;g23d23e85404_0_1430"/>
          <p:cNvSpPr txBox="1"/>
          <p:nvPr>
            <p:ph idx="4" type="subTitle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5" name="Google Shape;1565;g23d23e85404_0_1430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6" name="Google Shape;1566;g23d23e85404_0_1430"/>
          <p:cNvSpPr txBox="1"/>
          <p:nvPr>
            <p:ph idx="6" type="subTitle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7" name="Google Shape;1567;g23d23e85404_0_1430"/>
          <p:cNvSpPr txBox="1"/>
          <p:nvPr>
            <p:ph idx="7" type="subTitle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8" name="Google Shape;1568;g23d23e85404_0_1430"/>
          <p:cNvSpPr txBox="1"/>
          <p:nvPr>
            <p:ph idx="8" type="subTitle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9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0" name="Google Shape;200;p92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92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2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92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2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92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2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92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2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92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92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2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92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92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2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92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92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2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92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92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2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2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92"/>
          <p:cNvSpPr txBox="1"/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3" name="Google Shape;223;p92"/>
          <p:cNvSpPr txBox="1"/>
          <p:nvPr>
            <p:ph idx="1" type="body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9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26" name="Google Shape;226;p93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3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3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3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3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3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3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3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3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3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3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3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3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3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3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3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3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3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3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3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3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3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3"/>
          <p:cNvSpPr txBox="1"/>
          <p:nvPr>
            <p:ph idx="1" type="subTitle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9" name="Google Shape;249;p93"/>
          <p:cNvSpPr txBox="1"/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grpSp>
        <p:nvGrpSpPr>
          <p:cNvPr id="250" name="Google Shape;250;p93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51" name="Google Shape;251;p93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52" name="Google Shape;252;p93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rect b="b" l="l" r="r" t="t"/>
                <a:pathLst>
                  <a:path extrusionOk="0" h="23381" w="20913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93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rect b="b" l="l" r="r" t="t"/>
                <a:pathLst>
                  <a:path extrusionOk="0" h="23802" w="21355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" name="Google Shape;254;p93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5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9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9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9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94"/>
          <p:cNvSpPr txBox="1"/>
          <p:nvPr>
            <p:ph idx="1" type="subTitle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" name="Google Shape;280;p94"/>
          <p:cNvSpPr txBox="1"/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9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3" name="Google Shape;283;p9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5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5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5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95"/>
          <p:cNvSpPr txBox="1"/>
          <p:nvPr>
            <p:ph idx="1" type="subTitle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6" name="Google Shape;306;p95"/>
          <p:cNvSpPr txBox="1"/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7" name="Google Shape;307;p95"/>
          <p:cNvSpPr txBox="1"/>
          <p:nvPr>
            <p:ph idx="2" type="title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08" name="Google Shape;308;p95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309" name="Google Shape;309;p95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5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5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5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5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5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5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95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95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95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95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2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8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i="0" sz="30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i="0" sz="2800" u="none" cap="none" strike="noStrik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8" name="Google Shape;8;p86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orms.gle/Bkinunj9iJjMCNje9" TargetMode="External"/><Relationship Id="rId4" Type="http://schemas.openxmlformats.org/officeDocument/2006/relationships/hyperlink" Target="https://forms.gle/DXUSyNgRvZHvkhLM8" TargetMode="External"/><Relationship Id="rId5" Type="http://schemas.openxmlformats.org/officeDocument/2006/relationships/hyperlink" Target="https://forms.gle/84VcrXhBy89Qukt26" TargetMode="External"/><Relationship Id="rId6" Type="http://schemas.openxmlformats.org/officeDocument/2006/relationships/hyperlink" Target="https://forms.gle/YwCrRYQJd9WGbEEf7" TargetMode="External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3d23e85404_0_0"/>
          <p:cNvSpPr txBox="1"/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 Tutorías 1</a:t>
            </a:r>
            <a:endParaRPr/>
          </a:p>
        </p:txBody>
      </p:sp>
      <p:sp>
        <p:nvSpPr>
          <p:cNvPr id="1574" name="Google Shape;1574;g23d23e85404_0_0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15: Evaluación</a:t>
            </a:r>
            <a:endParaRPr/>
          </a:p>
        </p:txBody>
      </p:sp>
      <p:pic>
        <p:nvPicPr>
          <p:cNvPr id="1575" name="Google Shape;1575;g23d23e854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262" y="4099126"/>
            <a:ext cx="1805476" cy="8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"/>
          <p:cNvSpPr txBox="1"/>
          <p:nvPr>
            <p:ph type="ctrTitle"/>
          </p:nvPr>
        </p:nvSpPr>
        <p:spPr>
          <a:xfrm>
            <a:off x="2351850" y="1407699"/>
            <a:ext cx="44403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Evaluación y cierre.</a:t>
            </a:r>
            <a:endParaRPr/>
          </a:p>
        </p:txBody>
      </p:sp>
      <p:sp>
        <p:nvSpPr>
          <p:cNvPr id="1581" name="Google Shape;1581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1 - Tutorías - Sesión 15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82" name="Google Shape;158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600" y="4002150"/>
            <a:ext cx="2487801" cy="11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3d23e85404_0_460"/>
          <p:cNvSpPr txBox="1"/>
          <p:nvPr>
            <p:ph type="title"/>
          </p:nvPr>
        </p:nvSpPr>
        <p:spPr>
          <a:xfrm>
            <a:off x="720725" y="1309050"/>
            <a:ext cx="37446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1588" name="Google Shape;1588;g23d23e85404_0_460"/>
          <p:cNvSpPr txBox="1"/>
          <p:nvPr>
            <p:ph idx="1" type="body"/>
          </p:nvPr>
        </p:nvSpPr>
        <p:spPr>
          <a:xfrm>
            <a:off x="641800" y="2247983"/>
            <a:ext cx="4268100" cy="20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Char char="●"/>
            </a:pPr>
            <a:r>
              <a:rPr lang="en" sz="2000">
                <a:latin typeface="Itim"/>
                <a:ea typeface="Itim"/>
                <a:cs typeface="Itim"/>
                <a:sym typeface="Itim"/>
              </a:rPr>
              <a:t>Evaluación</a:t>
            </a:r>
            <a:r>
              <a:rPr lang="en" sz="2000">
                <a:latin typeface="Itim"/>
                <a:ea typeface="Itim"/>
                <a:cs typeface="Itim"/>
                <a:sym typeface="Itim"/>
              </a:rPr>
              <a:t> </a:t>
            </a:r>
            <a:endParaRPr sz="2000"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589" name="Google Shape;1589;g23d23e85404_0_460"/>
          <p:cNvGrpSpPr/>
          <p:nvPr/>
        </p:nvGrpSpPr>
        <p:grpSpPr>
          <a:xfrm flipH="1">
            <a:off x="1273858" y="1973537"/>
            <a:ext cx="2383432" cy="176025"/>
            <a:chOff x="4345425" y="2175475"/>
            <a:chExt cx="800750" cy="176025"/>
          </a:xfrm>
        </p:grpSpPr>
        <p:sp>
          <p:nvSpPr>
            <p:cNvPr id="1590" name="Google Shape;1590;g23d23e85404_0_46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23d23e85404_0_46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2" name="Google Shape;1592;g23d23e85404_0_460"/>
          <p:cNvGrpSpPr/>
          <p:nvPr/>
        </p:nvGrpSpPr>
        <p:grpSpPr>
          <a:xfrm rot="807122">
            <a:off x="5649477" y="860579"/>
            <a:ext cx="2497551" cy="2401906"/>
            <a:chOff x="1857000" y="3245400"/>
            <a:chExt cx="1233825" cy="1186575"/>
          </a:xfrm>
        </p:grpSpPr>
        <p:sp>
          <p:nvSpPr>
            <p:cNvPr id="1593" name="Google Shape;1593;g23d23e85404_0_460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23d23e85404_0_460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g23d23e85404_0_460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g23d23e85404_0_460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g23d23e85404_0_46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23d23e85404_0_460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g23d23e85404_0_460"/>
          <p:cNvGrpSpPr/>
          <p:nvPr/>
        </p:nvGrpSpPr>
        <p:grpSpPr>
          <a:xfrm rot="674490">
            <a:off x="4772788" y="3245810"/>
            <a:ext cx="3474315" cy="888850"/>
            <a:chOff x="3809875" y="1963175"/>
            <a:chExt cx="1923600" cy="492150"/>
          </a:xfrm>
        </p:grpSpPr>
        <p:sp>
          <p:nvSpPr>
            <p:cNvPr id="1600" name="Google Shape;1600;g23d23e85404_0_460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23d23e85404_0_460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g23d23e85404_0_460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g23d23e85404_0_460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g23d23e85404_0_460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g23d23e85404_0_460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g23d23e85404_0_460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g23d23e85404_0_460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23d23e85404_0_460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23d23e85404_0_460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23d23e85404_0_460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1" name="Google Shape;1611;g23d23e85404_0_460"/>
          <p:cNvGrpSpPr/>
          <p:nvPr/>
        </p:nvGrpSpPr>
        <p:grpSpPr>
          <a:xfrm rot="1386640">
            <a:off x="3606833" y="807888"/>
            <a:ext cx="806665" cy="421749"/>
            <a:chOff x="1822875" y="1377000"/>
            <a:chExt cx="548075" cy="286550"/>
          </a:xfrm>
        </p:grpSpPr>
        <p:sp>
          <p:nvSpPr>
            <p:cNvPr id="1612" name="Google Shape;1612;g23d23e85404_0_460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g23d23e85404_0_460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23d23e85404_0_460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23d23e85404_0_460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23d23e85404_0_460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23d23e85404_0_460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23d23e85404_0_460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23d23e85404_0_460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23d23e85404_0_460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1" name="Google Shape;1621;g23d23e85404_0_460"/>
          <p:cNvSpPr txBox="1"/>
          <p:nvPr>
            <p:ph type="title"/>
          </p:nvPr>
        </p:nvSpPr>
        <p:spPr>
          <a:xfrm rot="1086326">
            <a:off x="5099386" y="1375410"/>
            <a:ext cx="3744610" cy="755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Curso de Tutoría 1</a:t>
            </a:r>
            <a:endParaRPr sz="4400"/>
          </a:p>
        </p:txBody>
      </p:sp>
      <p:sp>
        <p:nvSpPr>
          <p:cNvPr id="1622" name="Google Shape;1622;g23d23e85404_0_460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b="1" lang="en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b="1" i="0" lang="en" u="none" cap="none" strike="noStrik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cap="none" strike="noStrik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g23d23e85404_0_960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1628" name="Google Shape;1628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0" name="Google Shape;1630;g23d23e85404_0_960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1631" name="Google Shape;1631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g23d23e85404_0_960"/>
          <p:cNvSpPr txBox="1"/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1634" name="Google Shape;1634;g23d23e85404_0_960"/>
          <p:cNvSpPr txBox="1"/>
          <p:nvPr>
            <p:ph idx="5" type="subTitle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1635" name="Google Shape;1635;g23d23e85404_0_960"/>
          <p:cNvSpPr txBox="1"/>
          <p:nvPr>
            <p:ph idx="1" type="subTitle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1636" name="Google Shape;1636;g23d23e85404_0_960"/>
          <p:cNvSpPr txBox="1"/>
          <p:nvPr>
            <p:ph idx="3" type="subTitle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1637" name="Google Shape;1637;g23d23e85404_0_960"/>
          <p:cNvSpPr txBox="1"/>
          <p:nvPr>
            <p:ph idx="7" type="subTitle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1638" name="Google Shape;1638;g23d23e85404_0_960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1639" name="Google Shape;1639;g23d23e85404_0_96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g23d23e85404_0_96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1"/>
          <p:cNvSpPr txBox="1"/>
          <p:nvPr>
            <p:ph idx="1" type="subTitle"/>
          </p:nvPr>
        </p:nvSpPr>
        <p:spPr>
          <a:xfrm>
            <a:off x="5095400" y="1512000"/>
            <a:ext cx="37497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Para responder la encuesta, sigue los siguientes pasos: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1.  	Entra a la liga de acuerdo a tu unidad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2. 	Contesta la encuesta la cual podrás realizarla dentro y fuera de ITSON.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3.  Al finalizar dale guardar, captura y </a:t>
            </a:r>
            <a:r>
              <a:rPr lang="en"/>
              <a:t>envía</a:t>
            </a:r>
            <a:r>
              <a:rPr lang="en"/>
              <a:t> esa evidencia a tu tutor.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Puedes </a:t>
            </a:r>
            <a:r>
              <a:rPr b="1" lang="en"/>
              <a:t>contestar</a:t>
            </a:r>
            <a:r>
              <a:rPr b="1" lang="en"/>
              <a:t> desde tu celular.  </a:t>
            </a:r>
            <a:endParaRPr b="1"/>
          </a:p>
        </p:txBody>
      </p:sp>
      <p:sp>
        <p:nvSpPr>
          <p:cNvPr id="1646" name="Google Shape;1646;p11"/>
          <p:cNvSpPr txBox="1"/>
          <p:nvPr>
            <p:ph type="title"/>
          </p:nvPr>
        </p:nvSpPr>
        <p:spPr>
          <a:xfrm>
            <a:off x="463225" y="671400"/>
            <a:ext cx="86808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EVALUACIÓN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647" name="Google Shape;16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725" y="1595470"/>
            <a:ext cx="4050700" cy="2702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8" name="Google Shape;1648;p11"/>
          <p:cNvGrpSpPr/>
          <p:nvPr/>
        </p:nvGrpSpPr>
        <p:grpSpPr>
          <a:xfrm flipH="1" rot="-6602590">
            <a:off x="8567781" y="2287435"/>
            <a:ext cx="372990" cy="568630"/>
            <a:chOff x="645175" y="3632150"/>
            <a:chExt cx="394550" cy="462975"/>
          </a:xfrm>
        </p:grpSpPr>
        <p:sp>
          <p:nvSpPr>
            <p:cNvPr id="1649" name="Google Shape;1649;p11"/>
            <p:cNvSpPr/>
            <p:nvPr/>
          </p:nvSpPr>
          <p:spPr>
            <a:xfrm>
              <a:off x="699725" y="3704850"/>
              <a:ext cx="320175" cy="366225"/>
            </a:xfrm>
            <a:custGeom>
              <a:rect b="b" l="l" r="r" t="t"/>
              <a:pathLst>
                <a:path extrusionOk="0" h="14649" w="12807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645175" y="3632150"/>
              <a:ext cx="394550" cy="462975"/>
            </a:xfrm>
            <a:custGeom>
              <a:rect b="b" l="l" r="r" t="t"/>
              <a:pathLst>
                <a:path extrusionOk="0" h="18519" w="15782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23d23e85404_0_1481"/>
          <p:cNvSpPr txBox="1"/>
          <p:nvPr>
            <p:ph type="title"/>
          </p:nvPr>
        </p:nvSpPr>
        <p:spPr>
          <a:xfrm>
            <a:off x="461200" y="4239575"/>
            <a:ext cx="3370800" cy="103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accent6"/>
                </a:highlight>
              </a:rPr>
              <a:t>Empalme: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https://forms.gle/Bkinunj9iJjMCNje9</a:t>
            </a:r>
            <a:r>
              <a:rPr lang="en" sz="1500"/>
              <a:t> </a:t>
            </a:r>
            <a:endParaRPr sz="1500"/>
          </a:p>
        </p:txBody>
      </p:sp>
      <p:sp>
        <p:nvSpPr>
          <p:cNvPr id="1656" name="Google Shape;1656;g23d23e85404_0_1481"/>
          <p:cNvSpPr txBox="1"/>
          <p:nvPr/>
        </p:nvSpPr>
        <p:spPr>
          <a:xfrm>
            <a:off x="401025" y="3347750"/>
            <a:ext cx="3832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Guaymas</a:t>
            </a:r>
            <a:r>
              <a:rPr b="1" lang="en" sz="150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: </a:t>
            </a:r>
            <a:r>
              <a:rPr b="1" lang="en" sz="15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https://forms.gle/DXUSyNgRvZHvkhLM8</a:t>
            </a:r>
            <a:r>
              <a:rPr b="1" lang="en" sz="15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/>
          </a:p>
        </p:txBody>
      </p:sp>
      <p:sp>
        <p:nvSpPr>
          <p:cNvPr id="1657" name="Google Shape;1657;g23d23e85404_0_1481"/>
          <p:cNvSpPr txBox="1"/>
          <p:nvPr/>
        </p:nvSpPr>
        <p:spPr>
          <a:xfrm>
            <a:off x="401025" y="2608325"/>
            <a:ext cx="359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Navojoa:</a:t>
            </a:r>
            <a:r>
              <a:rPr b="1" lang="en" sz="150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 </a:t>
            </a:r>
            <a:r>
              <a:rPr b="1" lang="en" sz="15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https://forms.gle/84VcrXhBy89Qukt26</a:t>
            </a:r>
            <a:r>
              <a:rPr b="1" lang="en" sz="15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/>
          </a:p>
        </p:txBody>
      </p:sp>
      <p:sp>
        <p:nvSpPr>
          <p:cNvPr id="1658" name="Google Shape;1658;g23d23e85404_0_1481"/>
          <p:cNvSpPr txBox="1"/>
          <p:nvPr/>
        </p:nvSpPr>
        <p:spPr>
          <a:xfrm>
            <a:off x="461200" y="2021300"/>
            <a:ext cx="359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Obregón:</a:t>
            </a:r>
            <a:r>
              <a:rPr b="1" lang="en" sz="1500">
                <a:solidFill>
                  <a:schemeClr val="dk1"/>
                </a:solidFill>
                <a:highlight>
                  <a:schemeClr val="accent6"/>
                </a:highlight>
                <a:latin typeface="Itim"/>
                <a:ea typeface="Itim"/>
                <a:cs typeface="Itim"/>
                <a:sym typeface="Itim"/>
              </a:rPr>
              <a:t> </a:t>
            </a:r>
            <a:r>
              <a:rPr b="1" lang="en" sz="1500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6"/>
              </a:rPr>
              <a:t>https://forms.gle/YwCrRYQJd9WGbEEf7</a:t>
            </a:r>
            <a:r>
              <a:rPr b="1" lang="en" sz="15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/>
          </a:p>
        </p:txBody>
      </p:sp>
      <p:sp>
        <p:nvSpPr>
          <p:cNvPr id="1659" name="Google Shape;1659;g23d23e85404_0_1481"/>
          <p:cNvSpPr txBox="1"/>
          <p:nvPr/>
        </p:nvSpPr>
        <p:spPr>
          <a:xfrm>
            <a:off x="5242050" y="3133425"/>
            <a:ext cx="3181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La evaluación es el motor del aprendizaje, ya que de ella depende tanto qué y cómo se enseña, cómo el qué y el cómo se aprende. (Neus Sanmamrtí, 2007)</a:t>
            </a:r>
            <a:endParaRPr b="1" sz="15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1660" name="Google Shape;1660;g23d23e85404_0_14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3513" y="139035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1" name="Google Shape;1661;g23d23e85404_0_1481"/>
          <p:cNvSpPr txBox="1"/>
          <p:nvPr>
            <p:ph type="title"/>
          </p:nvPr>
        </p:nvSpPr>
        <p:spPr>
          <a:xfrm>
            <a:off x="401025" y="716700"/>
            <a:ext cx="35997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2"/>
                </a:solidFill>
              </a:rPr>
              <a:t>Según</a:t>
            </a:r>
            <a:r>
              <a:rPr lang="en" sz="2300">
                <a:solidFill>
                  <a:schemeClr val="dk2"/>
                </a:solidFill>
              </a:rPr>
              <a:t> el campus al que correspondes, contesta la </a:t>
            </a:r>
            <a:r>
              <a:rPr lang="en" sz="2300">
                <a:solidFill>
                  <a:schemeClr val="dk2"/>
                </a:solidFill>
              </a:rPr>
              <a:t>evaluación</a:t>
            </a:r>
            <a:r>
              <a:rPr lang="en" sz="2300">
                <a:solidFill>
                  <a:schemeClr val="dk2"/>
                </a:solidFill>
              </a:rPr>
              <a:t> </a:t>
            </a:r>
            <a:endParaRPr sz="23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68"/>
          <p:cNvSpPr txBox="1"/>
          <p:nvPr>
            <p:ph type="title"/>
          </p:nvPr>
        </p:nvSpPr>
        <p:spPr>
          <a:xfrm>
            <a:off x="669850" y="1733125"/>
            <a:ext cx="77040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200"/>
              <a:t>GRACIAS </a:t>
            </a:r>
            <a:endParaRPr sz="10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DC91AF-BB9B-4A62-B94C-87E535736A02}"/>
</file>

<file path=customXml/itemProps2.xml><?xml version="1.0" encoding="utf-8"?>
<ds:datastoreItem xmlns:ds="http://schemas.openxmlformats.org/officeDocument/2006/customXml" ds:itemID="{0342F82A-7FDA-4E67-997D-9774A818EE77}"/>
</file>

<file path=customXml/itemProps3.xml><?xml version="1.0" encoding="utf-8"?>
<ds:datastoreItem xmlns:ds="http://schemas.openxmlformats.org/officeDocument/2006/customXml" ds:itemID="{CEC20FAD-C3A7-46C1-A92E-E27BC1584B5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