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comment2.xml" ContentType="application/vnd.openxmlformats-officedocument.presentationml.comments+xml"/>
  <Override PartName="/ppt/notesSlides/notesSlide7.xml" ContentType="application/vnd.openxmlformats-officedocument.presentationml.notesSlide+xml"/>
  <Override PartName="/ppt/comments/comment3.xml" ContentType="application/vnd.openxmlformats-officedocument.presentationml.comments+xml"/>
  <Override PartName="/ppt/notesSlides/notesSlide8.xml" ContentType="application/vnd.openxmlformats-officedocument.presentationml.notesSlide+xml"/>
  <Override PartName="/ppt/comments/comment4.xml" ContentType="application/vnd.openxmlformats-officedocument.presentationml.comments+xml"/>
  <Override PartName="/ppt/notesSlides/notesSlide9.xml" ContentType="application/vnd.openxmlformats-officedocument.presentationml.notesSlide+xml"/>
  <Override PartName="/ppt/comments/comment5.xml" ContentType="application/vnd.openxmlformats-officedocument.presentationml.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9"/>
  </p:notesMasterIdLst>
  <p:sldIdLst>
    <p:sldId id="256" r:id="rId5"/>
    <p:sldId id="257" r:id="rId6"/>
    <p:sldId id="258" r:id="rId7"/>
    <p:sldId id="259" r:id="rId8"/>
    <p:sldId id="260" r:id="rId9"/>
    <p:sldId id="270" r:id="rId10"/>
    <p:sldId id="262" r:id="rId11"/>
    <p:sldId id="263" r:id="rId12"/>
    <p:sldId id="264" r:id="rId13"/>
    <p:sldId id="265" r:id="rId14"/>
    <p:sldId id="266" r:id="rId15"/>
    <p:sldId id="267" r:id="rId16"/>
    <p:sldId id="268" r:id="rId17"/>
    <p:sldId id="269" r:id="rId18"/>
  </p:sldIdLst>
  <p:sldSz cx="9144000" cy="5143500" type="screen16x9"/>
  <p:notesSz cx="6858000" cy="9144000"/>
  <p:embeddedFontLst>
    <p:embeddedFont>
      <p:font typeface="Itim" panose="020B0604020202020204" charset="-34"/>
      <p:regular r:id="rId20"/>
    </p:embeddedFont>
    <p:embeddedFont>
      <p:font typeface="Lora" panose="020B0604020202020204" pitchFamily="2" charset="0"/>
      <p:regular r:id="rId21"/>
      <p:bold r:id="rId22"/>
      <p:italic r:id="rId23"/>
      <p:boldItalic r:id="rId24"/>
    </p:embeddedFont>
    <p:embeddedFont>
      <p:font typeface="Permanent Marker" panose="020B0604020202020204" charset="0"/>
      <p:regular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76">
          <p15:clr>
            <a:srgbClr val="FF0000"/>
          </p15:clr>
        </p15:guide>
        <p15:guide id="2" pos="454">
          <p15:clr>
            <a:srgbClr val="FF0000"/>
          </p15:clr>
        </p15:guide>
        <p15:guide id="3" pos="5306">
          <p15:clr>
            <a:srgbClr val="FF0000"/>
          </p15:clr>
        </p15:guide>
        <p15:guide id="4" orient="horz" pos="2952">
          <p15:clr>
            <a:srgbClr val="FF0000"/>
          </p15:clr>
        </p15:guide>
        <p15:guide id="5" orient="horz" pos="288">
          <p15:clr>
            <a:srgbClr val="00FF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6" roundtripDataSignature="AMtx7mh3F5a8auC16nY3V62vB/e7WvvN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iliana Vizcarra Esquer" initials="" lastIdx="6" clrIdx="0"/>
  <p:cmAuthor id="1" name="Liliana Vizcarra Esquer" initials="LVE" lastIdx="1" clrIdx="1">
    <p:extLst>
      <p:ext uri="{19B8F6BF-5375-455C-9EA6-DF929625EA0E}">
        <p15:presenceInfo xmlns:p15="http://schemas.microsoft.com/office/powerpoint/2012/main" userId="S-1-5-21-1217447362-2380883120-2345227062-1818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42" d="100"/>
          <a:sy n="142" d="100"/>
        </p:scale>
        <p:origin x="714" y="126"/>
      </p:cViewPr>
      <p:guideLst>
        <p:guide orient="horz" pos="576"/>
        <p:guide pos="454"/>
        <p:guide pos="5306"/>
        <p:guide orient="horz" pos="2952"/>
        <p:guide orient="horz" pos="288"/>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customschemas.google.com/relationships/presentationmetadata" Target="metadata"/><Relationship Id="rId3" Type="http://schemas.openxmlformats.org/officeDocument/2006/relationships/customXml" Target="../customXml/item3.xml"/><Relationship Id="rId21" Type="http://schemas.openxmlformats.org/officeDocument/2006/relationships/font" Target="fonts/font2.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6.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font" Target="fonts/font1.fntdata"/><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5.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4.fntdata"/><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3.fntdata"/><Relationship Id="rId27" Type="http://schemas.openxmlformats.org/officeDocument/2006/relationships/commentAuthors" Target="commentAuthors.xml"/><Relationship Id="rId3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23-08-11T16:43:09.104" idx="1">
    <p:pos x="6000" y="0"/>
    <p:text>TIP: El tutor lee la reflexión y pregunta al grupo si realizan algo en específico para motivarse día a día</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wPbk1Q"/>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3-08-11T16:45:09.966" idx="6">
    <p:pos x="6000" y="0"/>
    <p:text>El Tutor proyecta el video sugerido y al terminar puntualiza los cinco pasos mencionados en el video.</p:text>
    <p:extLst>
      <p:ext uri="{C676402C-5697-4E1C-873F-D02D1690AC5C}">
        <p15:threadingInfo xmlns:p15="http://schemas.microsoft.com/office/powerpoint/2012/main" timeZoneBias="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0" dt="2023-08-11T16:48:31.463" idx="3">
    <p:pos x="219" y="638"/>
    <p:text>El tutor comparte al grupo estas dos historias de ex-alumnos, o bien, propone otras para ejemplificar cómo los estudiantes afrontan sus problemas.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wPbk1Y"/>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0" dt="2023-08-11T17:02:44.825" idx="4">
    <p:pos x="6000" y="0"/>
    <p:text>Los alumnos realizarán una actividad personal en la que escribirán a mano una lista de actividades que realizan, de cualquier tipo, que les ayuda a sentirse motivados.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wPbk1c"/>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0" dt="2023-08-11T18:38:57.725" idx="5">
    <p:pos x="6000" y="0"/>
    <p:text>En las siguientes diapositivas se abordará la importancia de las metas a corto plazo para avanzar en su carrera, cómo se redactan y un ejercicio para hacerlas.</p:text>
    <p:extLst>
      <p:ext uri="{C676402C-5697-4E1C-873F-D02D1690AC5C}">
        <p15:threadingInfo xmlns:p15="http://schemas.microsoft.com/office/powerpoint/2012/main" timeZoneBias="0"/>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commentPostId="AAAA2wPbk1o"/>
      </p:ext>
    </p:extLst>
  </p:cm>
</p:cmLst>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043D85-9934-443D-826E-1D847A3ABB1E}" type="doc">
      <dgm:prSet loTypeId="urn:microsoft.com/office/officeart/2005/8/layout/cycle2" loCatId="cycle" qsTypeId="urn:microsoft.com/office/officeart/2005/8/quickstyle/simple1" qsCatId="simple" csTypeId="urn:microsoft.com/office/officeart/2005/8/colors/accent4_4" csCatId="accent4" phldr="1"/>
      <dgm:spPr/>
      <dgm:t>
        <a:bodyPr/>
        <a:lstStyle/>
        <a:p>
          <a:endParaRPr lang="es-MX"/>
        </a:p>
      </dgm:t>
    </dgm:pt>
    <dgm:pt modelId="{2F99D031-CCD2-4A04-A90C-630AACCD664C}">
      <dgm:prSet phldrT="[Texto]"/>
      <dgm:spPr/>
      <dgm:t>
        <a:bodyPr/>
        <a:lstStyle/>
        <a:p>
          <a:r>
            <a:rPr lang="es-MX" dirty="0"/>
            <a:t>Visualízate</a:t>
          </a:r>
        </a:p>
      </dgm:t>
    </dgm:pt>
    <dgm:pt modelId="{CD079B60-BBC5-4AD8-8E4A-C3FB0FC38D22}" type="parTrans" cxnId="{E5590FBF-2343-4A49-87DA-757C93F50A73}">
      <dgm:prSet/>
      <dgm:spPr/>
      <dgm:t>
        <a:bodyPr/>
        <a:lstStyle/>
        <a:p>
          <a:endParaRPr lang="es-MX"/>
        </a:p>
      </dgm:t>
    </dgm:pt>
    <dgm:pt modelId="{20BD6F4E-83CA-4B2D-820A-41E81AE04738}" type="sibTrans" cxnId="{E5590FBF-2343-4A49-87DA-757C93F50A73}">
      <dgm:prSet/>
      <dgm:spPr/>
      <dgm:t>
        <a:bodyPr/>
        <a:lstStyle/>
        <a:p>
          <a:endParaRPr lang="es-MX"/>
        </a:p>
      </dgm:t>
    </dgm:pt>
    <dgm:pt modelId="{B41936EB-33DB-4E0A-A951-C473E74B7A5C}">
      <dgm:prSet phldrT="[Texto]"/>
      <dgm:spPr/>
      <dgm:t>
        <a:bodyPr/>
        <a:lstStyle/>
        <a:p>
          <a:r>
            <a:rPr lang="es-MX" dirty="0"/>
            <a:t>Enfócate</a:t>
          </a:r>
        </a:p>
      </dgm:t>
    </dgm:pt>
    <dgm:pt modelId="{8B5B956B-67DD-4F39-BD46-819F6622CF86}" type="parTrans" cxnId="{B5D0F9E5-DC63-42DE-A81D-F03446509E9D}">
      <dgm:prSet/>
      <dgm:spPr/>
      <dgm:t>
        <a:bodyPr/>
        <a:lstStyle/>
        <a:p>
          <a:endParaRPr lang="es-MX"/>
        </a:p>
      </dgm:t>
    </dgm:pt>
    <dgm:pt modelId="{AB030ADE-2394-4E8E-9C91-B95637C29007}" type="sibTrans" cxnId="{B5D0F9E5-DC63-42DE-A81D-F03446509E9D}">
      <dgm:prSet/>
      <dgm:spPr/>
      <dgm:t>
        <a:bodyPr/>
        <a:lstStyle/>
        <a:p>
          <a:endParaRPr lang="es-MX"/>
        </a:p>
      </dgm:t>
    </dgm:pt>
    <dgm:pt modelId="{101FF4AE-5EC0-42CA-BC1A-67B07E3C0380}">
      <dgm:prSet phldrT="[Texto]" custT="1"/>
      <dgm:spPr/>
      <dgm:t>
        <a:bodyPr/>
        <a:lstStyle/>
        <a:p>
          <a:r>
            <a:rPr lang="es-MX" sz="1000" b="1" dirty="0">
              <a:solidFill>
                <a:schemeClr val="tx1"/>
              </a:solidFill>
            </a:rPr>
            <a:t>Comprométete</a:t>
          </a:r>
        </a:p>
      </dgm:t>
    </dgm:pt>
    <dgm:pt modelId="{D6CA448A-C784-438D-82E8-764C90062F3E}" type="parTrans" cxnId="{C71517E5-7ADC-47AA-BFEA-E386C50AE59C}">
      <dgm:prSet/>
      <dgm:spPr/>
      <dgm:t>
        <a:bodyPr/>
        <a:lstStyle/>
        <a:p>
          <a:endParaRPr lang="es-MX"/>
        </a:p>
      </dgm:t>
    </dgm:pt>
    <dgm:pt modelId="{FD490EB6-CF44-4D79-87AB-9418D9C78D31}" type="sibTrans" cxnId="{C71517E5-7ADC-47AA-BFEA-E386C50AE59C}">
      <dgm:prSet/>
      <dgm:spPr/>
      <dgm:t>
        <a:bodyPr/>
        <a:lstStyle/>
        <a:p>
          <a:endParaRPr lang="es-MX"/>
        </a:p>
      </dgm:t>
    </dgm:pt>
    <dgm:pt modelId="{3ACBCD70-F408-4A38-864A-2B3B32F3A7D8}">
      <dgm:prSet phldrT="[Texto]"/>
      <dgm:spPr/>
      <dgm:t>
        <a:bodyPr/>
        <a:lstStyle/>
        <a:p>
          <a:r>
            <a:rPr lang="es-MX" dirty="0">
              <a:solidFill>
                <a:schemeClr val="tx1"/>
              </a:solidFill>
            </a:rPr>
            <a:t>Trabaja</a:t>
          </a:r>
        </a:p>
      </dgm:t>
    </dgm:pt>
    <dgm:pt modelId="{EBD9B175-3A40-4A32-824D-02FCA9C91B22}" type="parTrans" cxnId="{9A6976C9-1862-45F2-AC27-973EEDFF86E3}">
      <dgm:prSet/>
      <dgm:spPr/>
      <dgm:t>
        <a:bodyPr/>
        <a:lstStyle/>
        <a:p>
          <a:endParaRPr lang="es-MX"/>
        </a:p>
      </dgm:t>
    </dgm:pt>
    <dgm:pt modelId="{9B88CB51-C0CE-4BCC-98E0-698D7BF4F14D}" type="sibTrans" cxnId="{9A6976C9-1862-45F2-AC27-973EEDFF86E3}">
      <dgm:prSet/>
      <dgm:spPr/>
      <dgm:t>
        <a:bodyPr/>
        <a:lstStyle/>
        <a:p>
          <a:endParaRPr lang="es-MX"/>
        </a:p>
      </dgm:t>
    </dgm:pt>
    <dgm:pt modelId="{8A743253-4A78-4CA3-B2BA-03C3D87FDE21}">
      <dgm:prSet phldrT="[Texto]"/>
      <dgm:spPr/>
      <dgm:t>
        <a:bodyPr/>
        <a:lstStyle/>
        <a:p>
          <a:r>
            <a:rPr lang="es-MX" b="0" dirty="0">
              <a:solidFill>
                <a:schemeClr val="tx1"/>
              </a:solidFill>
            </a:rPr>
            <a:t>Diviértete</a:t>
          </a:r>
        </a:p>
      </dgm:t>
    </dgm:pt>
    <dgm:pt modelId="{C0922DDF-409C-4138-996F-8CF2F954BA07}" type="parTrans" cxnId="{C50CA4D7-8AF1-4EC9-BBC5-B123387F116D}">
      <dgm:prSet/>
      <dgm:spPr/>
      <dgm:t>
        <a:bodyPr/>
        <a:lstStyle/>
        <a:p>
          <a:endParaRPr lang="es-MX"/>
        </a:p>
      </dgm:t>
    </dgm:pt>
    <dgm:pt modelId="{6BB1ED34-F0D3-4045-9B80-940BBCA097E2}" type="sibTrans" cxnId="{C50CA4D7-8AF1-4EC9-BBC5-B123387F116D}">
      <dgm:prSet/>
      <dgm:spPr/>
      <dgm:t>
        <a:bodyPr/>
        <a:lstStyle/>
        <a:p>
          <a:endParaRPr lang="es-MX"/>
        </a:p>
      </dgm:t>
    </dgm:pt>
    <dgm:pt modelId="{B2DB1A31-B723-4457-87A3-5AC817233847}" type="pres">
      <dgm:prSet presAssocID="{72043D85-9934-443D-826E-1D847A3ABB1E}" presName="cycle" presStyleCnt="0">
        <dgm:presLayoutVars>
          <dgm:dir/>
          <dgm:resizeHandles val="exact"/>
        </dgm:presLayoutVars>
      </dgm:prSet>
      <dgm:spPr/>
    </dgm:pt>
    <dgm:pt modelId="{28DDAD79-A783-4AD4-8BBA-F8F91B36BD52}" type="pres">
      <dgm:prSet presAssocID="{2F99D031-CCD2-4A04-A90C-630AACCD664C}" presName="node" presStyleLbl="node1" presStyleIdx="0" presStyleCnt="5">
        <dgm:presLayoutVars>
          <dgm:bulletEnabled val="1"/>
        </dgm:presLayoutVars>
      </dgm:prSet>
      <dgm:spPr/>
    </dgm:pt>
    <dgm:pt modelId="{6CF079F1-F335-4384-AE5A-E9D1EBB6EA50}" type="pres">
      <dgm:prSet presAssocID="{20BD6F4E-83CA-4B2D-820A-41E81AE04738}" presName="sibTrans" presStyleLbl="sibTrans2D1" presStyleIdx="0" presStyleCnt="5"/>
      <dgm:spPr/>
    </dgm:pt>
    <dgm:pt modelId="{F56156FA-813A-4010-B72A-7FD9EAAE367D}" type="pres">
      <dgm:prSet presAssocID="{20BD6F4E-83CA-4B2D-820A-41E81AE04738}" presName="connectorText" presStyleLbl="sibTrans2D1" presStyleIdx="0" presStyleCnt="5"/>
      <dgm:spPr/>
    </dgm:pt>
    <dgm:pt modelId="{0E3C69BF-2960-4EBB-A7CF-EB3E7345A2A6}" type="pres">
      <dgm:prSet presAssocID="{B41936EB-33DB-4E0A-A951-C473E74B7A5C}" presName="node" presStyleLbl="node1" presStyleIdx="1" presStyleCnt="5">
        <dgm:presLayoutVars>
          <dgm:bulletEnabled val="1"/>
        </dgm:presLayoutVars>
      </dgm:prSet>
      <dgm:spPr/>
    </dgm:pt>
    <dgm:pt modelId="{7BBDB2E6-9788-462E-9E77-4507A903840A}" type="pres">
      <dgm:prSet presAssocID="{AB030ADE-2394-4E8E-9C91-B95637C29007}" presName="sibTrans" presStyleLbl="sibTrans2D1" presStyleIdx="1" presStyleCnt="5"/>
      <dgm:spPr/>
    </dgm:pt>
    <dgm:pt modelId="{3238CF3E-46BF-4805-926D-F569DA00786D}" type="pres">
      <dgm:prSet presAssocID="{AB030ADE-2394-4E8E-9C91-B95637C29007}" presName="connectorText" presStyleLbl="sibTrans2D1" presStyleIdx="1" presStyleCnt="5"/>
      <dgm:spPr/>
    </dgm:pt>
    <dgm:pt modelId="{322814A4-CE99-40BF-B1C2-FD1C29480CD5}" type="pres">
      <dgm:prSet presAssocID="{101FF4AE-5EC0-42CA-BC1A-67B07E3C0380}" presName="node" presStyleLbl="node1" presStyleIdx="2" presStyleCnt="5" custScaleX="110768" custScaleY="107823">
        <dgm:presLayoutVars>
          <dgm:bulletEnabled val="1"/>
        </dgm:presLayoutVars>
      </dgm:prSet>
      <dgm:spPr/>
    </dgm:pt>
    <dgm:pt modelId="{407FCE9E-030D-46EF-83AB-2A4C55154625}" type="pres">
      <dgm:prSet presAssocID="{FD490EB6-CF44-4D79-87AB-9418D9C78D31}" presName="sibTrans" presStyleLbl="sibTrans2D1" presStyleIdx="2" presStyleCnt="5"/>
      <dgm:spPr/>
    </dgm:pt>
    <dgm:pt modelId="{2B2CECE6-A2E7-4900-889D-228B3197A995}" type="pres">
      <dgm:prSet presAssocID="{FD490EB6-CF44-4D79-87AB-9418D9C78D31}" presName="connectorText" presStyleLbl="sibTrans2D1" presStyleIdx="2" presStyleCnt="5"/>
      <dgm:spPr/>
    </dgm:pt>
    <dgm:pt modelId="{B7E7C52A-8BB4-493F-B102-E1B8EB5BFF22}" type="pres">
      <dgm:prSet presAssocID="{3ACBCD70-F408-4A38-864A-2B3B32F3A7D8}" presName="node" presStyleLbl="node1" presStyleIdx="3" presStyleCnt="5">
        <dgm:presLayoutVars>
          <dgm:bulletEnabled val="1"/>
        </dgm:presLayoutVars>
      </dgm:prSet>
      <dgm:spPr/>
    </dgm:pt>
    <dgm:pt modelId="{3A4DA444-5CBA-49B8-89C4-739270673A23}" type="pres">
      <dgm:prSet presAssocID="{9B88CB51-C0CE-4BCC-98E0-698D7BF4F14D}" presName="sibTrans" presStyleLbl="sibTrans2D1" presStyleIdx="3" presStyleCnt="5"/>
      <dgm:spPr/>
    </dgm:pt>
    <dgm:pt modelId="{2A197852-C8A9-4910-A708-8972E69C219D}" type="pres">
      <dgm:prSet presAssocID="{9B88CB51-C0CE-4BCC-98E0-698D7BF4F14D}" presName="connectorText" presStyleLbl="sibTrans2D1" presStyleIdx="3" presStyleCnt="5"/>
      <dgm:spPr/>
    </dgm:pt>
    <dgm:pt modelId="{8BE3DBC8-A30C-4C83-90BB-98B36D0E5146}" type="pres">
      <dgm:prSet presAssocID="{8A743253-4A78-4CA3-B2BA-03C3D87FDE21}" presName="node" presStyleLbl="node1" presStyleIdx="4" presStyleCnt="5">
        <dgm:presLayoutVars>
          <dgm:bulletEnabled val="1"/>
        </dgm:presLayoutVars>
      </dgm:prSet>
      <dgm:spPr/>
    </dgm:pt>
    <dgm:pt modelId="{3E9199F7-E359-43BA-A136-CAE98D907B77}" type="pres">
      <dgm:prSet presAssocID="{6BB1ED34-F0D3-4045-9B80-940BBCA097E2}" presName="sibTrans" presStyleLbl="sibTrans2D1" presStyleIdx="4" presStyleCnt="5"/>
      <dgm:spPr/>
    </dgm:pt>
    <dgm:pt modelId="{02F1261E-F760-416B-A17F-2516749BE425}" type="pres">
      <dgm:prSet presAssocID="{6BB1ED34-F0D3-4045-9B80-940BBCA097E2}" presName="connectorText" presStyleLbl="sibTrans2D1" presStyleIdx="4" presStyleCnt="5"/>
      <dgm:spPr/>
    </dgm:pt>
  </dgm:ptLst>
  <dgm:cxnLst>
    <dgm:cxn modelId="{E9691A18-127A-4084-9D67-BD6001C44084}" type="presOf" srcId="{B41936EB-33DB-4E0A-A951-C473E74B7A5C}" destId="{0E3C69BF-2960-4EBB-A7CF-EB3E7345A2A6}" srcOrd="0" destOrd="0" presId="urn:microsoft.com/office/officeart/2005/8/layout/cycle2"/>
    <dgm:cxn modelId="{1F96362A-754D-4D02-B5AE-EACB3A6CAF0A}" type="presOf" srcId="{20BD6F4E-83CA-4B2D-820A-41E81AE04738}" destId="{F56156FA-813A-4010-B72A-7FD9EAAE367D}" srcOrd="1" destOrd="0" presId="urn:microsoft.com/office/officeart/2005/8/layout/cycle2"/>
    <dgm:cxn modelId="{6489EB32-E030-407A-B5E6-27669C9A1CC7}" type="presOf" srcId="{8A743253-4A78-4CA3-B2BA-03C3D87FDE21}" destId="{8BE3DBC8-A30C-4C83-90BB-98B36D0E5146}" srcOrd="0" destOrd="0" presId="urn:microsoft.com/office/officeart/2005/8/layout/cycle2"/>
    <dgm:cxn modelId="{6279C138-2206-4DE4-AF8D-484EDEFA2080}" type="presOf" srcId="{AB030ADE-2394-4E8E-9C91-B95637C29007}" destId="{3238CF3E-46BF-4805-926D-F569DA00786D}" srcOrd="1" destOrd="0" presId="urn:microsoft.com/office/officeart/2005/8/layout/cycle2"/>
    <dgm:cxn modelId="{5AF1A45B-B929-48A2-B94E-71472F8C4DBC}" type="presOf" srcId="{9B88CB51-C0CE-4BCC-98E0-698D7BF4F14D}" destId="{2A197852-C8A9-4910-A708-8972E69C219D}" srcOrd="1" destOrd="0" presId="urn:microsoft.com/office/officeart/2005/8/layout/cycle2"/>
    <dgm:cxn modelId="{4958F65D-0E1C-46B3-8804-7D5AACC770CD}" type="presOf" srcId="{FD490EB6-CF44-4D79-87AB-9418D9C78D31}" destId="{2B2CECE6-A2E7-4900-889D-228B3197A995}" srcOrd="1" destOrd="0" presId="urn:microsoft.com/office/officeart/2005/8/layout/cycle2"/>
    <dgm:cxn modelId="{2A20CA46-3D60-4051-935E-DE21AC9C5F8D}" type="presOf" srcId="{6BB1ED34-F0D3-4045-9B80-940BBCA097E2}" destId="{3E9199F7-E359-43BA-A136-CAE98D907B77}" srcOrd="0" destOrd="0" presId="urn:microsoft.com/office/officeart/2005/8/layout/cycle2"/>
    <dgm:cxn modelId="{A1F30870-0D21-4D40-9C53-E3486F8C7217}" type="presOf" srcId="{72043D85-9934-443D-826E-1D847A3ABB1E}" destId="{B2DB1A31-B723-4457-87A3-5AC817233847}" srcOrd="0" destOrd="0" presId="urn:microsoft.com/office/officeart/2005/8/layout/cycle2"/>
    <dgm:cxn modelId="{2CFD4480-20A9-451F-9B70-C616FCA34AFA}" type="presOf" srcId="{2F99D031-CCD2-4A04-A90C-630AACCD664C}" destId="{28DDAD79-A783-4AD4-8BBA-F8F91B36BD52}" srcOrd="0" destOrd="0" presId="urn:microsoft.com/office/officeart/2005/8/layout/cycle2"/>
    <dgm:cxn modelId="{4524DB9D-2F34-4994-8D7F-1B25216BEF11}" type="presOf" srcId="{6BB1ED34-F0D3-4045-9B80-940BBCA097E2}" destId="{02F1261E-F760-416B-A17F-2516749BE425}" srcOrd="1" destOrd="0" presId="urn:microsoft.com/office/officeart/2005/8/layout/cycle2"/>
    <dgm:cxn modelId="{E5590FBF-2343-4A49-87DA-757C93F50A73}" srcId="{72043D85-9934-443D-826E-1D847A3ABB1E}" destId="{2F99D031-CCD2-4A04-A90C-630AACCD664C}" srcOrd="0" destOrd="0" parTransId="{CD079B60-BBC5-4AD8-8E4A-C3FB0FC38D22}" sibTransId="{20BD6F4E-83CA-4B2D-820A-41E81AE04738}"/>
    <dgm:cxn modelId="{00D741C3-12EE-4197-A971-1E4BCC3EA26A}" type="presOf" srcId="{FD490EB6-CF44-4D79-87AB-9418D9C78D31}" destId="{407FCE9E-030D-46EF-83AB-2A4C55154625}" srcOrd="0" destOrd="0" presId="urn:microsoft.com/office/officeart/2005/8/layout/cycle2"/>
    <dgm:cxn modelId="{75ADACC4-C801-44D7-9754-B5A0A685120E}" type="presOf" srcId="{20BD6F4E-83CA-4B2D-820A-41E81AE04738}" destId="{6CF079F1-F335-4384-AE5A-E9D1EBB6EA50}" srcOrd="0" destOrd="0" presId="urn:microsoft.com/office/officeart/2005/8/layout/cycle2"/>
    <dgm:cxn modelId="{9E0E07C5-1D39-4F8D-80F7-269044860349}" type="presOf" srcId="{9B88CB51-C0CE-4BCC-98E0-698D7BF4F14D}" destId="{3A4DA444-5CBA-49B8-89C4-739270673A23}" srcOrd="0" destOrd="0" presId="urn:microsoft.com/office/officeart/2005/8/layout/cycle2"/>
    <dgm:cxn modelId="{9A6976C9-1862-45F2-AC27-973EEDFF86E3}" srcId="{72043D85-9934-443D-826E-1D847A3ABB1E}" destId="{3ACBCD70-F408-4A38-864A-2B3B32F3A7D8}" srcOrd="3" destOrd="0" parTransId="{EBD9B175-3A40-4A32-824D-02FCA9C91B22}" sibTransId="{9B88CB51-C0CE-4BCC-98E0-698D7BF4F14D}"/>
    <dgm:cxn modelId="{C50CA4D7-8AF1-4EC9-BBC5-B123387F116D}" srcId="{72043D85-9934-443D-826E-1D847A3ABB1E}" destId="{8A743253-4A78-4CA3-B2BA-03C3D87FDE21}" srcOrd="4" destOrd="0" parTransId="{C0922DDF-409C-4138-996F-8CF2F954BA07}" sibTransId="{6BB1ED34-F0D3-4045-9B80-940BBCA097E2}"/>
    <dgm:cxn modelId="{CD6E48E1-8F31-48CB-AEB3-AD21F5F01D5C}" type="presOf" srcId="{101FF4AE-5EC0-42CA-BC1A-67B07E3C0380}" destId="{322814A4-CE99-40BF-B1C2-FD1C29480CD5}" srcOrd="0" destOrd="0" presId="urn:microsoft.com/office/officeart/2005/8/layout/cycle2"/>
    <dgm:cxn modelId="{3D6767E3-EE72-4F0C-8D65-E602C56D8433}" type="presOf" srcId="{3ACBCD70-F408-4A38-864A-2B3B32F3A7D8}" destId="{B7E7C52A-8BB4-493F-B102-E1B8EB5BFF22}" srcOrd="0" destOrd="0" presId="urn:microsoft.com/office/officeart/2005/8/layout/cycle2"/>
    <dgm:cxn modelId="{C71517E5-7ADC-47AA-BFEA-E386C50AE59C}" srcId="{72043D85-9934-443D-826E-1D847A3ABB1E}" destId="{101FF4AE-5EC0-42CA-BC1A-67B07E3C0380}" srcOrd="2" destOrd="0" parTransId="{D6CA448A-C784-438D-82E8-764C90062F3E}" sibTransId="{FD490EB6-CF44-4D79-87AB-9418D9C78D31}"/>
    <dgm:cxn modelId="{B5D0F9E5-DC63-42DE-A81D-F03446509E9D}" srcId="{72043D85-9934-443D-826E-1D847A3ABB1E}" destId="{B41936EB-33DB-4E0A-A951-C473E74B7A5C}" srcOrd="1" destOrd="0" parTransId="{8B5B956B-67DD-4F39-BD46-819F6622CF86}" sibTransId="{AB030ADE-2394-4E8E-9C91-B95637C29007}"/>
    <dgm:cxn modelId="{1AC6AEEE-80E7-46C5-8A50-7B8D4C9D4342}" type="presOf" srcId="{AB030ADE-2394-4E8E-9C91-B95637C29007}" destId="{7BBDB2E6-9788-462E-9E77-4507A903840A}" srcOrd="0" destOrd="0" presId="urn:microsoft.com/office/officeart/2005/8/layout/cycle2"/>
    <dgm:cxn modelId="{49A517F3-49A4-412E-895C-E9C0E0FA3B96}" type="presParOf" srcId="{B2DB1A31-B723-4457-87A3-5AC817233847}" destId="{28DDAD79-A783-4AD4-8BBA-F8F91B36BD52}" srcOrd="0" destOrd="0" presId="urn:microsoft.com/office/officeart/2005/8/layout/cycle2"/>
    <dgm:cxn modelId="{8B254723-5BD7-4BEA-96F0-C46CB83DB496}" type="presParOf" srcId="{B2DB1A31-B723-4457-87A3-5AC817233847}" destId="{6CF079F1-F335-4384-AE5A-E9D1EBB6EA50}" srcOrd="1" destOrd="0" presId="urn:microsoft.com/office/officeart/2005/8/layout/cycle2"/>
    <dgm:cxn modelId="{6C5A6421-C5BC-4A05-9E66-7C735B5C6DEA}" type="presParOf" srcId="{6CF079F1-F335-4384-AE5A-E9D1EBB6EA50}" destId="{F56156FA-813A-4010-B72A-7FD9EAAE367D}" srcOrd="0" destOrd="0" presId="urn:microsoft.com/office/officeart/2005/8/layout/cycle2"/>
    <dgm:cxn modelId="{EFA02A7B-FFD7-4531-92ED-154CD6BC4242}" type="presParOf" srcId="{B2DB1A31-B723-4457-87A3-5AC817233847}" destId="{0E3C69BF-2960-4EBB-A7CF-EB3E7345A2A6}" srcOrd="2" destOrd="0" presId="urn:microsoft.com/office/officeart/2005/8/layout/cycle2"/>
    <dgm:cxn modelId="{F044AD2A-C8B8-4D65-B7EB-DED497A91049}" type="presParOf" srcId="{B2DB1A31-B723-4457-87A3-5AC817233847}" destId="{7BBDB2E6-9788-462E-9E77-4507A903840A}" srcOrd="3" destOrd="0" presId="urn:microsoft.com/office/officeart/2005/8/layout/cycle2"/>
    <dgm:cxn modelId="{AB732BAE-6ADD-468E-BF87-1D851BD3225E}" type="presParOf" srcId="{7BBDB2E6-9788-462E-9E77-4507A903840A}" destId="{3238CF3E-46BF-4805-926D-F569DA00786D}" srcOrd="0" destOrd="0" presId="urn:microsoft.com/office/officeart/2005/8/layout/cycle2"/>
    <dgm:cxn modelId="{546ECE81-1A06-4EF5-8E0F-6CD830DEC0DF}" type="presParOf" srcId="{B2DB1A31-B723-4457-87A3-5AC817233847}" destId="{322814A4-CE99-40BF-B1C2-FD1C29480CD5}" srcOrd="4" destOrd="0" presId="urn:microsoft.com/office/officeart/2005/8/layout/cycle2"/>
    <dgm:cxn modelId="{21CEC45F-7796-46B1-AFB7-B51D03363F38}" type="presParOf" srcId="{B2DB1A31-B723-4457-87A3-5AC817233847}" destId="{407FCE9E-030D-46EF-83AB-2A4C55154625}" srcOrd="5" destOrd="0" presId="urn:microsoft.com/office/officeart/2005/8/layout/cycle2"/>
    <dgm:cxn modelId="{0A4417D5-BB32-446A-8DE4-A4845BA05141}" type="presParOf" srcId="{407FCE9E-030D-46EF-83AB-2A4C55154625}" destId="{2B2CECE6-A2E7-4900-889D-228B3197A995}" srcOrd="0" destOrd="0" presId="urn:microsoft.com/office/officeart/2005/8/layout/cycle2"/>
    <dgm:cxn modelId="{AEAD32EB-5A0B-43BC-932B-4406EA0CE529}" type="presParOf" srcId="{B2DB1A31-B723-4457-87A3-5AC817233847}" destId="{B7E7C52A-8BB4-493F-B102-E1B8EB5BFF22}" srcOrd="6" destOrd="0" presId="urn:microsoft.com/office/officeart/2005/8/layout/cycle2"/>
    <dgm:cxn modelId="{D4523CF1-3CFD-4CD5-84E4-5622F45E14F7}" type="presParOf" srcId="{B2DB1A31-B723-4457-87A3-5AC817233847}" destId="{3A4DA444-5CBA-49B8-89C4-739270673A23}" srcOrd="7" destOrd="0" presId="urn:microsoft.com/office/officeart/2005/8/layout/cycle2"/>
    <dgm:cxn modelId="{ACF60137-5A0D-4050-B18A-4BE8B0159965}" type="presParOf" srcId="{3A4DA444-5CBA-49B8-89C4-739270673A23}" destId="{2A197852-C8A9-4910-A708-8972E69C219D}" srcOrd="0" destOrd="0" presId="urn:microsoft.com/office/officeart/2005/8/layout/cycle2"/>
    <dgm:cxn modelId="{8F11CBEE-7E8E-45D5-83E7-B20B940EF97C}" type="presParOf" srcId="{B2DB1A31-B723-4457-87A3-5AC817233847}" destId="{8BE3DBC8-A30C-4C83-90BB-98B36D0E5146}" srcOrd="8" destOrd="0" presId="urn:microsoft.com/office/officeart/2005/8/layout/cycle2"/>
    <dgm:cxn modelId="{B29D9586-5810-47A9-858F-ECEE44693090}" type="presParOf" srcId="{B2DB1A31-B723-4457-87A3-5AC817233847}" destId="{3E9199F7-E359-43BA-A136-CAE98D907B77}" srcOrd="9" destOrd="0" presId="urn:microsoft.com/office/officeart/2005/8/layout/cycle2"/>
    <dgm:cxn modelId="{802E5417-521A-4CE6-A02D-CD76F65DAA37}" type="presParOf" srcId="{3E9199F7-E359-43BA-A136-CAE98D907B77}" destId="{02F1261E-F760-416B-A17F-2516749BE425}"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DDAD79-A783-4AD4-8BBA-F8F91B36BD52}">
      <dsp:nvSpPr>
        <dsp:cNvPr id="0" name=""/>
        <dsp:cNvSpPr/>
      </dsp:nvSpPr>
      <dsp:spPr>
        <a:xfrm>
          <a:off x="2434828" y="-23583"/>
          <a:ext cx="1226343" cy="1226343"/>
        </a:xfrm>
        <a:prstGeom prst="ellipse">
          <a:avLst/>
        </a:prstGeom>
        <a:solidFill>
          <a:schemeClr val="accent4">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Visualízate</a:t>
          </a:r>
        </a:p>
      </dsp:txBody>
      <dsp:txXfrm>
        <a:off x="2614422" y="156011"/>
        <a:ext cx="867155" cy="867155"/>
      </dsp:txXfrm>
    </dsp:sp>
    <dsp:sp modelId="{6CF079F1-F335-4384-AE5A-E9D1EBB6EA50}">
      <dsp:nvSpPr>
        <dsp:cNvPr id="0" name=""/>
        <dsp:cNvSpPr/>
      </dsp:nvSpPr>
      <dsp:spPr>
        <a:xfrm rot="2160000">
          <a:off x="3622675" y="918992"/>
          <a:ext cx="327092" cy="413891"/>
        </a:xfrm>
        <a:prstGeom prst="rightArrow">
          <a:avLst>
            <a:gd name="adj1" fmla="val 60000"/>
            <a:gd name="adj2" fmla="val 50000"/>
          </a:avLst>
        </a:prstGeom>
        <a:solidFill>
          <a:schemeClr val="accent4">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3632045" y="972931"/>
        <a:ext cx="228964" cy="248335"/>
      </dsp:txXfrm>
    </dsp:sp>
    <dsp:sp modelId="{0E3C69BF-2960-4EBB-A7CF-EB3E7345A2A6}">
      <dsp:nvSpPr>
        <dsp:cNvPr id="0" name=""/>
        <dsp:cNvSpPr/>
      </dsp:nvSpPr>
      <dsp:spPr>
        <a:xfrm>
          <a:off x="3926250" y="1059998"/>
          <a:ext cx="1226343" cy="1226343"/>
        </a:xfrm>
        <a:prstGeom prst="ellipse">
          <a:avLst/>
        </a:prstGeom>
        <a:solidFill>
          <a:schemeClr val="accent4">
            <a:shade val="50000"/>
            <a:hueOff val="-35408"/>
            <a:satOff val="27178"/>
            <a:lumOff val="12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t>Enfócate</a:t>
          </a:r>
        </a:p>
      </dsp:txBody>
      <dsp:txXfrm>
        <a:off x="4105844" y="1239592"/>
        <a:ext cx="867155" cy="867155"/>
      </dsp:txXfrm>
    </dsp:sp>
    <dsp:sp modelId="{7BBDB2E6-9788-462E-9E77-4507A903840A}">
      <dsp:nvSpPr>
        <dsp:cNvPr id="0" name=""/>
        <dsp:cNvSpPr/>
      </dsp:nvSpPr>
      <dsp:spPr>
        <a:xfrm rot="6480000">
          <a:off x="4114491" y="2311164"/>
          <a:ext cx="300788" cy="413891"/>
        </a:xfrm>
        <a:prstGeom prst="rightArrow">
          <a:avLst>
            <a:gd name="adj1" fmla="val 60000"/>
            <a:gd name="adj2" fmla="val 50000"/>
          </a:avLst>
        </a:prstGeom>
        <a:solidFill>
          <a:schemeClr val="accent4">
            <a:shade val="90000"/>
            <a:hueOff val="-38135"/>
            <a:satOff val="8849"/>
            <a:lumOff val="52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4173551" y="2351032"/>
        <a:ext cx="210552" cy="248335"/>
      </dsp:txXfrm>
    </dsp:sp>
    <dsp:sp modelId="{322814A4-CE99-40BF-B1C2-FD1C29480CD5}">
      <dsp:nvSpPr>
        <dsp:cNvPr id="0" name=""/>
        <dsp:cNvSpPr/>
      </dsp:nvSpPr>
      <dsp:spPr>
        <a:xfrm>
          <a:off x="3290551" y="2765302"/>
          <a:ext cx="1358396" cy="1322280"/>
        </a:xfrm>
        <a:prstGeom prst="ellipse">
          <a:avLst/>
        </a:prstGeom>
        <a:solidFill>
          <a:schemeClr val="accent4">
            <a:shade val="50000"/>
            <a:hueOff val="-70816"/>
            <a:satOff val="54355"/>
            <a:lumOff val="24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444500">
            <a:lnSpc>
              <a:spcPct val="90000"/>
            </a:lnSpc>
            <a:spcBef>
              <a:spcPct val="0"/>
            </a:spcBef>
            <a:spcAft>
              <a:spcPct val="35000"/>
            </a:spcAft>
            <a:buNone/>
          </a:pPr>
          <a:r>
            <a:rPr lang="es-MX" sz="1000" b="1" kern="1200" dirty="0">
              <a:solidFill>
                <a:schemeClr val="tx1"/>
              </a:solidFill>
            </a:rPr>
            <a:t>Comprométete</a:t>
          </a:r>
        </a:p>
      </dsp:txBody>
      <dsp:txXfrm>
        <a:off x="3489483" y="2958945"/>
        <a:ext cx="960532" cy="934994"/>
      </dsp:txXfrm>
    </dsp:sp>
    <dsp:sp modelId="{407FCE9E-030D-46EF-83AB-2A4C55154625}">
      <dsp:nvSpPr>
        <dsp:cNvPr id="0" name=""/>
        <dsp:cNvSpPr/>
      </dsp:nvSpPr>
      <dsp:spPr>
        <a:xfrm rot="10800000">
          <a:off x="2877204" y="3219497"/>
          <a:ext cx="292098" cy="413891"/>
        </a:xfrm>
        <a:prstGeom prst="rightArrow">
          <a:avLst>
            <a:gd name="adj1" fmla="val 60000"/>
            <a:gd name="adj2" fmla="val 50000"/>
          </a:avLst>
        </a:prstGeom>
        <a:solidFill>
          <a:schemeClr val="accent4">
            <a:shade val="90000"/>
            <a:hueOff val="-76270"/>
            <a:satOff val="17698"/>
            <a:lumOff val="105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2964833" y="3302275"/>
        <a:ext cx="204469" cy="248335"/>
      </dsp:txXfrm>
    </dsp:sp>
    <dsp:sp modelId="{B7E7C52A-8BB4-493F-B102-E1B8EB5BFF22}">
      <dsp:nvSpPr>
        <dsp:cNvPr id="0" name=""/>
        <dsp:cNvSpPr/>
      </dsp:nvSpPr>
      <dsp:spPr>
        <a:xfrm>
          <a:off x="1513078" y="2813271"/>
          <a:ext cx="1226343" cy="1226343"/>
        </a:xfrm>
        <a:prstGeom prst="ellipse">
          <a:avLst/>
        </a:prstGeom>
        <a:solidFill>
          <a:schemeClr val="accent4">
            <a:shade val="50000"/>
            <a:hueOff val="-70816"/>
            <a:satOff val="54355"/>
            <a:lumOff val="2469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kern="1200" dirty="0">
              <a:solidFill>
                <a:schemeClr val="tx1"/>
              </a:solidFill>
            </a:rPr>
            <a:t>Trabaja</a:t>
          </a:r>
        </a:p>
      </dsp:txBody>
      <dsp:txXfrm>
        <a:off x="1692672" y="2992865"/>
        <a:ext cx="867155" cy="867155"/>
      </dsp:txXfrm>
    </dsp:sp>
    <dsp:sp modelId="{3A4DA444-5CBA-49B8-89C4-739270673A23}">
      <dsp:nvSpPr>
        <dsp:cNvPr id="0" name=""/>
        <dsp:cNvSpPr/>
      </dsp:nvSpPr>
      <dsp:spPr>
        <a:xfrm rot="15120000">
          <a:off x="1680728" y="2351665"/>
          <a:ext cx="327092" cy="413891"/>
        </a:xfrm>
        <a:prstGeom prst="rightArrow">
          <a:avLst>
            <a:gd name="adj1" fmla="val 60000"/>
            <a:gd name="adj2" fmla="val 50000"/>
          </a:avLst>
        </a:prstGeom>
        <a:solidFill>
          <a:schemeClr val="accent4">
            <a:shade val="90000"/>
            <a:hueOff val="-76270"/>
            <a:satOff val="17698"/>
            <a:lumOff val="10579"/>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rot="10800000">
        <a:off x="1744954" y="2481106"/>
        <a:ext cx="228964" cy="248335"/>
      </dsp:txXfrm>
    </dsp:sp>
    <dsp:sp modelId="{8BE3DBC8-A30C-4C83-90BB-98B36D0E5146}">
      <dsp:nvSpPr>
        <dsp:cNvPr id="0" name=""/>
        <dsp:cNvSpPr/>
      </dsp:nvSpPr>
      <dsp:spPr>
        <a:xfrm>
          <a:off x="943405" y="1059998"/>
          <a:ext cx="1226343" cy="1226343"/>
        </a:xfrm>
        <a:prstGeom prst="ellipse">
          <a:avLst/>
        </a:prstGeom>
        <a:solidFill>
          <a:schemeClr val="accent4">
            <a:shade val="50000"/>
            <a:hueOff val="-35408"/>
            <a:satOff val="27178"/>
            <a:lumOff val="1234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r>
            <a:rPr lang="es-MX" sz="1300" b="0" kern="1200" dirty="0">
              <a:solidFill>
                <a:schemeClr val="tx1"/>
              </a:solidFill>
            </a:rPr>
            <a:t>Diviértete</a:t>
          </a:r>
        </a:p>
      </dsp:txBody>
      <dsp:txXfrm>
        <a:off x="1122999" y="1239592"/>
        <a:ext cx="867155" cy="867155"/>
      </dsp:txXfrm>
    </dsp:sp>
    <dsp:sp modelId="{3E9199F7-E359-43BA-A136-CAE98D907B77}">
      <dsp:nvSpPr>
        <dsp:cNvPr id="0" name=""/>
        <dsp:cNvSpPr/>
      </dsp:nvSpPr>
      <dsp:spPr>
        <a:xfrm rot="19440000">
          <a:off x="2131253" y="929875"/>
          <a:ext cx="327092" cy="413891"/>
        </a:xfrm>
        <a:prstGeom prst="rightArrow">
          <a:avLst>
            <a:gd name="adj1" fmla="val 60000"/>
            <a:gd name="adj2" fmla="val 50000"/>
          </a:avLst>
        </a:prstGeom>
        <a:solidFill>
          <a:schemeClr val="accent4">
            <a:shade val="90000"/>
            <a:hueOff val="-38135"/>
            <a:satOff val="8849"/>
            <a:lumOff val="52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s-MX" sz="1100" kern="1200"/>
        </a:p>
      </dsp:txBody>
      <dsp:txXfrm>
        <a:off x="2140623" y="1041492"/>
        <a:ext cx="228964" cy="248335"/>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3"/>
        <p:cNvGrpSpPr/>
        <p:nvPr/>
      </p:nvGrpSpPr>
      <p:grpSpPr>
        <a:xfrm>
          <a:off x="0" y="0"/>
          <a:ext cx="0" cy="0"/>
          <a:chOff x="0" y="0"/>
          <a:chExt cx="0" cy="0"/>
        </a:xfrm>
      </p:grpSpPr>
      <p:sp>
        <p:nvSpPr>
          <p:cNvPr id="634" name="Google Shape;634;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5" name="Google Shape;635;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4"/>
        <p:cNvGrpSpPr/>
        <p:nvPr/>
      </p:nvGrpSpPr>
      <p:grpSpPr>
        <a:xfrm>
          <a:off x="0" y="0"/>
          <a:ext cx="0" cy="0"/>
          <a:chOff x="0" y="0"/>
          <a:chExt cx="0" cy="0"/>
        </a:xfrm>
      </p:grpSpPr>
      <p:sp>
        <p:nvSpPr>
          <p:cNvPr id="835" name="Google Shape;83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36" name="Google Shape;83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7"/>
        <p:cNvGrpSpPr/>
        <p:nvPr/>
      </p:nvGrpSpPr>
      <p:grpSpPr>
        <a:xfrm>
          <a:off x="0" y="0"/>
          <a:ext cx="0" cy="0"/>
          <a:chOff x="0" y="0"/>
          <a:chExt cx="0" cy="0"/>
        </a:xfrm>
      </p:grpSpPr>
      <p:sp>
        <p:nvSpPr>
          <p:cNvPr id="858" name="Google Shape;858;g22b0de0892c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59" name="Google Shape;859;g22b0de0892c_0_6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9"/>
        <p:cNvGrpSpPr/>
        <p:nvPr/>
      </p:nvGrpSpPr>
      <p:grpSpPr>
        <a:xfrm>
          <a:off x="0" y="0"/>
          <a:ext cx="0" cy="0"/>
          <a:chOff x="0" y="0"/>
          <a:chExt cx="0" cy="0"/>
        </a:xfrm>
      </p:grpSpPr>
      <p:sp>
        <p:nvSpPr>
          <p:cNvPr id="880" name="Google Shape;880;g258779d4fcb_0_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81" name="Google Shape;881;g258779d4fcb_0_6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0"/>
        <p:cNvGrpSpPr/>
        <p:nvPr/>
      </p:nvGrpSpPr>
      <p:grpSpPr>
        <a:xfrm>
          <a:off x="0" y="0"/>
          <a:ext cx="0" cy="0"/>
          <a:chOff x="0" y="0"/>
          <a:chExt cx="0" cy="0"/>
        </a:xfrm>
      </p:grpSpPr>
      <p:sp>
        <p:nvSpPr>
          <p:cNvPr id="911" name="Google Shape;911;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12" name="Google Shape;912;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3"/>
        <p:cNvGrpSpPr/>
        <p:nvPr/>
      </p:nvGrpSpPr>
      <p:grpSpPr>
        <a:xfrm>
          <a:off x="0" y="0"/>
          <a:ext cx="0" cy="0"/>
          <a:chOff x="0" y="0"/>
          <a:chExt cx="0" cy="0"/>
        </a:xfrm>
      </p:grpSpPr>
      <p:sp>
        <p:nvSpPr>
          <p:cNvPr id="944" name="Google Shape;944;g260174990b3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45" name="Google Shape;945;g260174990b3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9"/>
        <p:cNvGrpSpPr/>
        <p:nvPr/>
      </p:nvGrpSpPr>
      <p:grpSpPr>
        <a:xfrm>
          <a:off x="0" y="0"/>
          <a:ext cx="0" cy="0"/>
          <a:chOff x="0" y="0"/>
          <a:chExt cx="0" cy="0"/>
        </a:xfrm>
      </p:grpSpPr>
      <p:sp>
        <p:nvSpPr>
          <p:cNvPr id="640" name="Google Shape;640;g260174990b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1" name="Google Shape;641;g260174990b3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5"/>
        <p:cNvGrpSpPr/>
        <p:nvPr/>
      </p:nvGrpSpPr>
      <p:grpSpPr>
        <a:xfrm>
          <a:off x="0" y="0"/>
          <a:ext cx="0" cy="0"/>
          <a:chOff x="0" y="0"/>
          <a:chExt cx="0" cy="0"/>
        </a:xfrm>
      </p:grpSpPr>
      <p:sp>
        <p:nvSpPr>
          <p:cNvPr id="646" name="Google Shape;646;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7" name="Google Shape;647;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3"/>
        <p:cNvGrpSpPr/>
        <p:nvPr/>
      </p:nvGrpSpPr>
      <p:grpSpPr>
        <a:xfrm>
          <a:off x="0" y="0"/>
          <a:ext cx="0" cy="0"/>
          <a:chOff x="0" y="0"/>
          <a:chExt cx="0" cy="0"/>
        </a:xfrm>
      </p:grpSpPr>
      <p:sp>
        <p:nvSpPr>
          <p:cNvPr id="664" name="Google Shape;66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5" name="Google Shape;66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3"/>
        <p:cNvGrpSpPr/>
        <p:nvPr/>
      </p:nvGrpSpPr>
      <p:grpSpPr>
        <a:xfrm>
          <a:off x="0" y="0"/>
          <a:ext cx="0" cy="0"/>
          <a:chOff x="0" y="0"/>
          <a:chExt cx="0" cy="0"/>
        </a:xfrm>
      </p:grpSpPr>
      <p:sp>
        <p:nvSpPr>
          <p:cNvPr id="704" name="Google Shape;70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05" name="Google Shape;705;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9"/>
        <p:cNvGrpSpPr/>
        <p:nvPr/>
      </p:nvGrpSpPr>
      <p:grpSpPr>
        <a:xfrm>
          <a:off x="0" y="0"/>
          <a:ext cx="0" cy="0"/>
          <a:chOff x="0" y="0"/>
          <a:chExt cx="0" cy="0"/>
        </a:xfrm>
      </p:grpSpPr>
      <p:sp>
        <p:nvSpPr>
          <p:cNvPr id="740" name="Google Shape;740;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1" name="Google Shape;741;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2802104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2"/>
        <p:cNvGrpSpPr/>
        <p:nvPr/>
      </p:nvGrpSpPr>
      <p:grpSpPr>
        <a:xfrm>
          <a:off x="0" y="0"/>
          <a:ext cx="0" cy="0"/>
          <a:chOff x="0" y="0"/>
          <a:chExt cx="0" cy="0"/>
        </a:xfrm>
      </p:grpSpPr>
      <p:sp>
        <p:nvSpPr>
          <p:cNvPr id="753" name="Google Shape;753;g22b0de0892c_0_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54" name="Google Shape;754;g22b0de0892c_0_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74" name="Google Shape;774;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g2679badbb80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07" name="Google Shape;807;g2679badbb80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8"/>
          <p:cNvSpPr/>
          <p:nvPr/>
        </p:nvSpPr>
        <p:spPr>
          <a:xfrm>
            <a:off x="716575" y="0"/>
            <a:ext cx="8579795" cy="5143484"/>
          </a:xfrm>
          <a:custGeom>
            <a:avLst/>
            <a:gdLst/>
            <a:ahLst/>
            <a:cxnLst/>
            <a:rect l="l" t="t" r="r" b="b"/>
            <a:pathLst>
              <a:path w="128517" h="78770" extrusionOk="0">
                <a:moveTo>
                  <a:pt x="35" y="1"/>
                </a:moveTo>
                <a:lnTo>
                  <a:pt x="0" y="78769"/>
                </a:lnTo>
                <a:lnTo>
                  <a:pt x="128517" y="78769"/>
                </a:lnTo>
                <a:cubicBezTo>
                  <a:pt x="61260" y="76442"/>
                  <a:pt x="7739" y="332"/>
                  <a:pt x="7739" y="332"/>
                </a:cubicBezTo>
                <a:lnTo>
                  <a:pt x="35" y="1"/>
                </a:lnTo>
                <a:close/>
              </a:path>
            </a:pathLst>
          </a:custGeom>
          <a:solidFill>
            <a:srgbClr val="B0D5F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 name="Google Shape;11;p18"/>
          <p:cNvSpPr/>
          <p:nvPr/>
        </p:nvSpPr>
        <p:spPr>
          <a:xfrm>
            <a:off x="1754550" y="1135650"/>
            <a:ext cx="5634900" cy="2872200"/>
          </a:xfrm>
          <a:prstGeom prst="plaque">
            <a:avLst>
              <a:gd name="adj" fmla="val 11691"/>
            </a:avLst>
          </a:prstGeom>
          <a:solidFill>
            <a:srgbClr val="FFFFFF"/>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12" name="Google Shape;12;p18"/>
          <p:cNvCxnSpPr/>
          <p:nvPr/>
        </p:nvCxnSpPr>
        <p:spPr>
          <a:xfrm>
            <a:off x="2572800" y="3116850"/>
            <a:ext cx="3998400" cy="0"/>
          </a:xfrm>
          <a:prstGeom prst="straightConnector1">
            <a:avLst/>
          </a:prstGeom>
          <a:noFill/>
          <a:ln w="19050" cap="flat" cmpd="sng">
            <a:solidFill>
              <a:schemeClr val="dk2"/>
            </a:solidFill>
            <a:prstDash val="solid"/>
            <a:round/>
            <a:headEnd type="none" w="sm" len="sm"/>
            <a:tailEnd type="none" w="sm" len="sm"/>
          </a:ln>
        </p:spPr>
      </p:cxnSp>
      <p:cxnSp>
        <p:nvCxnSpPr>
          <p:cNvPr id="13" name="Google Shape;13;p18"/>
          <p:cNvCxnSpPr/>
          <p:nvPr/>
        </p:nvCxnSpPr>
        <p:spPr>
          <a:xfrm>
            <a:off x="2572800" y="2222750"/>
            <a:ext cx="3998400" cy="0"/>
          </a:xfrm>
          <a:prstGeom prst="straightConnector1">
            <a:avLst/>
          </a:prstGeom>
          <a:noFill/>
          <a:ln w="19050" cap="flat" cmpd="sng">
            <a:solidFill>
              <a:schemeClr val="dk2"/>
            </a:solidFill>
            <a:prstDash val="solid"/>
            <a:round/>
            <a:headEnd type="none" w="sm" len="sm"/>
            <a:tailEnd type="none" w="sm" len="sm"/>
          </a:ln>
        </p:spPr>
      </p:cxnSp>
      <p:grpSp>
        <p:nvGrpSpPr>
          <p:cNvPr id="14" name="Google Shape;14;p18"/>
          <p:cNvGrpSpPr/>
          <p:nvPr/>
        </p:nvGrpSpPr>
        <p:grpSpPr>
          <a:xfrm rot="697126">
            <a:off x="8280187" y="-46678"/>
            <a:ext cx="1305393" cy="1346461"/>
            <a:chOff x="1492000" y="427450"/>
            <a:chExt cx="1188000" cy="1225375"/>
          </a:xfrm>
        </p:grpSpPr>
        <p:sp>
          <p:nvSpPr>
            <p:cNvPr id="15" name="Google Shape;15;p18"/>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8"/>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 name="Google Shape;17;p18"/>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 name="Google Shape;18;p18"/>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 name="Google Shape;19;p18"/>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 name="Google Shape;20;p18"/>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 name="Google Shape;21;p18"/>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 name="Google Shape;22;p18"/>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 name="Google Shape;23;p18"/>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 name="Google Shape;24;p18"/>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 name="Google Shape;25;p18"/>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6" name="Google Shape;26;p18"/>
          <p:cNvSpPr/>
          <p:nvPr/>
        </p:nvSpPr>
        <p:spPr>
          <a:xfrm>
            <a:off x="-50900" y="-21500"/>
            <a:ext cx="771000" cy="51651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27" name="Google Shape;27;p18"/>
          <p:cNvGrpSpPr/>
          <p:nvPr/>
        </p:nvGrpSpPr>
        <p:grpSpPr>
          <a:xfrm rot="-1976796" flipH="1">
            <a:off x="5917481" y="3990133"/>
            <a:ext cx="3474354" cy="888893"/>
            <a:chOff x="3809875" y="1963175"/>
            <a:chExt cx="1923600" cy="492150"/>
          </a:xfrm>
        </p:grpSpPr>
        <p:sp>
          <p:nvSpPr>
            <p:cNvPr id="28" name="Google Shape;28;p18"/>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 name="Google Shape;29;p18"/>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 name="Google Shape;30;p18"/>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8"/>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 name="Google Shape;32;p18"/>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 name="Google Shape;33;p18"/>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 name="Google Shape;34;p18"/>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8"/>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 name="Google Shape;36;p18"/>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18"/>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 name="Google Shape;38;p18"/>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39" name="Google Shape;39;p18"/>
          <p:cNvGrpSpPr/>
          <p:nvPr/>
        </p:nvGrpSpPr>
        <p:grpSpPr>
          <a:xfrm rot="-375097">
            <a:off x="1228557" y="-253382"/>
            <a:ext cx="711742" cy="793298"/>
            <a:chOff x="6554696" y="509501"/>
            <a:chExt cx="711709" cy="793261"/>
          </a:xfrm>
        </p:grpSpPr>
        <p:sp>
          <p:nvSpPr>
            <p:cNvPr id="40" name="Google Shape;40;p18"/>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 name="Google Shape;41;p18"/>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2" name="Google Shape;42;p18"/>
          <p:cNvGrpSpPr/>
          <p:nvPr/>
        </p:nvGrpSpPr>
        <p:grpSpPr>
          <a:xfrm rot="807122">
            <a:off x="809300" y="4708652"/>
            <a:ext cx="2497551" cy="2401906"/>
            <a:chOff x="1857000" y="3245400"/>
            <a:chExt cx="1233825" cy="1186575"/>
          </a:xfrm>
        </p:grpSpPr>
        <p:sp>
          <p:nvSpPr>
            <p:cNvPr id="43" name="Google Shape;43;p1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 name="Google Shape;44;p1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 name="Google Shape;45;p1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 name="Google Shape;46;p1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 name="Google Shape;47;p1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 name="Google Shape;48;p1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49" name="Google Shape;49;p18"/>
          <p:cNvSpPr/>
          <p:nvPr/>
        </p:nvSpPr>
        <p:spPr>
          <a:xfrm rot="-381518">
            <a:off x="1317430" y="-146232"/>
            <a:ext cx="102933" cy="551241"/>
          </a:xfrm>
          <a:prstGeom prst="roundRect">
            <a:avLst>
              <a:gd name="adj" fmla="val 50000"/>
            </a:avLst>
          </a:prstGeom>
          <a:solidFill>
            <a:srgbClr val="EEEEEE">
              <a:alpha val="4745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 name="Google Shape;50;p18"/>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Font typeface="Itim"/>
              <a:buNone/>
              <a:defRPr sz="6000" b="1">
                <a:latin typeface="Itim"/>
                <a:ea typeface="Itim"/>
                <a:cs typeface="Itim"/>
                <a:sym typeface="Itim"/>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51" name="Google Shape;51;p18"/>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17">
    <p:spTree>
      <p:nvGrpSpPr>
        <p:cNvPr id="1" name="Shape 311"/>
        <p:cNvGrpSpPr/>
        <p:nvPr/>
      </p:nvGrpSpPr>
      <p:grpSpPr>
        <a:xfrm>
          <a:off x="0" y="0"/>
          <a:ext cx="0" cy="0"/>
          <a:chOff x="0" y="0"/>
          <a:chExt cx="0" cy="0"/>
        </a:xfrm>
      </p:grpSpPr>
      <p:grpSp>
        <p:nvGrpSpPr>
          <p:cNvPr id="312" name="Google Shape;312;p27"/>
          <p:cNvGrpSpPr/>
          <p:nvPr/>
        </p:nvGrpSpPr>
        <p:grpSpPr>
          <a:xfrm flipH="1">
            <a:off x="-1700" y="329"/>
            <a:ext cx="9147400" cy="5142843"/>
            <a:chOff x="238125" y="854700"/>
            <a:chExt cx="7142500" cy="4015650"/>
          </a:xfrm>
        </p:grpSpPr>
        <p:sp>
          <p:nvSpPr>
            <p:cNvPr id="313" name="Google Shape;313;p2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4" name="Google Shape;314;p2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5" name="Google Shape;315;p2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6" name="Google Shape;316;p2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7" name="Google Shape;317;p2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8" name="Google Shape;318;p2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9" name="Google Shape;319;p2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0" name="Google Shape;320;p2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1" name="Google Shape;321;p2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2" name="Google Shape;322;p2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3" name="Google Shape;323;p2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4" name="Google Shape;324;p2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5" name="Google Shape;325;p2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6" name="Google Shape;326;p2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7" name="Google Shape;327;p2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8" name="Google Shape;328;p2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29" name="Google Shape;329;p2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0" name="Google Shape;330;p2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1" name="Google Shape;331;p2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2" name="Google Shape;332;p2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3" name="Google Shape;333;p2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34" name="Google Shape;334;p2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35" name="Google Shape;335;p27"/>
          <p:cNvSpPr txBox="1">
            <a:spLocks noGrp="1"/>
          </p:cNvSpPr>
          <p:nvPr>
            <p:ph type="ctrTitle"/>
          </p:nvPr>
        </p:nvSpPr>
        <p:spPr>
          <a:xfrm>
            <a:off x="5295149" y="1449725"/>
            <a:ext cx="30975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336" name="Google Shape;336;p27"/>
          <p:cNvSpPr txBox="1">
            <a:spLocks noGrp="1"/>
          </p:cNvSpPr>
          <p:nvPr>
            <p:ph type="subTitle" idx="1"/>
          </p:nvPr>
        </p:nvSpPr>
        <p:spPr>
          <a:xfrm>
            <a:off x="5295149" y="1731948"/>
            <a:ext cx="3097500" cy="87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337" name="Google Shape;337;p27"/>
          <p:cNvSpPr txBox="1">
            <a:spLocks noGrp="1"/>
          </p:cNvSpPr>
          <p:nvPr>
            <p:ph type="subTitle" idx="2"/>
          </p:nvPr>
        </p:nvSpPr>
        <p:spPr>
          <a:xfrm>
            <a:off x="5295149" y="3281876"/>
            <a:ext cx="3097500" cy="8766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Clr>
                <a:srgbClr val="000000"/>
              </a:buClr>
              <a:buSzPts val="1400"/>
              <a:buNone/>
              <a:defRPr sz="1600">
                <a:solidFill>
                  <a:schemeClr val="dk2"/>
                </a:solidFill>
                <a:latin typeface="Arial"/>
                <a:ea typeface="Arial"/>
                <a:cs typeface="Arial"/>
                <a:sym typeface="Arial"/>
              </a:defRPr>
            </a:lvl1pPr>
            <a:lvl2pPr lvl="1" algn="l">
              <a:lnSpc>
                <a:spcPct val="100000"/>
              </a:lnSpc>
              <a:spcBef>
                <a:spcPts val="0"/>
              </a:spcBef>
              <a:spcAft>
                <a:spcPts val="0"/>
              </a:spcAft>
              <a:buClr>
                <a:schemeClr val="dk2"/>
              </a:buClr>
              <a:buSzPts val="1400"/>
              <a:buNone/>
              <a:defRPr sz="1400">
                <a:solidFill>
                  <a:schemeClr val="dk2"/>
                </a:solidFill>
              </a:defRPr>
            </a:lvl2pPr>
            <a:lvl3pPr lvl="2" algn="l">
              <a:lnSpc>
                <a:spcPct val="100000"/>
              </a:lnSpc>
              <a:spcBef>
                <a:spcPts val="0"/>
              </a:spcBef>
              <a:spcAft>
                <a:spcPts val="0"/>
              </a:spcAft>
              <a:buClr>
                <a:schemeClr val="dk2"/>
              </a:buClr>
              <a:buSzPts val="1400"/>
              <a:buNone/>
              <a:defRPr sz="1400">
                <a:solidFill>
                  <a:schemeClr val="dk2"/>
                </a:solidFill>
              </a:defRPr>
            </a:lvl3pPr>
            <a:lvl4pPr lvl="3" algn="l">
              <a:lnSpc>
                <a:spcPct val="100000"/>
              </a:lnSpc>
              <a:spcBef>
                <a:spcPts val="0"/>
              </a:spcBef>
              <a:spcAft>
                <a:spcPts val="0"/>
              </a:spcAft>
              <a:buClr>
                <a:schemeClr val="dk2"/>
              </a:buClr>
              <a:buSzPts val="1400"/>
              <a:buNone/>
              <a:defRPr sz="1400">
                <a:solidFill>
                  <a:schemeClr val="dk2"/>
                </a:solidFill>
              </a:defRPr>
            </a:lvl4pPr>
            <a:lvl5pPr lvl="4" algn="l">
              <a:lnSpc>
                <a:spcPct val="100000"/>
              </a:lnSpc>
              <a:spcBef>
                <a:spcPts val="0"/>
              </a:spcBef>
              <a:spcAft>
                <a:spcPts val="0"/>
              </a:spcAft>
              <a:buClr>
                <a:schemeClr val="dk2"/>
              </a:buClr>
              <a:buSzPts val="1400"/>
              <a:buNone/>
              <a:defRPr sz="1400">
                <a:solidFill>
                  <a:schemeClr val="dk2"/>
                </a:solidFill>
              </a:defRPr>
            </a:lvl5pPr>
            <a:lvl6pPr lvl="5" algn="l">
              <a:lnSpc>
                <a:spcPct val="100000"/>
              </a:lnSpc>
              <a:spcBef>
                <a:spcPts val="0"/>
              </a:spcBef>
              <a:spcAft>
                <a:spcPts val="0"/>
              </a:spcAft>
              <a:buClr>
                <a:schemeClr val="dk2"/>
              </a:buClr>
              <a:buSzPts val="1400"/>
              <a:buNone/>
              <a:defRPr sz="1400">
                <a:solidFill>
                  <a:schemeClr val="dk2"/>
                </a:solidFill>
              </a:defRPr>
            </a:lvl6pPr>
            <a:lvl7pPr lvl="6" algn="l">
              <a:lnSpc>
                <a:spcPct val="100000"/>
              </a:lnSpc>
              <a:spcBef>
                <a:spcPts val="0"/>
              </a:spcBef>
              <a:spcAft>
                <a:spcPts val="0"/>
              </a:spcAft>
              <a:buClr>
                <a:schemeClr val="dk2"/>
              </a:buClr>
              <a:buSzPts val="1400"/>
              <a:buNone/>
              <a:defRPr sz="1400">
                <a:solidFill>
                  <a:schemeClr val="dk2"/>
                </a:solidFill>
              </a:defRPr>
            </a:lvl7pPr>
            <a:lvl8pPr lvl="7" algn="l">
              <a:lnSpc>
                <a:spcPct val="100000"/>
              </a:lnSpc>
              <a:spcBef>
                <a:spcPts val="0"/>
              </a:spcBef>
              <a:spcAft>
                <a:spcPts val="0"/>
              </a:spcAft>
              <a:buClr>
                <a:schemeClr val="dk2"/>
              </a:buClr>
              <a:buSzPts val="1400"/>
              <a:buNone/>
              <a:defRPr sz="1400">
                <a:solidFill>
                  <a:schemeClr val="dk2"/>
                </a:solidFill>
              </a:defRPr>
            </a:lvl8pPr>
            <a:lvl9pPr lvl="8" algn="l">
              <a:lnSpc>
                <a:spcPct val="100000"/>
              </a:lnSpc>
              <a:spcBef>
                <a:spcPts val="0"/>
              </a:spcBef>
              <a:spcAft>
                <a:spcPts val="0"/>
              </a:spcAft>
              <a:buClr>
                <a:schemeClr val="dk2"/>
              </a:buClr>
              <a:buSzPts val="1400"/>
              <a:buNone/>
              <a:defRPr sz="1400">
                <a:solidFill>
                  <a:schemeClr val="dk2"/>
                </a:solidFill>
              </a:defRPr>
            </a:lvl9pPr>
          </a:lstStyle>
          <a:p>
            <a:endParaRPr/>
          </a:p>
        </p:txBody>
      </p:sp>
      <p:sp>
        <p:nvSpPr>
          <p:cNvPr id="338" name="Google Shape;338;p27"/>
          <p:cNvSpPr txBox="1">
            <a:spLocks noGrp="1"/>
          </p:cNvSpPr>
          <p:nvPr>
            <p:ph type="ctrTitle" idx="3"/>
          </p:nvPr>
        </p:nvSpPr>
        <p:spPr>
          <a:xfrm>
            <a:off x="5295153" y="2989856"/>
            <a:ext cx="3097500" cy="3648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2pPr>
            <a:lvl3pPr lvl="2"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3pPr>
            <a:lvl4pPr lvl="3"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4pPr>
            <a:lvl5pPr lvl="4"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5pPr>
            <a:lvl6pPr lvl="5"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6pPr>
            <a:lvl7pPr lvl="6"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7pPr>
            <a:lvl8pPr lvl="7"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8pPr>
            <a:lvl9pPr lvl="8" algn="l">
              <a:lnSpc>
                <a:spcPct val="100000"/>
              </a:lnSpc>
              <a:spcBef>
                <a:spcPts val="0"/>
              </a:spcBef>
              <a:spcAft>
                <a:spcPts val="0"/>
              </a:spcAft>
              <a:buSzPts val="2000"/>
              <a:buFont typeface="Permanent Marker"/>
              <a:buNone/>
              <a:defRPr sz="2000">
                <a:latin typeface="Permanent Marker"/>
                <a:ea typeface="Permanent Marker"/>
                <a:cs typeface="Permanent Marker"/>
                <a:sym typeface="Permanent Marker"/>
              </a:defRPr>
            </a:lvl9pPr>
          </a:lstStyle>
          <a:p>
            <a:endParaRPr/>
          </a:p>
        </p:txBody>
      </p:sp>
      <p:sp>
        <p:nvSpPr>
          <p:cNvPr id="339" name="Google Shape;339;p27"/>
          <p:cNvSpPr txBox="1">
            <a:spLocks noGrp="1"/>
          </p:cNvSpPr>
          <p:nvPr>
            <p:ph type="title" idx="4"/>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1">
  <p:cSld name="CUSTOM_33">
    <p:spTree>
      <p:nvGrpSpPr>
        <p:cNvPr id="1" name="Shape 340"/>
        <p:cNvGrpSpPr/>
        <p:nvPr/>
      </p:nvGrpSpPr>
      <p:grpSpPr>
        <a:xfrm>
          <a:off x="0" y="0"/>
          <a:ext cx="0" cy="0"/>
          <a:chOff x="0" y="0"/>
          <a:chExt cx="0" cy="0"/>
        </a:xfrm>
      </p:grpSpPr>
      <p:grpSp>
        <p:nvGrpSpPr>
          <p:cNvPr id="341" name="Google Shape;341;p28"/>
          <p:cNvGrpSpPr/>
          <p:nvPr/>
        </p:nvGrpSpPr>
        <p:grpSpPr>
          <a:xfrm>
            <a:off x="-1700" y="329"/>
            <a:ext cx="9147400" cy="5142843"/>
            <a:chOff x="238125" y="854700"/>
            <a:chExt cx="7142500" cy="4015650"/>
          </a:xfrm>
        </p:grpSpPr>
        <p:sp>
          <p:nvSpPr>
            <p:cNvPr id="342" name="Google Shape;342;p2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3" name="Google Shape;343;p2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2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2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2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2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2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2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2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2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2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3" name="Google Shape;353;p2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4" name="Google Shape;354;p2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5" name="Google Shape;355;p2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6" name="Google Shape;356;p2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7" name="Google Shape;357;p2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8" name="Google Shape;358;p2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9" name="Google Shape;359;p2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0" name="Google Shape;360;p2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1" name="Google Shape;361;p28"/>
          <p:cNvSpPr txBox="1">
            <a:spLocks noGrp="1"/>
          </p:cNvSpPr>
          <p:nvPr>
            <p:ph type="title"/>
          </p:nvPr>
        </p:nvSpPr>
        <p:spPr>
          <a:xfrm>
            <a:off x="3772625" y="1829975"/>
            <a:ext cx="4569300" cy="893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12000"/>
              <a:buNone/>
              <a:defRPr sz="6000"/>
            </a:lvl1pPr>
            <a:lvl2pPr lvl="1" algn="r">
              <a:lnSpc>
                <a:spcPct val="100000"/>
              </a:lnSpc>
              <a:spcBef>
                <a:spcPts val="0"/>
              </a:spcBef>
              <a:spcAft>
                <a:spcPts val="0"/>
              </a:spcAft>
              <a:buSzPts val="12000"/>
              <a:buNone/>
              <a:defRPr sz="12000"/>
            </a:lvl2pPr>
            <a:lvl3pPr lvl="2" algn="r">
              <a:lnSpc>
                <a:spcPct val="100000"/>
              </a:lnSpc>
              <a:spcBef>
                <a:spcPts val="0"/>
              </a:spcBef>
              <a:spcAft>
                <a:spcPts val="0"/>
              </a:spcAft>
              <a:buSzPts val="12000"/>
              <a:buNone/>
              <a:defRPr sz="12000"/>
            </a:lvl3pPr>
            <a:lvl4pPr lvl="3" algn="r">
              <a:lnSpc>
                <a:spcPct val="100000"/>
              </a:lnSpc>
              <a:spcBef>
                <a:spcPts val="0"/>
              </a:spcBef>
              <a:spcAft>
                <a:spcPts val="0"/>
              </a:spcAft>
              <a:buSzPts val="12000"/>
              <a:buNone/>
              <a:defRPr sz="12000"/>
            </a:lvl4pPr>
            <a:lvl5pPr lvl="4" algn="r">
              <a:lnSpc>
                <a:spcPct val="100000"/>
              </a:lnSpc>
              <a:spcBef>
                <a:spcPts val="0"/>
              </a:spcBef>
              <a:spcAft>
                <a:spcPts val="0"/>
              </a:spcAft>
              <a:buSzPts val="12000"/>
              <a:buNone/>
              <a:defRPr sz="12000"/>
            </a:lvl5pPr>
            <a:lvl6pPr lvl="5" algn="r">
              <a:lnSpc>
                <a:spcPct val="100000"/>
              </a:lnSpc>
              <a:spcBef>
                <a:spcPts val="0"/>
              </a:spcBef>
              <a:spcAft>
                <a:spcPts val="0"/>
              </a:spcAft>
              <a:buSzPts val="12000"/>
              <a:buNone/>
              <a:defRPr sz="12000"/>
            </a:lvl6pPr>
            <a:lvl7pPr lvl="6" algn="r">
              <a:lnSpc>
                <a:spcPct val="100000"/>
              </a:lnSpc>
              <a:spcBef>
                <a:spcPts val="0"/>
              </a:spcBef>
              <a:spcAft>
                <a:spcPts val="0"/>
              </a:spcAft>
              <a:buSzPts val="12000"/>
              <a:buNone/>
              <a:defRPr sz="12000"/>
            </a:lvl7pPr>
            <a:lvl8pPr lvl="7" algn="r">
              <a:lnSpc>
                <a:spcPct val="100000"/>
              </a:lnSpc>
              <a:spcBef>
                <a:spcPts val="0"/>
              </a:spcBef>
              <a:spcAft>
                <a:spcPts val="0"/>
              </a:spcAft>
              <a:buSzPts val="12000"/>
              <a:buNone/>
              <a:defRPr sz="12000"/>
            </a:lvl8pPr>
            <a:lvl9pPr lvl="8" algn="r">
              <a:lnSpc>
                <a:spcPct val="100000"/>
              </a:lnSpc>
              <a:spcBef>
                <a:spcPts val="0"/>
              </a:spcBef>
              <a:spcAft>
                <a:spcPts val="0"/>
              </a:spcAft>
              <a:buSzPts val="12000"/>
              <a:buNone/>
              <a:defRPr sz="12000"/>
            </a:lvl9pPr>
          </a:lstStyle>
          <a:p>
            <a:endParaRPr/>
          </a:p>
        </p:txBody>
      </p:sp>
      <p:sp>
        <p:nvSpPr>
          <p:cNvPr id="362" name="Google Shape;362;p28"/>
          <p:cNvSpPr txBox="1">
            <a:spLocks noGrp="1"/>
          </p:cNvSpPr>
          <p:nvPr>
            <p:ph type="body" idx="1"/>
          </p:nvPr>
        </p:nvSpPr>
        <p:spPr>
          <a:xfrm>
            <a:off x="3772649" y="2823072"/>
            <a:ext cx="4569300" cy="454500"/>
          </a:xfrm>
          <a:prstGeom prst="rect">
            <a:avLst/>
          </a:prstGeom>
          <a:noFill/>
          <a:ln>
            <a:noFill/>
          </a:ln>
        </p:spPr>
        <p:txBody>
          <a:bodyPr spcFirstLastPara="1" wrap="square" lIns="91425" tIns="91425" rIns="91425" bIns="91425" anchor="t" anchorCtr="0">
            <a:noAutofit/>
          </a:bodyPr>
          <a:lstStyle>
            <a:lvl1pPr marL="457200" lvl="0" indent="-330200" algn="ctr">
              <a:lnSpc>
                <a:spcPct val="115000"/>
              </a:lnSpc>
              <a:spcBef>
                <a:spcPts val="0"/>
              </a:spcBef>
              <a:spcAft>
                <a:spcPts val="0"/>
              </a:spcAft>
              <a:buSzPts val="1600"/>
              <a:buChar char="●"/>
              <a:defRPr/>
            </a:lvl1pPr>
            <a:lvl2pPr marL="914400" lvl="1" indent="-330200" algn="r">
              <a:lnSpc>
                <a:spcPct val="115000"/>
              </a:lnSpc>
              <a:spcBef>
                <a:spcPts val="1600"/>
              </a:spcBef>
              <a:spcAft>
                <a:spcPts val="0"/>
              </a:spcAft>
              <a:buSzPts val="1600"/>
              <a:buChar char="○"/>
              <a:defRPr/>
            </a:lvl2pPr>
            <a:lvl3pPr marL="1371600" lvl="2" indent="-330200" algn="r">
              <a:lnSpc>
                <a:spcPct val="115000"/>
              </a:lnSpc>
              <a:spcBef>
                <a:spcPts val="1600"/>
              </a:spcBef>
              <a:spcAft>
                <a:spcPts val="0"/>
              </a:spcAft>
              <a:buSzPts val="1600"/>
              <a:buChar char="■"/>
              <a:defRPr/>
            </a:lvl3pPr>
            <a:lvl4pPr marL="1828800" lvl="3" indent="-330200" algn="r">
              <a:lnSpc>
                <a:spcPct val="115000"/>
              </a:lnSpc>
              <a:spcBef>
                <a:spcPts val="1600"/>
              </a:spcBef>
              <a:spcAft>
                <a:spcPts val="0"/>
              </a:spcAft>
              <a:buSzPts val="1600"/>
              <a:buChar char="●"/>
              <a:defRPr/>
            </a:lvl4pPr>
            <a:lvl5pPr marL="2286000" lvl="4" indent="-330200" algn="r">
              <a:lnSpc>
                <a:spcPct val="115000"/>
              </a:lnSpc>
              <a:spcBef>
                <a:spcPts val="1600"/>
              </a:spcBef>
              <a:spcAft>
                <a:spcPts val="0"/>
              </a:spcAft>
              <a:buSzPts val="1600"/>
              <a:buChar char="○"/>
              <a:defRPr/>
            </a:lvl5pPr>
            <a:lvl6pPr marL="2743200" lvl="5" indent="-330200" algn="r">
              <a:lnSpc>
                <a:spcPct val="115000"/>
              </a:lnSpc>
              <a:spcBef>
                <a:spcPts val="1600"/>
              </a:spcBef>
              <a:spcAft>
                <a:spcPts val="0"/>
              </a:spcAft>
              <a:buSzPts val="1600"/>
              <a:buChar char="■"/>
              <a:defRPr/>
            </a:lvl6pPr>
            <a:lvl7pPr marL="3200400" lvl="6" indent="-330200" algn="r">
              <a:lnSpc>
                <a:spcPct val="115000"/>
              </a:lnSpc>
              <a:spcBef>
                <a:spcPts val="1600"/>
              </a:spcBef>
              <a:spcAft>
                <a:spcPts val="0"/>
              </a:spcAft>
              <a:buSzPts val="1600"/>
              <a:buChar char="●"/>
              <a:defRPr/>
            </a:lvl7pPr>
            <a:lvl8pPr marL="3657600" lvl="7" indent="-330200" algn="r">
              <a:lnSpc>
                <a:spcPct val="115000"/>
              </a:lnSpc>
              <a:spcBef>
                <a:spcPts val="1600"/>
              </a:spcBef>
              <a:spcAft>
                <a:spcPts val="0"/>
              </a:spcAft>
              <a:buSzPts val="1600"/>
              <a:buChar char="○"/>
              <a:defRPr/>
            </a:lvl8pPr>
            <a:lvl9pPr marL="4114800" lvl="8" indent="-330200" algn="r">
              <a:lnSpc>
                <a:spcPct val="115000"/>
              </a:lnSpc>
              <a:spcBef>
                <a:spcPts val="1600"/>
              </a:spcBef>
              <a:spcAft>
                <a:spcPts val="1600"/>
              </a:spcAft>
              <a:buSzPts val="1600"/>
              <a:buChar char="■"/>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3">
  <p:cSld name="CUSTOM_15">
    <p:spTree>
      <p:nvGrpSpPr>
        <p:cNvPr id="1" name="Shape 363"/>
        <p:cNvGrpSpPr/>
        <p:nvPr/>
      </p:nvGrpSpPr>
      <p:grpSpPr>
        <a:xfrm>
          <a:off x="0" y="0"/>
          <a:ext cx="0" cy="0"/>
          <a:chOff x="0" y="0"/>
          <a:chExt cx="0" cy="0"/>
        </a:xfrm>
      </p:grpSpPr>
      <p:grpSp>
        <p:nvGrpSpPr>
          <p:cNvPr id="364" name="Google Shape;364;p29"/>
          <p:cNvGrpSpPr/>
          <p:nvPr/>
        </p:nvGrpSpPr>
        <p:grpSpPr>
          <a:xfrm flipH="1">
            <a:off x="-1700" y="329"/>
            <a:ext cx="9147400" cy="5142843"/>
            <a:chOff x="238125" y="854700"/>
            <a:chExt cx="7142500" cy="4015650"/>
          </a:xfrm>
        </p:grpSpPr>
        <p:sp>
          <p:nvSpPr>
            <p:cNvPr id="365" name="Google Shape;365;p2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6" name="Google Shape;366;p2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7" name="Google Shape;367;p2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8" name="Google Shape;368;p2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69" name="Google Shape;369;p2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0" name="Google Shape;370;p2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1" name="Google Shape;371;p2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2" name="Google Shape;372;p2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3" name="Google Shape;373;p2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4" name="Google Shape;374;p2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5" name="Google Shape;375;p2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6" name="Google Shape;376;p2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7" name="Google Shape;377;p2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8" name="Google Shape;378;p2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9" name="Google Shape;379;p2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0" name="Google Shape;380;p2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1" name="Google Shape;381;p2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2" name="Google Shape;382;p2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3" name="Google Shape;383;p2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4" name="Google Shape;384;p2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5" name="Google Shape;385;p2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p2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87" name="Google Shape;387;p29"/>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text 3">
  <p:cSld name="CUSTOM_25">
    <p:spTree>
      <p:nvGrpSpPr>
        <p:cNvPr id="1" name="Shape 388"/>
        <p:cNvGrpSpPr/>
        <p:nvPr/>
      </p:nvGrpSpPr>
      <p:grpSpPr>
        <a:xfrm>
          <a:off x="0" y="0"/>
          <a:ext cx="0" cy="0"/>
          <a:chOff x="0" y="0"/>
          <a:chExt cx="0" cy="0"/>
        </a:xfrm>
      </p:grpSpPr>
      <p:grpSp>
        <p:nvGrpSpPr>
          <p:cNvPr id="389" name="Google Shape;389;p30"/>
          <p:cNvGrpSpPr/>
          <p:nvPr/>
        </p:nvGrpSpPr>
        <p:grpSpPr>
          <a:xfrm>
            <a:off x="-174525" y="-22399"/>
            <a:ext cx="9487164" cy="5193049"/>
            <a:chOff x="-174525" y="-22399"/>
            <a:chExt cx="9487164" cy="5193049"/>
          </a:xfrm>
        </p:grpSpPr>
        <p:sp>
          <p:nvSpPr>
            <p:cNvPr id="390" name="Google Shape;390;p30"/>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91" name="Google Shape;391;p3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392" name="Google Shape;392;p30"/>
            <p:cNvGrpSpPr/>
            <p:nvPr/>
          </p:nvGrpSpPr>
          <p:grpSpPr>
            <a:xfrm>
              <a:off x="263005" y="845117"/>
              <a:ext cx="3790149" cy="3960313"/>
              <a:chOff x="263005" y="845117"/>
              <a:chExt cx="3790149" cy="3960313"/>
            </a:xfrm>
          </p:grpSpPr>
          <p:sp>
            <p:nvSpPr>
              <p:cNvPr id="393" name="Google Shape;393;p3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4" name="Google Shape;394;p3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5" name="Google Shape;395;p3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6" name="Google Shape;396;p3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7" name="Google Shape;397;p3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8" name="Google Shape;398;p3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99" name="Google Shape;399;p3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0" name="Google Shape;400;p3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1" name="Google Shape;401;p3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2" name="Google Shape;402;p3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3" name="Google Shape;403;p3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4" name="Google Shape;404;p3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5" name="Google Shape;405;p3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6" name="Google Shape;406;p3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07" name="Google Shape;407;p3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08" name="Google Shape;408;p30"/>
            <p:cNvGrpSpPr/>
            <p:nvPr/>
          </p:nvGrpSpPr>
          <p:grpSpPr>
            <a:xfrm>
              <a:off x="5055305" y="845117"/>
              <a:ext cx="3790149" cy="3960313"/>
              <a:chOff x="263005" y="845117"/>
              <a:chExt cx="3790149" cy="3960313"/>
            </a:xfrm>
          </p:grpSpPr>
          <p:sp>
            <p:nvSpPr>
              <p:cNvPr id="409" name="Google Shape;409;p30"/>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0" name="Google Shape;410;p30"/>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1" name="Google Shape;411;p30"/>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2" name="Google Shape;412;p30"/>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3" name="Google Shape;413;p30"/>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4" name="Google Shape;414;p30"/>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5" name="Google Shape;415;p30"/>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6" name="Google Shape;416;p30"/>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7" name="Google Shape;417;p30"/>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8" name="Google Shape;418;p30"/>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19" name="Google Shape;419;p30"/>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0" name="Google Shape;420;p30"/>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1" name="Google Shape;421;p30"/>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2" name="Google Shape;422;p30"/>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23" name="Google Shape;423;p30"/>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24" name="Google Shape;424;p30"/>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425" name="Google Shape;425;p30"/>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26" name="Google Shape;426;p30"/>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27" name="Google Shape;427;p30"/>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28" name="Google Shape;428;p30"/>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429" name="Google Shape;429;p30"/>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430" name="Google Shape;430;p30"/>
          <p:cNvSpPr txBox="1">
            <a:spLocks noGrp="1"/>
          </p:cNvSpPr>
          <p:nvPr>
            <p:ph type="subTitle" idx="1"/>
          </p:nvPr>
        </p:nvSpPr>
        <p:spPr>
          <a:xfrm>
            <a:off x="720000" y="2532242"/>
            <a:ext cx="2300400" cy="1594200"/>
          </a:xfrm>
          <a:prstGeom prst="rect">
            <a:avLst/>
          </a:prstGeom>
          <a:noFill/>
          <a:ln>
            <a:noFill/>
          </a:ln>
        </p:spPr>
        <p:txBody>
          <a:bodyPr spcFirstLastPara="1" wrap="square" lIns="91425" tIns="91425" rIns="91425" bIns="91425" anchor="t" anchorCtr="0">
            <a:noAutofit/>
          </a:bodyPr>
          <a:lstStyle>
            <a:lvl1pPr lvl="0" algn="l">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431" name="Google Shape;431;p30"/>
          <p:cNvSpPr txBox="1">
            <a:spLocks noGrp="1"/>
          </p:cNvSpPr>
          <p:nvPr>
            <p:ph type="title"/>
          </p:nvPr>
        </p:nvSpPr>
        <p:spPr>
          <a:xfrm>
            <a:off x="720000" y="1452200"/>
            <a:ext cx="1554900" cy="9936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anks">
  <p:cSld name="CUSTOM_29">
    <p:spTree>
      <p:nvGrpSpPr>
        <p:cNvPr id="1" name="Shape 432"/>
        <p:cNvGrpSpPr/>
        <p:nvPr/>
      </p:nvGrpSpPr>
      <p:grpSpPr>
        <a:xfrm>
          <a:off x="0" y="0"/>
          <a:ext cx="0" cy="0"/>
          <a:chOff x="0" y="0"/>
          <a:chExt cx="0" cy="0"/>
        </a:xfrm>
      </p:grpSpPr>
      <p:grpSp>
        <p:nvGrpSpPr>
          <p:cNvPr id="433" name="Google Shape;433;p31"/>
          <p:cNvGrpSpPr/>
          <p:nvPr/>
        </p:nvGrpSpPr>
        <p:grpSpPr>
          <a:xfrm>
            <a:off x="-1700" y="329"/>
            <a:ext cx="9147400" cy="5142843"/>
            <a:chOff x="238125" y="854700"/>
            <a:chExt cx="7142500" cy="4015650"/>
          </a:xfrm>
        </p:grpSpPr>
        <p:sp>
          <p:nvSpPr>
            <p:cNvPr id="434" name="Google Shape;434;p3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5" name="Google Shape;435;p3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6" name="Google Shape;436;p3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7" name="Google Shape;437;p3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8" name="Google Shape;438;p3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39" name="Google Shape;439;p3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0" name="Google Shape;440;p3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1" name="Google Shape;441;p3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2" name="Google Shape;442;p3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3" name="Google Shape;443;p3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4" name="Google Shape;444;p3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5" name="Google Shape;445;p3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6" name="Google Shape;446;p3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7" name="Google Shape;447;p3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8" name="Google Shape;448;p3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49" name="Google Shape;449;p3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0" name="Google Shape;450;p3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1" name="Google Shape;451;p3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2" name="Google Shape;452;p3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453" name="Google Shape;453;p31"/>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454" name="Google Shape;454;p31"/>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55" name="Google Shape;455;p31"/>
          <p:cNvSpPr txBox="1">
            <a:spLocks noGrp="1"/>
          </p:cNvSpPr>
          <p:nvPr>
            <p:ph type="ctrTitle"/>
          </p:nvPr>
        </p:nvSpPr>
        <p:spPr>
          <a:xfrm>
            <a:off x="2351875" y="540000"/>
            <a:ext cx="4440300" cy="9291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5200"/>
              <a:buNone/>
              <a:defRPr sz="60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456" name="Google Shape;456;p31"/>
          <p:cNvSpPr txBox="1"/>
          <p:nvPr/>
        </p:nvSpPr>
        <p:spPr>
          <a:xfrm>
            <a:off x="2422213" y="3592175"/>
            <a:ext cx="4299600" cy="6330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chemeClr val="dk2"/>
              </a:buClr>
              <a:buSzPts val="1100"/>
              <a:buFont typeface="Arial"/>
              <a:buNone/>
            </a:pPr>
            <a:r>
              <a:rPr lang="en" sz="1200" b="0" i="0" u="none" strike="noStrike" cap="none">
                <a:solidFill>
                  <a:srgbClr val="434343"/>
                </a:solidFill>
                <a:latin typeface="Arial"/>
                <a:ea typeface="Arial"/>
                <a:cs typeface="Arial"/>
                <a:sym typeface="Arial"/>
              </a:rPr>
              <a:t>CREDITS: This presentation template was created by </a:t>
            </a:r>
            <a:r>
              <a:rPr lang="en" sz="1200" b="0" i="0" u="none" strike="noStrike" cap="none">
                <a:solidFill>
                  <a:srgbClr val="434343"/>
                </a:solidFill>
                <a:uFill>
                  <a:noFill/>
                </a:uFill>
                <a:latin typeface="Arial"/>
                <a:ea typeface="Arial"/>
                <a:cs typeface="Arial"/>
                <a:sym typeface="Arial"/>
                <a:hlinkClick r:id="rId2">
                  <a:extLst>
                    <a:ext uri="{A12FA001-AC4F-418D-AE19-62706E023703}">
                      <ahyp:hlinkClr xmlns:ahyp="http://schemas.microsoft.com/office/drawing/2018/hyperlinkcolor" val="tx"/>
                    </a:ext>
                  </a:extLst>
                </a:hlinkClick>
              </a:rPr>
              <a:t>Slidesgo</a:t>
            </a:r>
            <a:r>
              <a:rPr lang="en" sz="1200" b="0" i="0" u="none" strike="noStrike" cap="none">
                <a:solidFill>
                  <a:srgbClr val="434343"/>
                </a:solidFill>
                <a:latin typeface="Arial"/>
                <a:ea typeface="Arial"/>
                <a:cs typeface="Arial"/>
                <a:sym typeface="Arial"/>
              </a:rPr>
              <a:t>, including icons by </a:t>
            </a:r>
            <a:r>
              <a:rPr lang="en" sz="1200" b="0" i="0" u="none" strike="noStrike" cap="none">
                <a:solidFill>
                  <a:srgbClr val="434343"/>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Flaticon</a:t>
            </a:r>
            <a:r>
              <a:rPr lang="en" sz="1200" b="0" i="0" u="none" strike="noStrike" cap="none">
                <a:solidFill>
                  <a:srgbClr val="434343"/>
                </a:solidFill>
                <a:latin typeface="Arial"/>
                <a:ea typeface="Arial"/>
                <a:cs typeface="Arial"/>
                <a:sym typeface="Arial"/>
              </a:rPr>
              <a:t> and infographics &amp; images by </a:t>
            </a:r>
            <a:r>
              <a:rPr lang="en" sz="1200" b="0" i="0" u="none" strike="noStrike" cap="none">
                <a:solidFill>
                  <a:srgbClr val="434343"/>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Freepik</a:t>
            </a:r>
            <a:endParaRPr sz="1200" b="0" i="0" u="none" strike="noStrike" cap="none">
              <a:solidFill>
                <a:srgbClr val="434343"/>
              </a:solidFill>
              <a:latin typeface="Arial"/>
              <a:ea typeface="Arial"/>
              <a:cs typeface="Arial"/>
              <a:sym typeface="Arial"/>
            </a:endParaRPr>
          </a:p>
          <a:p>
            <a:pPr marL="0" marR="0" lvl="0" indent="0" algn="ctr" rtl="0">
              <a:lnSpc>
                <a:spcPct val="90000"/>
              </a:lnSpc>
              <a:spcBef>
                <a:spcPts val="0"/>
              </a:spcBef>
              <a:spcAft>
                <a:spcPts val="0"/>
              </a:spcAft>
              <a:buClr>
                <a:srgbClr val="000000"/>
              </a:buClr>
              <a:buSzPts val="1200"/>
              <a:buFont typeface="Arial"/>
              <a:buNone/>
            </a:pPr>
            <a:endParaRPr sz="1200" b="0" i="0" u="none" strike="noStrike" cap="none">
              <a:solidFill>
                <a:schemeClr val="dk2"/>
              </a:solidFill>
              <a:latin typeface="Arial"/>
              <a:ea typeface="Arial"/>
              <a:cs typeface="Arial"/>
              <a:sym typeface="Arial"/>
            </a:endParaRPr>
          </a:p>
        </p:txBody>
      </p:sp>
      <p:sp>
        <p:nvSpPr>
          <p:cNvPr id="457" name="Google Shape;457;p31"/>
          <p:cNvSpPr txBox="1">
            <a:spLocks noGrp="1"/>
          </p:cNvSpPr>
          <p:nvPr>
            <p:ph type="subTitle" idx="1"/>
          </p:nvPr>
        </p:nvSpPr>
        <p:spPr>
          <a:xfrm>
            <a:off x="2955600" y="2255325"/>
            <a:ext cx="3232800" cy="1322100"/>
          </a:xfrm>
          <a:prstGeom prst="rect">
            <a:avLst/>
          </a:prstGeom>
          <a:noFill/>
          <a:ln>
            <a:noFill/>
          </a:ln>
        </p:spPr>
        <p:txBody>
          <a:bodyPr spcFirstLastPara="1" wrap="square" lIns="91425" tIns="91425" rIns="91425" bIns="91425" anchor="t" anchorCtr="0">
            <a:noAutofit/>
          </a:bodyPr>
          <a:lstStyle>
            <a:lvl1pPr lvl="0" algn="ctr">
              <a:lnSpc>
                <a:spcPct val="90000"/>
              </a:lnSpc>
              <a:spcBef>
                <a:spcPts val="0"/>
              </a:spcBef>
              <a:spcAft>
                <a:spcPts val="0"/>
              </a:spcAft>
              <a:buClr>
                <a:schemeClr val="dk2"/>
              </a:buClr>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grpSp>
        <p:nvGrpSpPr>
          <p:cNvPr id="458" name="Google Shape;458;p31"/>
          <p:cNvGrpSpPr/>
          <p:nvPr/>
        </p:nvGrpSpPr>
        <p:grpSpPr>
          <a:xfrm rot="697126">
            <a:off x="8218474" y="-369190"/>
            <a:ext cx="1305393" cy="1346461"/>
            <a:chOff x="1492000" y="427450"/>
            <a:chExt cx="1188000" cy="1225375"/>
          </a:xfrm>
        </p:grpSpPr>
        <p:sp>
          <p:nvSpPr>
            <p:cNvPr id="459" name="Google Shape;459;p31"/>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0" name="Google Shape;460;p31"/>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1" name="Google Shape;461;p31"/>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2" name="Google Shape;462;p31"/>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3" name="Google Shape;463;p31"/>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4" name="Google Shape;464;p31"/>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5" name="Google Shape;465;p31"/>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6" name="Google Shape;466;p31"/>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7" name="Google Shape;467;p31"/>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8" name="Google Shape;468;p31"/>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69" name="Google Shape;469;p31"/>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70"/>
        <p:cNvGrpSpPr/>
        <p:nvPr/>
      </p:nvGrpSpPr>
      <p:grpSpPr>
        <a:xfrm>
          <a:off x="0" y="0"/>
          <a:ext cx="0" cy="0"/>
          <a:chOff x="0" y="0"/>
          <a:chExt cx="0" cy="0"/>
        </a:xfrm>
      </p:grpSpPr>
      <p:sp>
        <p:nvSpPr>
          <p:cNvPr id="471" name="Google Shape;471;p3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ackground">
  <p:cSld name="CUSTOM_35">
    <p:spTree>
      <p:nvGrpSpPr>
        <p:cNvPr id="1" name="Shape 472"/>
        <p:cNvGrpSpPr/>
        <p:nvPr/>
      </p:nvGrpSpPr>
      <p:grpSpPr>
        <a:xfrm>
          <a:off x="0" y="0"/>
          <a:ext cx="0" cy="0"/>
          <a:chOff x="0" y="0"/>
          <a:chExt cx="0" cy="0"/>
        </a:xfrm>
      </p:grpSpPr>
      <p:grpSp>
        <p:nvGrpSpPr>
          <p:cNvPr id="473" name="Google Shape;473;p35"/>
          <p:cNvGrpSpPr/>
          <p:nvPr/>
        </p:nvGrpSpPr>
        <p:grpSpPr>
          <a:xfrm>
            <a:off x="-174525" y="-22399"/>
            <a:ext cx="9487164" cy="5193049"/>
            <a:chOff x="-174525" y="-22399"/>
            <a:chExt cx="9487164" cy="5193049"/>
          </a:xfrm>
        </p:grpSpPr>
        <p:sp>
          <p:nvSpPr>
            <p:cNvPr id="474" name="Google Shape;474;p35"/>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75" name="Google Shape;475;p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476" name="Google Shape;476;p35"/>
            <p:cNvGrpSpPr/>
            <p:nvPr/>
          </p:nvGrpSpPr>
          <p:grpSpPr>
            <a:xfrm>
              <a:off x="263005" y="845117"/>
              <a:ext cx="3790149" cy="3960313"/>
              <a:chOff x="263005" y="845117"/>
              <a:chExt cx="3790149" cy="3960313"/>
            </a:xfrm>
          </p:grpSpPr>
          <p:sp>
            <p:nvSpPr>
              <p:cNvPr id="477" name="Google Shape;477;p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8" name="Google Shape;478;p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79" name="Google Shape;479;p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0" name="Google Shape;480;p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1" name="Google Shape;481;p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2" name="Google Shape;482;p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3" name="Google Shape;483;p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4" name="Google Shape;484;p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5" name="Google Shape;485;p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6" name="Google Shape;486;p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7" name="Google Shape;487;p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8" name="Google Shape;488;p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89" name="Google Shape;489;p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0" name="Google Shape;490;p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1" name="Google Shape;491;p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492" name="Google Shape;492;p35"/>
            <p:cNvGrpSpPr/>
            <p:nvPr/>
          </p:nvGrpSpPr>
          <p:grpSpPr>
            <a:xfrm>
              <a:off x="5055305" y="845117"/>
              <a:ext cx="3790149" cy="3960313"/>
              <a:chOff x="263005" y="845117"/>
              <a:chExt cx="3790149" cy="3960313"/>
            </a:xfrm>
          </p:grpSpPr>
          <p:sp>
            <p:nvSpPr>
              <p:cNvPr id="493" name="Google Shape;493;p35"/>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4" name="Google Shape;494;p35"/>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5" name="Google Shape;495;p35"/>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6" name="Google Shape;496;p35"/>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7" name="Google Shape;497;p35"/>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8" name="Google Shape;498;p35"/>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499" name="Google Shape;499;p35"/>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0" name="Google Shape;500;p35"/>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1" name="Google Shape;501;p35"/>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2" name="Google Shape;502;p35"/>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3" name="Google Shape;503;p35"/>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4" name="Google Shape;504;p35"/>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5" name="Google Shape;505;p35"/>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6" name="Google Shape;506;p35"/>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07" name="Google Shape;507;p35"/>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08" name="Google Shape;508;p35"/>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509" name="Google Shape;509;p35"/>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0" name="Google Shape;510;p35"/>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1" name="Google Shape;511;p35"/>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2" name="Google Shape;512;p35"/>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513" name="Google Shape;513;p35"/>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ackground 1">
  <p:cSld name="CUSTOM_36">
    <p:spTree>
      <p:nvGrpSpPr>
        <p:cNvPr id="1" name="Shape 514"/>
        <p:cNvGrpSpPr/>
        <p:nvPr/>
      </p:nvGrpSpPr>
      <p:grpSpPr>
        <a:xfrm>
          <a:off x="0" y="0"/>
          <a:ext cx="0" cy="0"/>
          <a:chOff x="0" y="0"/>
          <a:chExt cx="0" cy="0"/>
        </a:xfrm>
      </p:grpSpPr>
      <p:grpSp>
        <p:nvGrpSpPr>
          <p:cNvPr id="515" name="Google Shape;515;p36"/>
          <p:cNvGrpSpPr/>
          <p:nvPr/>
        </p:nvGrpSpPr>
        <p:grpSpPr>
          <a:xfrm>
            <a:off x="-1700" y="329"/>
            <a:ext cx="9147400" cy="5142843"/>
            <a:chOff x="238125" y="854700"/>
            <a:chExt cx="7142500" cy="4015650"/>
          </a:xfrm>
        </p:grpSpPr>
        <p:sp>
          <p:nvSpPr>
            <p:cNvPr id="516" name="Google Shape;516;p3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7" name="Google Shape;517;p3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8" name="Google Shape;518;p3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19" name="Google Shape;519;p3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0" name="Google Shape;520;p3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1" name="Google Shape;521;p3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2" name="Google Shape;522;p3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3" name="Google Shape;523;p3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4" name="Google Shape;524;p3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5" name="Google Shape;525;p3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6" name="Google Shape;526;p3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7" name="Google Shape;527;p3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8" name="Google Shape;528;p3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29" name="Google Shape;529;p3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0" name="Google Shape;530;p3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1" name="Google Shape;531;p3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2" name="Google Shape;532;p3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3" name="Google Shape;533;p3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4" name="Google Shape;534;p3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535" name="Google Shape;535;p36"/>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536" name="Google Shape;536;p36"/>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537" name="Google Shape;537;p36"/>
          <p:cNvGrpSpPr/>
          <p:nvPr/>
        </p:nvGrpSpPr>
        <p:grpSpPr>
          <a:xfrm rot="697126">
            <a:off x="8218474" y="-369190"/>
            <a:ext cx="1305393" cy="1346461"/>
            <a:chOff x="1492000" y="427450"/>
            <a:chExt cx="1188000" cy="1225375"/>
          </a:xfrm>
        </p:grpSpPr>
        <p:sp>
          <p:nvSpPr>
            <p:cNvPr id="538" name="Google Shape;538;p36"/>
            <p:cNvSpPr/>
            <p:nvPr/>
          </p:nvSpPr>
          <p:spPr>
            <a:xfrm>
              <a:off x="1492000" y="427450"/>
              <a:ext cx="1188000" cy="1225375"/>
            </a:xfrm>
            <a:custGeom>
              <a:avLst/>
              <a:gdLst/>
              <a:ahLst/>
              <a:cxnLst/>
              <a:rect l="l" t="t" r="r" b="b"/>
              <a:pathLst>
                <a:path w="47520" h="49015" extrusionOk="0">
                  <a:moveTo>
                    <a:pt x="44863" y="698"/>
                  </a:moveTo>
                  <a:lnTo>
                    <a:pt x="44863" y="698"/>
                  </a:lnTo>
                  <a:cubicBezTo>
                    <a:pt x="45260" y="745"/>
                    <a:pt x="45657" y="763"/>
                    <a:pt x="46048" y="763"/>
                  </a:cubicBezTo>
                  <a:cubicBezTo>
                    <a:pt x="46274" y="763"/>
                    <a:pt x="46497" y="757"/>
                    <a:pt x="46717" y="748"/>
                  </a:cubicBezTo>
                  <a:lnTo>
                    <a:pt x="46717" y="748"/>
                  </a:lnTo>
                  <a:cubicBezTo>
                    <a:pt x="46667" y="8567"/>
                    <a:pt x="46617" y="16387"/>
                    <a:pt x="46642" y="24207"/>
                  </a:cubicBezTo>
                  <a:cubicBezTo>
                    <a:pt x="46667" y="32076"/>
                    <a:pt x="46366" y="40046"/>
                    <a:pt x="46868" y="47891"/>
                  </a:cubicBezTo>
                  <a:cubicBezTo>
                    <a:pt x="46818" y="47891"/>
                    <a:pt x="46792" y="47866"/>
                    <a:pt x="46767" y="47866"/>
                  </a:cubicBezTo>
                  <a:cubicBezTo>
                    <a:pt x="39987" y="48053"/>
                    <a:pt x="33211" y="48100"/>
                    <a:pt x="26436" y="48100"/>
                  </a:cubicBezTo>
                  <a:cubicBezTo>
                    <a:pt x="19684" y="48100"/>
                    <a:pt x="12934" y="48054"/>
                    <a:pt x="6180" y="48054"/>
                  </a:cubicBezTo>
                  <a:cubicBezTo>
                    <a:pt x="4304" y="48054"/>
                    <a:pt x="2428" y="48057"/>
                    <a:pt x="552" y="48066"/>
                  </a:cubicBezTo>
                  <a:cubicBezTo>
                    <a:pt x="802" y="38116"/>
                    <a:pt x="1203" y="28066"/>
                    <a:pt x="1203" y="18066"/>
                  </a:cubicBezTo>
                  <a:cubicBezTo>
                    <a:pt x="1203" y="12452"/>
                    <a:pt x="1078" y="6863"/>
                    <a:pt x="727" y="1299"/>
                  </a:cubicBezTo>
                  <a:lnTo>
                    <a:pt x="752" y="1299"/>
                  </a:lnTo>
                  <a:cubicBezTo>
                    <a:pt x="1098" y="1362"/>
                    <a:pt x="1492" y="1415"/>
                    <a:pt x="1880" y="1415"/>
                  </a:cubicBezTo>
                  <a:cubicBezTo>
                    <a:pt x="2112" y="1415"/>
                    <a:pt x="2341" y="1396"/>
                    <a:pt x="2557" y="1349"/>
                  </a:cubicBezTo>
                  <a:lnTo>
                    <a:pt x="2557" y="1349"/>
                  </a:lnTo>
                  <a:cubicBezTo>
                    <a:pt x="2406" y="1650"/>
                    <a:pt x="2406" y="2051"/>
                    <a:pt x="2582" y="2377"/>
                  </a:cubicBezTo>
                  <a:cubicBezTo>
                    <a:pt x="2901" y="2970"/>
                    <a:pt x="3636" y="3314"/>
                    <a:pt x="4314" y="3314"/>
                  </a:cubicBezTo>
                  <a:cubicBezTo>
                    <a:pt x="4381" y="3314"/>
                    <a:pt x="4447" y="3311"/>
                    <a:pt x="4512" y="3304"/>
                  </a:cubicBezTo>
                  <a:cubicBezTo>
                    <a:pt x="5740" y="3229"/>
                    <a:pt x="6316" y="1700"/>
                    <a:pt x="5539" y="873"/>
                  </a:cubicBezTo>
                  <a:lnTo>
                    <a:pt x="5539" y="873"/>
                  </a:lnTo>
                  <a:cubicBezTo>
                    <a:pt x="5943" y="910"/>
                    <a:pt x="6360" y="933"/>
                    <a:pt x="6771" y="933"/>
                  </a:cubicBezTo>
                  <a:cubicBezTo>
                    <a:pt x="6921" y="933"/>
                    <a:pt x="7071" y="930"/>
                    <a:pt x="7218" y="923"/>
                  </a:cubicBezTo>
                  <a:lnTo>
                    <a:pt x="7218" y="923"/>
                  </a:lnTo>
                  <a:cubicBezTo>
                    <a:pt x="6918" y="1199"/>
                    <a:pt x="6742" y="1700"/>
                    <a:pt x="6792" y="2101"/>
                  </a:cubicBezTo>
                  <a:cubicBezTo>
                    <a:pt x="6842" y="2778"/>
                    <a:pt x="7344" y="3254"/>
                    <a:pt x="7995" y="3354"/>
                  </a:cubicBezTo>
                  <a:cubicBezTo>
                    <a:pt x="8078" y="3367"/>
                    <a:pt x="8161" y="3373"/>
                    <a:pt x="8244" y="3373"/>
                  </a:cubicBezTo>
                  <a:cubicBezTo>
                    <a:pt x="8813" y="3373"/>
                    <a:pt x="9362" y="3077"/>
                    <a:pt x="9624" y="2552"/>
                  </a:cubicBezTo>
                  <a:cubicBezTo>
                    <a:pt x="9850" y="2076"/>
                    <a:pt x="9850" y="1475"/>
                    <a:pt x="9599" y="998"/>
                  </a:cubicBezTo>
                  <a:cubicBezTo>
                    <a:pt x="10025" y="998"/>
                    <a:pt x="10451" y="973"/>
                    <a:pt x="10903" y="898"/>
                  </a:cubicBezTo>
                  <a:lnTo>
                    <a:pt x="10903" y="898"/>
                  </a:lnTo>
                  <a:cubicBezTo>
                    <a:pt x="10652" y="1149"/>
                    <a:pt x="10527" y="1500"/>
                    <a:pt x="10552" y="1876"/>
                  </a:cubicBezTo>
                  <a:cubicBezTo>
                    <a:pt x="10627" y="2527"/>
                    <a:pt x="11178" y="3029"/>
                    <a:pt x="11830" y="3104"/>
                  </a:cubicBezTo>
                  <a:cubicBezTo>
                    <a:pt x="11905" y="3116"/>
                    <a:pt x="11981" y="3122"/>
                    <a:pt x="12056" y="3122"/>
                  </a:cubicBezTo>
                  <a:cubicBezTo>
                    <a:pt x="12607" y="3122"/>
                    <a:pt x="13138" y="2806"/>
                    <a:pt x="13359" y="2277"/>
                  </a:cubicBezTo>
                  <a:cubicBezTo>
                    <a:pt x="13559" y="1826"/>
                    <a:pt x="13509" y="1299"/>
                    <a:pt x="13258" y="898"/>
                  </a:cubicBezTo>
                  <a:cubicBezTo>
                    <a:pt x="13576" y="898"/>
                    <a:pt x="13904" y="909"/>
                    <a:pt x="14237" y="909"/>
                  </a:cubicBezTo>
                  <a:cubicBezTo>
                    <a:pt x="14403" y="909"/>
                    <a:pt x="14570" y="907"/>
                    <a:pt x="14737" y="898"/>
                  </a:cubicBezTo>
                  <a:lnTo>
                    <a:pt x="14737" y="898"/>
                  </a:lnTo>
                  <a:cubicBezTo>
                    <a:pt x="14273" y="1850"/>
                    <a:pt x="14626" y="3103"/>
                    <a:pt x="15816" y="3103"/>
                  </a:cubicBezTo>
                  <a:cubicBezTo>
                    <a:pt x="15911" y="3103"/>
                    <a:pt x="16010" y="3095"/>
                    <a:pt x="16116" y="3079"/>
                  </a:cubicBezTo>
                  <a:cubicBezTo>
                    <a:pt x="17268" y="2928"/>
                    <a:pt x="17644" y="1625"/>
                    <a:pt x="17093" y="798"/>
                  </a:cubicBezTo>
                  <a:lnTo>
                    <a:pt x="17093" y="798"/>
                  </a:lnTo>
                  <a:cubicBezTo>
                    <a:pt x="17569" y="823"/>
                    <a:pt x="18070" y="823"/>
                    <a:pt x="18572" y="823"/>
                  </a:cubicBezTo>
                  <a:cubicBezTo>
                    <a:pt x="18183" y="1796"/>
                    <a:pt x="18761" y="2957"/>
                    <a:pt x="19917" y="2957"/>
                  </a:cubicBezTo>
                  <a:cubicBezTo>
                    <a:pt x="19952" y="2957"/>
                    <a:pt x="19989" y="2956"/>
                    <a:pt x="20025" y="2953"/>
                  </a:cubicBezTo>
                  <a:cubicBezTo>
                    <a:pt x="21103" y="2878"/>
                    <a:pt x="21604" y="1775"/>
                    <a:pt x="21203" y="898"/>
                  </a:cubicBezTo>
                  <a:lnTo>
                    <a:pt x="21203" y="898"/>
                  </a:lnTo>
                  <a:cubicBezTo>
                    <a:pt x="21579" y="923"/>
                    <a:pt x="21930" y="923"/>
                    <a:pt x="22306" y="923"/>
                  </a:cubicBezTo>
                  <a:cubicBezTo>
                    <a:pt x="21963" y="1782"/>
                    <a:pt x="22460" y="2905"/>
                    <a:pt x="23492" y="2905"/>
                  </a:cubicBezTo>
                  <a:cubicBezTo>
                    <a:pt x="23514" y="2905"/>
                    <a:pt x="23536" y="2904"/>
                    <a:pt x="23559" y="2903"/>
                  </a:cubicBezTo>
                  <a:cubicBezTo>
                    <a:pt x="24436" y="2878"/>
                    <a:pt x="25339" y="1775"/>
                    <a:pt x="25013" y="1024"/>
                  </a:cubicBezTo>
                  <a:cubicBezTo>
                    <a:pt x="25489" y="998"/>
                    <a:pt x="25940" y="998"/>
                    <a:pt x="26391" y="923"/>
                  </a:cubicBezTo>
                  <a:lnTo>
                    <a:pt x="26391" y="923"/>
                  </a:lnTo>
                  <a:cubicBezTo>
                    <a:pt x="26141" y="1450"/>
                    <a:pt x="25990" y="2001"/>
                    <a:pt x="26391" y="2502"/>
                  </a:cubicBezTo>
                  <a:cubicBezTo>
                    <a:pt x="26730" y="2921"/>
                    <a:pt x="27291" y="3117"/>
                    <a:pt x="27809" y="3117"/>
                  </a:cubicBezTo>
                  <a:cubicBezTo>
                    <a:pt x="27942" y="3117"/>
                    <a:pt x="28073" y="3104"/>
                    <a:pt x="28196" y="3079"/>
                  </a:cubicBezTo>
                  <a:cubicBezTo>
                    <a:pt x="29173" y="2828"/>
                    <a:pt x="29675" y="1625"/>
                    <a:pt x="29073" y="923"/>
                  </a:cubicBezTo>
                  <a:lnTo>
                    <a:pt x="30226" y="923"/>
                  </a:lnTo>
                  <a:cubicBezTo>
                    <a:pt x="29910" y="1969"/>
                    <a:pt x="30584" y="3132"/>
                    <a:pt x="31769" y="3132"/>
                  </a:cubicBezTo>
                  <a:cubicBezTo>
                    <a:pt x="31806" y="3132"/>
                    <a:pt x="31843" y="3131"/>
                    <a:pt x="31880" y="3129"/>
                  </a:cubicBezTo>
                  <a:cubicBezTo>
                    <a:pt x="33108" y="3029"/>
                    <a:pt x="33685" y="1750"/>
                    <a:pt x="33208" y="773"/>
                  </a:cubicBezTo>
                  <a:lnTo>
                    <a:pt x="33208" y="773"/>
                  </a:lnTo>
                  <a:cubicBezTo>
                    <a:pt x="33559" y="798"/>
                    <a:pt x="33885" y="823"/>
                    <a:pt x="34236" y="848"/>
                  </a:cubicBezTo>
                  <a:cubicBezTo>
                    <a:pt x="33885" y="1800"/>
                    <a:pt x="34436" y="2928"/>
                    <a:pt x="35589" y="2928"/>
                  </a:cubicBezTo>
                  <a:cubicBezTo>
                    <a:pt x="35602" y="2929"/>
                    <a:pt x="35614" y="2929"/>
                    <a:pt x="35626" y="2929"/>
                  </a:cubicBezTo>
                  <a:cubicBezTo>
                    <a:pt x="36682" y="2929"/>
                    <a:pt x="37315" y="1865"/>
                    <a:pt x="37018" y="973"/>
                  </a:cubicBezTo>
                  <a:cubicBezTo>
                    <a:pt x="37319" y="948"/>
                    <a:pt x="37645" y="923"/>
                    <a:pt x="37945" y="898"/>
                  </a:cubicBezTo>
                  <a:lnTo>
                    <a:pt x="37945" y="898"/>
                  </a:lnTo>
                  <a:cubicBezTo>
                    <a:pt x="37695" y="1775"/>
                    <a:pt x="38221" y="2753"/>
                    <a:pt x="39274" y="2803"/>
                  </a:cubicBezTo>
                  <a:cubicBezTo>
                    <a:pt x="39298" y="2804"/>
                    <a:pt x="39323" y="2805"/>
                    <a:pt x="39347" y="2805"/>
                  </a:cubicBezTo>
                  <a:cubicBezTo>
                    <a:pt x="40334" y="2805"/>
                    <a:pt x="40996" y="1829"/>
                    <a:pt x="40727" y="948"/>
                  </a:cubicBezTo>
                  <a:lnTo>
                    <a:pt x="40727" y="948"/>
                  </a:lnTo>
                  <a:cubicBezTo>
                    <a:pt x="41028" y="1024"/>
                    <a:pt x="41329" y="1049"/>
                    <a:pt x="41630" y="1074"/>
                  </a:cubicBezTo>
                  <a:cubicBezTo>
                    <a:pt x="41228" y="1800"/>
                    <a:pt x="41880" y="2928"/>
                    <a:pt x="42858" y="3079"/>
                  </a:cubicBezTo>
                  <a:cubicBezTo>
                    <a:pt x="42948" y="3092"/>
                    <a:pt x="43038" y="3099"/>
                    <a:pt x="43126" y="3099"/>
                  </a:cubicBezTo>
                  <a:cubicBezTo>
                    <a:pt x="44355" y="3099"/>
                    <a:pt x="45307" y="1844"/>
                    <a:pt x="44863" y="698"/>
                  </a:cubicBezTo>
                  <a:close/>
                  <a:moveTo>
                    <a:pt x="47088" y="0"/>
                  </a:moveTo>
                  <a:cubicBezTo>
                    <a:pt x="46975" y="0"/>
                    <a:pt x="46861" y="48"/>
                    <a:pt x="46792" y="146"/>
                  </a:cubicBezTo>
                  <a:cubicBezTo>
                    <a:pt x="46603" y="146"/>
                    <a:pt x="46411" y="145"/>
                    <a:pt x="46218" y="145"/>
                  </a:cubicBezTo>
                  <a:cubicBezTo>
                    <a:pt x="45543" y="145"/>
                    <a:pt x="44854" y="160"/>
                    <a:pt x="44211" y="297"/>
                  </a:cubicBezTo>
                  <a:cubicBezTo>
                    <a:pt x="44061" y="347"/>
                    <a:pt x="44061" y="572"/>
                    <a:pt x="44211" y="597"/>
                  </a:cubicBezTo>
                  <a:lnTo>
                    <a:pt x="44286" y="597"/>
                  </a:lnTo>
                  <a:cubicBezTo>
                    <a:pt x="44462" y="1199"/>
                    <a:pt x="44512" y="1851"/>
                    <a:pt x="43935" y="2277"/>
                  </a:cubicBezTo>
                  <a:cubicBezTo>
                    <a:pt x="43706" y="2437"/>
                    <a:pt x="43435" y="2556"/>
                    <a:pt x="43161" y="2556"/>
                  </a:cubicBezTo>
                  <a:cubicBezTo>
                    <a:pt x="43135" y="2556"/>
                    <a:pt x="43109" y="2555"/>
                    <a:pt x="43083" y="2552"/>
                  </a:cubicBezTo>
                  <a:cubicBezTo>
                    <a:pt x="42908" y="2502"/>
                    <a:pt x="42757" y="2452"/>
                    <a:pt x="42582" y="2427"/>
                  </a:cubicBezTo>
                  <a:cubicBezTo>
                    <a:pt x="41980" y="2126"/>
                    <a:pt x="41955" y="1675"/>
                    <a:pt x="42482" y="1099"/>
                  </a:cubicBezTo>
                  <a:cubicBezTo>
                    <a:pt x="42807" y="998"/>
                    <a:pt x="42732" y="547"/>
                    <a:pt x="42406" y="522"/>
                  </a:cubicBezTo>
                  <a:cubicBezTo>
                    <a:pt x="42002" y="490"/>
                    <a:pt x="41577" y="437"/>
                    <a:pt x="41158" y="437"/>
                  </a:cubicBezTo>
                  <a:cubicBezTo>
                    <a:pt x="40927" y="437"/>
                    <a:pt x="40699" y="453"/>
                    <a:pt x="40477" y="497"/>
                  </a:cubicBezTo>
                  <a:cubicBezTo>
                    <a:pt x="40451" y="489"/>
                    <a:pt x="40422" y="484"/>
                    <a:pt x="40393" y="484"/>
                  </a:cubicBezTo>
                  <a:cubicBezTo>
                    <a:pt x="40251" y="484"/>
                    <a:pt x="40093" y="582"/>
                    <a:pt x="40176" y="748"/>
                  </a:cubicBezTo>
                  <a:cubicBezTo>
                    <a:pt x="40426" y="1399"/>
                    <a:pt x="40226" y="2277"/>
                    <a:pt x="39374" y="2302"/>
                  </a:cubicBezTo>
                  <a:cubicBezTo>
                    <a:pt x="39362" y="2302"/>
                    <a:pt x="39351" y="2302"/>
                    <a:pt x="39340" y="2302"/>
                  </a:cubicBezTo>
                  <a:cubicBezTo>
                    <a:pt x="38464" y="2302"/>
                    <a:pt x="38177" y="1341"/>
                    <a:pt x="38622" y="698"/>
                  </a:cubicBezTo>
                  <a:cubicBezTo>
                    <a:pt x="38722" y="547"/>
                    <a:pt x="38597" y="297"/>
                    <a:pt x="38396" y="297"/>
                  </a:cubicBezTo>
                  <a:cubicBezTo>
                    <a:pt x="37845" y="372"/>
                    <a:pt x="37319" y="447"/>
                    <a:pt x="36792" y="572"/>
                  </a:cubicBezTo>
                  <a:cubicBezTo>
                    <a:pt x="36767" y="547"/>
                    <a:pt x="36742" y="522"/>
                    <a:pt x="36717" y="472"/>
                  </a:cubicBezTo>
                  <a:cubicBezTo>
                    <a:pt x="36687" y="435"/>
                    <a:pt x="36647" y="420"/>
                    <a:pt x="36606" y="420"/>
                  </a:cubicBezTo>
                  <a:cubicBezTo>
                    <a:pt x="36478" y="420"/>
                    <a:pt x="36335" y="571"/>
                    <a:pt x="36391" y="723"/>
                  </a:cubicBezTo>
                  <a:cubicBezTo>
                    <a:pt x="36341" y="798"/>
                    <a:pt x="36391" y="948"/>
                    <a:pt x="36492" y="973"/>
                  </a:cubicBezTo>
                  <a:cubicBezTo>
                    <a:pt x="36735" y="1630"/>
                    <a:pt x="36459" y="2429"/>
                    <a:pt x="35662" y="2429"/>
                  </a:cubicBezTo>
                  <a:cubicBezTo>
                    <a:pt x="35638" y="2429"/>
                    <a:pt x="35614" y="2429"/>
                    <a:pt x="35589" y="2427"/>
                  </a:cubicBezTo>
                  <a:cubicBezTo>
                    <a:pt x="34687" y="2402"/>
                    <a:pt x="34436" y="1374"/>
                    <a:pt x="34913" y="723"/>
                  </a:cubicBezTo>
                  <a:cubicBezTo>
                    <a:pt x="35063" y="572"/>
                    <a:pt x="34888" y="322"/>
                    <a:pt x="34687" y="322"/>
                  </a:cubicBezTo>
                  <a:cubicBezTo>
                    <a:pt x="34086" y="322"/>
                    <a:pt x="33509" y="322"/>
                    <a:pt x="32908" y="347"/>
                  </a:cubicBezTo>
                  <a:cubicBezTo>
                    <a:pt x="32873" y="312"/>
                    <a:pt x="32831" y="298"/>
                    <a:pt x="32787" y="298"/>
                  </a:cubicBezTo>
                  <a:cubicBezTo>
                    <a:pt x="32641" y="298"/>
                    <a:pt x="32485" y="462"/>
                    <a:pt x="32582" y="597"/>
                  </a:cubicBezTo>
                  <a:cubicBezTo>
                    <a:pt x="33098" y="1359"/>
                    <a:pt x="32867" y="2554"/>
                    <a:pt x="31843" y="2554"/>
                  </a:cubicBezTo>
                  <a:cubicBezTo>
                    <a:pt x="31822" y="2554"/>
                    <a:pt x="31801" y="2553"/>
                    <a:pt x="31780" y="2552"/>
                  </a:cubicBezTo>
                  <a:cubicBezTo>
                    <a:pt x="30827" y="2527"/>
                    <a:pt x="30477" y="1550"/>
                    <a:pt x="30878" y="798"/>
                  </a:cubicBezTo>
                  <a:cubicBezTo>
                    <a:pt x="31003" y="623"/>
                    <a:pt x="30853" y="397"/>
                    <a:pt x="30652" y="397"/>
                  </a:cubicBezTo>
                  <a:cubicBezTo>
                    <a:pt x="29975" y="397"/>
                    <a:pt x="29374" y="497"/>
                    <a:pt x="28722" y="648"/>
                  </a:cubicBezTo>
                  <a:cubicBezTo>
                    <a:pt x="28697" y="623"/>
                    <a:pt x="28647" y="597"/>
                    <a:pt x="28622" y="572"/>
                  </a:cubicBezTo>
                  <a:cubicBezTo>
                    <a:pt x="28590" y="561"/>
                    <a:pt x="28559" y="556"/>
                    <a:pt x="28528" y="556"/>
                  </a:cubicBezTo>
                  <a:cubicBezTo>
                    <a:pt x="28295" y="556"/>
                    <a:pt x="28127" y="863"/>
                    <a:pt x="28371" y="973"/>
                  </a:cubicBezTo>
                  <a:cubicBezTo>
                    <a:pt x="29098" y="1349"/>
                    <a:pt x="28923" y="2277"/>
                    <a:pt x="28196" y="2552"/>
                  </a:cubicBezTo>
                  <a:cubicBezTo>
                    <a:pt x="28045" y="2590"/>
                    <a:pt x="27901" y="2609"/>
                    <a:pt x="27760" y="2609"/>
                  </a:cubicBezTo>
                  <a:cubicBezTo>
                    <a:pt x="27619" y="2609"/>
                    <a:pt x="27482" y="2590"/>
                    <a:pt x="27344" y="2552"/>
                  </a:cubicBezTo>
                  <a:cubicBezTo>
                    <a:pt x="26517" y="2001"/>
                    <a:pt x="26391" y="1399"/>
                    <a:pt x="26993" y="798"/>
                  </a:cubicBezTo>
                  <a:cubicBezTo>
                    <a:pt x="27118" y="623"/>
                    <a:pt x="27043" y="372"/>
                    <a:pt x="26817" y="372"/>
                  </a:cubicBezTo>
                  <a:cubicBezTo>
                    <a:pt x="26091" y="397"/>
                    <a:pt x="25339" y="497"/>
                    <a:pt x="24612" y="572"/>
                  </a:cubicBezTo>
                  <a:cubicBezTo>
                    <a:pt x="24587" y="572"/>
                    <a:pt x="24562" y="547"/>
                    <a:pt x="24537" y="547"/>
                  </a:cubicBezTo>
                  <a:cubicBezTo>
                    <a:pt x="24503" y="522"/>
                    <a:pt x="24467" y="511"/>
                    <a:pt x="24432" y="511"/>
                  </a:cubicBezTo>
                  <a:cubicBezTo>
                    <a:pt x="24361" y="511"/>
                    <a:pt x="24294" y="556"/>
                    <a:pt x="24261" y="623"/>
                  </a:cubicBezTo>
                  <a:cubicBezTo>
                    <a:pt x="24086" y="698"/>
                    <a:pt x="24111" y="998"/>
                    <a:pt x="24336" y="998"/>
                  </a:cubicBezTo>
                  <a:lnTo>
                    <a:pt x="24436" y="998"/>
                  </a:lnTo>
                  <a:cubicBezTo>
                    <a:pt x="24637" y="1299"/>
                    <a:pt x="24512" y="1800"/>
                    <a:pt x="24336" y="2026"/>
                  </a:cubicBezTo>
                  <a:cubicBezTo>
                    <a:pt x="24134" y="2249"/>
                    <a:pt x="23882" y="2373"/>
                    <a:pt x="23608" y="2373"/>
                  </a:cubicBezTo>
                  <a:cubicBezTo>
                    <a:pt x="23543" y="2373"/>
                    <a:pt x="23476" y="2366"/>
                    <a:pt x="23409" y="2352"/>
                  </a:cubicBezTo>
                  <a:cubicBezTo>
                    <a:pt x="22732" y="2252"/>
                    <a:pt x="22381" y="1425"/>
                    <a:pt x="22857" y="823"/>
                  </a:cubicBezTo>
                  <a:cubicBezTo>
                    <a:pt x="22983" y="673"/>
                    <a:pt x="22908" y="472"/>
                    <a:pt x="22707" y="447"/>
                  </a:cubicBezTo>
                  <a:cubicBezTo>
                    <a:pt x="22439" y="428"/>
                    <a:pt x="22171" y="420"/>
                    <a:pt x="21903" y="420"/>
                  </a:cubicBezTo>
                  <a:cubicBezTo>
                    <a:pt x="21469" y="420"/>
                    <a:pt x="21036" y="441"/>
                    <a:pt x="20602" y="472"/>
                  </a:cubicBezTo>
                  <a:cubicBezTo>
                    <a:pt x="20351" y="497"/>
                    <a:pt x="20351" y="848"/>
                    <a:pt x="20602" y="873"/>
                  </a:cubicBezTo>
                  <a:lnTo>
                    <a:pt x="20652" y="873"/>
                  </a:lnTo>
                  <a:cubicBezTo>
                    <a:pt x="21028" y="1525"/>
                    <a:pt x="20777" y="2452"/>
                    <a:pt x="19925" y="2452"/>
                  </a:cubicBezTo>
                  <a:cubicBezTo>
                    <a:pt x="18998" y="2452"/>
                    <a:pt x="18747" y="1349"/>
                    <a:pt x="19198" y="698"/>
                  </a:cubicBezTo>
                  <a:cubicBezTo>
                    <a:pt x="19299" y="547"/>
                    <a:pt x="19173" y="322"/>
                    <a:pt x="18973" y="322"/>
                  </a:cubicBezTo>
                  <a:cubicBezTo>
                    <a:pt x="18529" y="322"/>
                    <a:pt x="18085" y="305"/>
                    <a:pt x="17641" y="305"/>
                  </a:cubicBezTo>
                  <a:cubicBezTo>
                    <a:pt x="17308" y="305"/>
                    <a:pt x="16975" y="315"/>
                    <a:pt x="16642" y="347"/>
                  </a:cubicBezTo>
                  <a:lnTo>
                    <a:pt x="16592" y="347"/>
                  </a:lnTo>
                  <a:cubicBezTo>
                    <a:pt x="16592" y="347"/>
                    <a:pt x="16567" y="322"/>
                    <a:pt x="16542" y="322"/>
                  </a:cubicBezTo>
                  <a:cubicBezTo>
                    <a:pt x="16503" y="299"/>
                    <a:pt x="16465" y="289"/>
                    <a:pt x="16428" y="289"/>
                  </a:cubicBezTo>
                  <a:cubicBezTo>
                    <a:pt x="16226" y="289"/>
                    <a:pt x="16083" y="595"/>
                    <a:pt x="16316" y="723"/>
                  </a:cubicBezTo>
                  <a:cubicBezTo>
                    <a:pt x="17068" y="1224"/>
                    <a:pt x="17118" y="2427"/>
                    <a:pt x="16065" y="2628"/>
                  </a:cubicBezTo>
                  <a:cubicBezTo>
                    <a:pt x="16001" y="2641"/>
                    <a:pt x="15937" y="2648"/>
                    <a:pt x="15874" y="2648"/>
                  </a:cubicBezTo>
                  <a:cubicBezTo>
                    <a:pt x="15009" y="2648"/>
                    <a:pt x="14351" y="1430"/>
                    <a:pt x="15238" y="823"/>
                  </a:cubicBezTo>
                  <a:cubicBezTo>
                    <a:pt x="15414" y="723"/>
                    <a:pt x="15339" y="472"/>
                    <a:pt x="15113" y="447"/>
                  </a:cubicBezTo>
                  <a:cubicBezTo>
                    <a:pt x="14835" y="428"/>
                    <a:pt x="14558" y="420"/>
                    <a:pt x="14279" y="420"/>
                  </a:cubicBezTo>
                  <a:cubicBezTo>
                    <a:pt x="13827" y="420"/>
                    <a:pt x="13372" y="441"/>
                    <a:pt x="12908" y="472"/>
                  </a:cubicBezTo>
                  <a:cubicBezTo>
                    <a:pt x="12882" y="497"/>
                    <a:pt x="12857" y="497"/>
                    <a:pt x="12807" y="522"/>
                  </a:cubicBezTo>
                  <a:cubicBezTo>
                    <a:pt x="12682" y="522"/>
                    <a:pt x="12582" y="748"/>
                    <a:pt x="12682" y="898"/>
                  </a:cubicBezTo>
                  <a:cubicBezTo>
                    <a:pt x="13208" y="1525"/>
                    <a:pt x="13008" y="2628"/>
                    <a:pt x="12030" y="2628"/>
                  </a:cubicBezTo>
                  <a:cubicBezTo>
                    <a:pt x="11103" y="2628"/>
                    <a:pt x="10627" y="1274"/>
                    <a:pt x="11604" y="923"/>
                  </a:cubicBezTo>
                  <a:cubicBezTo>
                    <a:pt x="11730" y="873"/>
                    <a:pt x="11730" y="698"/>
                    <a:pt x="11629" y="673"/>
                  </a:cubicBezTo>
                  <a:cubicBezTo>
                    <a:pt x="11604" y="572"/>
                    <a:pt x="11554" y="472"/>
                    <a:pt x="11429" y="472"/>
                  </a:cubicBezTo>
                  <a:cubicBezTo>
                    <a:pt x="11209" y="457"/>
                    <a:pt x="10984" y="449"/>
                    <a:pt x="10758" y="449"/>
                  </a:cubicBezTo>
                  <a:cubicBezTo>
                    <a:pt x="10236" y="449"/>
                    <a:pt x="9705" y="493"/>
                    <a:pt x="9198" y="597"/>
                  </a:cubicBezTo>
                  <a:cubicBezTo>
                    <a:pt x="9187" y="596"/>
                    <a:pt x="9176" y="595"/>
                    <a:pt x="9164" y="595"/>
                  </a:cubicBezTo>
                  <a:cubicBezTo>
                    <a:pt x="9020" y="595"/>
                    <a:pt x="8857" y="736"/>
                    <a:pt x="8973" y="898"/>
                  </a:cubicBezTo>
                  <a:cubicBezTo>
                    <a:pt x="9248" y="1299"/>
                    <a:pt x="9424" y="1750"/>
                    <a:pt x="9223" y="2227"/>
                  </a:cubicBezTo>
                  <a:cubicBezTo>
                    <a:pt x="9070" y="2620"/>
                    <a:pt x="8688" y="2842"/>
                    <a:pt x="8276" y="2842"/>
                  </a:cubicBezTo>
                  <a:cubicBezTo>
                    <a:pt x="8216" y="2842"/>
                    <a:pt x="8156" y="2838"/>
                    <a:pt x="8095" y="2828"/>
                  </a:cubicBezTo>
                  <a:cubicBezTo>
                    <a:pt x="7669" y="2778"/>
                    <a:pt x="7344" y="2452"/>
                    <a:pt x="7344" y="2001"/>
                  </a:cubicBezTo>
                  <a:cubicBezTo>
                    <a:pt x="7319" y="1600"/>
                    <a:pt x="7544" y="1299"/>
                    <a:pt x="7845" y="1024"/>
                  </a:cubicBezTo>
                  <a:cubicBezTo>
                    <a:pt x="7920" y="948"/>
                    <a:pt x="7920" y="873"/>
                    <a:pt x="7870" y="798"/>
                  </a:cubicBezTo>
                  <a:cubicBezTo>
                    <a:pt x="7945" y="698"/>
                    <a:pt x="7895" y="497"/>
                    <a:pt x="7770" y="472"/>
                  </a:cubicBezTo>
                  <a:cubicBezTo>
                    <a:pt x="7476" y="428"/>
                    <a:pt x="7177" y="412"/>
                    <a:pt x="6874" y="412"/>
                  </a:cubicBezTo>
                  <a:cubicBezTo>
                    <a:pt x="6324" y="412"/>
                    <a:pt x="5763" y="465"/>
                    <a:pt x="5213" y="497"/>
                  </a:cubicBezTo>
                  <a:cubicBezTo>
                    <a:pt x="5163" y="497"/>
                    <a:pt x="5113" y="522"/>
                    <a:pt x="5088" y="572"/>
                  </a:cubicBezTo>
                  <a:cubicBezTo>
                    <a:pt x="5069" y="567"/>
                    <a:pt x="5050" y="565"/>
                    <a:pt x="5032" y="565"/>
                  </a:cubicBezTo>
                  <a:cubicBezTo>
                    <a:pt x="4879" y="565"/>
                    <a:pt x="4756" y="736"/>
                    <a:pt x="4913" y="848"/>
                  </a:cubicBezTo>
                  <a:cubicBezTo>
                    <a:pt x="5213" y="1099"/>
                    <a:pt x="5464" y="1425"/>
                    <a:pt x="5439" y="1826"/>
                  </a:cubicBezTo>
                  <a:cubicBezTo>
                    <a:pt x="5389" y="2327"/>
                    <a:pt x="4988" y="2728"/>
                    <a:pt x="4512" y="2778"/>
                  </a:cubicBezTo>
                  <a:cubicBezTo>
                    <a:pt x="4478" y="2781"/>
                    <a:pt x="4444" y="2783"/>
                    <a:pt x="4409" y="2783"/>
                  </a:cubicBezTo>
                  <a:cubicBezTo>
                    <a:pt x="3603" y="2783"/>
                    <a:pt x="2415" y="1966"/>
                    <a:pt x="3208" y="1149"/>
                  </a:cubicBezTo>
                  <a:cubicBezTo>
                    <a:pt x="3312" y="1045"/>
                    <a:pt x="3210" y="873"/>
                    <a:pt x="3087" y="873"/>
                  </a:cubicBezTo>
                  <a:cubicBezTo>
                    <a:pt x="3061" y="873"/>
                    <a:pt x="3034" y="881"/>
                    <a:pt x="3008" y="898"/>
                  </a:cubicBezTo>
                  <a:lnTo>
                    <a:pt x="2983" y="898"/>
                  </a:lnTo>
                  <a:cubicBezTo>
                    <a:pt x="2933" y="873"/>
                    <a:pt x="2907" y="848"/>
                    <a:pt x="2857" y="848"/>
                  </a:cubicBezTo>
                  <a:cubicBezTo>
                    <a:pt x="2773" y="836"/>
                    <a:pt x="2689" y="831"/>
                    <a:pt x="2605" y="831"/>
                  </a:cubicBezTo>
                  <a:cubicBezTo>
                    <a:pt x="2339" y="831"/>
                    <a:pt x="2077" y="879"/>
                    <a:pt x="1830" y="898"/>
                  </a:cubicBezTo>
                  <a:cubicBezTo>
                    <a:pt x="1479" y="923"/>
                    <a:pt x="1153" y="923"/>
                    <a:pt x="802" y="923"/>
                  </a:cubicBezTo>
                  <a:cubicBezTo>
                    <a:pt x="752" y="923"/>
                    <a:pt x="727" y="923"/>
                    <a:pt x="702" y="948"/>
                  </a:cubicBezTo>
                  <a:cubicBezTo>
                    <a:pt x="669" y="893"/>
                    <a:pt x="606" y="862"/>
                    <a:pt x="547" y="862"/>
                  </a:cubicBezTo>
                  <a:cubicBezTo>
                    <a:pt x="472" y="862"/>
                    <a:pt x="401" y="912"/>
                    <a:pt x="401" y="1024"/>
                  </a:cubicBezTo>
                  <a:cubicBezTo>
                    <a:pt x="151" y="8693"/>
                    <a:pt x="552" y="16412"/>
                    <a:pt x="501" y="24106"/>
                  </a:cubicBezTo>
                  <a:cubicBezTo>
                    <a:pt x="451" y="32126"/>
                    <a:pt x="226" y="40147"/>
                    <a:pt x="0" y="48167"/>
                  </a:cubicBezTo>
                  <a:cubicBezTo>
                    <a:pt x="0" y="48346"/>
                    <a:pt x="141" y="48435"/>
                    <a:pt x="276" y="48435"/>
                  </a:cubicBezTo>
                  <a:cubicBezTo>
                    <a:pt x="330" y="48435"/>
                    <a:pt x="383" y="48421"/>
                    <a:pt x="426" y="48392"/>
                  </a:cubicBezTo>
                  <a:cubicBezTo>
                    <a:pt x="451" y="48417"/>
                    <a:pt x="501" y="48442"/>
                    <a:pt x="552" y="48442"/>
                  </a:cubicBezTo>
                  <a:cubicBezTo>
                    <a:pt x="6395" y="48873"/>
                    <a:pt x="12274" y="49015"/>
                    <a:pt x="18164" y="49015"/>
                  </a:cubicBezTo>
                  <a:cubicBezTo>
                    <a:pt x="27709" y="49015"/>
                    <a:pt x="37282" y="48642"/>
                    <a:pt x="46767" y="48518"/>
                  </a:cubicBezTo>
                  <a:cubicBezTo>
                    <a:pt x="46968" y="48518"/>
                    <a:pt x="47068" y="48367"/>
                    <a:pt x="47068" y="48217"/>
                  </a:cubicBezTo>
                  <a:cubicBezTo>
                    <a:pt x="47118" y="48217"/>
                    <a:pt x="47193" y="48167"/>
                    <a:pt x="47193" y="48066"/>
                  </a:cubicBezTo>
                  <a:cubicBezTo>
                    <a:pt x="47519" y="40147"/>
                    <a:pt x="47118" y="32152"/>
                    <a:pt x="47168" y="24207"/>
                  </a:cubicBezTo>
                  <a:cubicBezTo>
                    <a:pt x="47193" y="16237"/>
                    <a:pt x="47269" y="8292"/>
                    <a:pt x="47419" y="347"/>
                  </a:cubicBezTo>
                  <a:cubicBezTo>
                    <a:pt x="47434" y="118"/>
                    <a:pt x="47263" y="0"/>
                    <a:pt x="47088"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39" name="Google Shape;539;p36"/>
            <p:cNvSpPr/>
            <p:nvPr/>
          </p:nvSpPr>
          <p:spPr>
            <a:xfrm>
              <a:off x="1505775" y="444875"/>
              <a:ext cx="1157925" cy="1185100"/>
            </a:xfrm>
            <a:custGeom>
              <a:avLst/>
              <a:gdLst/>
              <a:ahLst/>
              <a:cxnLst/>
              <a:rect l="l" t="t" r="r" b="b"/>
              <a:pathLst>
                <a:path w="46317" h="47404" extrusionOk="0">
                  <a:moveTo>
                    <a:pt x="19694" y="12839"/>
                  </a:moveTo>
                  <a:cubicBezTo>
                    <a:pt x="25666" y="12839"/>
                    <a:pt x="31640" y="12924"/>
                    <a:pt x="37606" y="12924"/>
                  </a:cubicBezTo>
                  <a:cubicBezTo>
                    <a:pt x="38998" y="12924"/>
                    <a:pt x="40389" y="12919"/>
                    <a:pt x="41780" y="12908"/>
                  </a:cubicBezTo>
                  <a:cubicBezTo>
                    <a:pt x="42031" y="12908"/>
                    <a:pt x="42031" y="13309"/>
                    <a:pt x="41780" y="13309"/>
                  </a:cubicBezTo>
                  <a:cubicBezTo>
                    <a:pt x="40353" y="13295"/>
                    <a:pt x="38925" y="13288"/>
                    <a:pt x="37497" y="13288"/>
                  </a:cubicBezTo>
                  <a:cubicBezTo>
                    <a:pt x="30111" y="13288"/>
                    <a:pt x="22711" y="13452"/>
                    <a:pt x="15319" y="13452"/>
                  </a:cubicBezTo>
                  <a:cubicBezTo>
                    <a:pt x="11840" y="13452"/>
                    <a:pt x="8362" y="13415"/>
                    <a:pt x="4888" y="13309"/>
                  </a:cubicBezTo>
                  <a:cubicBezTo>
                    <a:pt x="4763" y="13309"/>
                    <a:pt x="4763" y="13109"/>
                    <a:pt x="4888" y="13109"/>
                  </a:cubicBezTo>
                  <a:cubicBezTo>
                    <a:pt x="9817" y="12897"/>
                    <a:pt x="14755" y="12839"/>
                    <a:pt x="19694" y="12839"/>
                  </a:cubicBezTo>
                  <a:close/>
                  <a:moveTo>
                    <a:pt x="41778" y="16165"/>
                  </a:moveTo>
                  <a:cubicBezTo>
                    <a:pt x="42081" y="16165"/>
                    <a:pt x="42073" y="16643"/>
                    <a:pt x="41755" y="16667"/>
                  </a:cubicBezTo>
                  <a:cubicBezTo>
                    <a:pt x="33336" y="16859"/>
                    <a:pt x="24820" y="17221"/>
                    <a:pt x="16342" y="17221"/>
                  </a:cubicBezTo>
                  <a:cubicBezTo>
                    <a:pt x="12630" y="17221"/>
                    <a:pt x="8925" y="17151"/>
                    <a:pt x="5239" y="16968"/>
                  </a:cubicBezTo>
                  <a:cubicBezTo>
                    <a:pt x="5113" y="16968"/>
                    <a:pt x="5113" y="16793"/>
                    <a:pt x="5239" y="16793"/>
                  </a:cubicBezTo>
                  <a:cubicBezTo>
                    <a:pt x="17369" y="16166"/>
                    <a:pt x="29625" y="16467"/>
                    <a:pt x="41755" y="16166"/>
                  </a:cubicBezTo>
                  <a:cubicBezTo>
                    <a:pt x="41763" y="16166"/>
                    <a:pt x="41771" y="16165"/>
                    <a:pt x="41778" y="16165"/>
                  </a:cubicBezTo>
                  <a:close/>
                  <a:moveTo>
                    <a:pt x="30937" y="19611"/>
                  </a:moveTo>
                  <a:cubicBezTo>
                    <a:pt x="34361" y="19611"/>
                    <a:pt x="37787" y="19640"/>
                    <a:pt x="41204" y="19725"/>
                  </a:cubicBezTo>
                  <a:cubicBezTo>
                    <a:pt x="41505" y="19750"/>
                    <a:pt x="41505" y="20201"/>
                    <a:pt x="41204" y="20201"/>
                  </a:cubicBezTo>
                  <a:cubicBezTo>
                    <a:pt x="36567" y="20163"/>
                    <a:pt x="31916" y="20110"/>
                    <a:pt x="27273" y="20110"/>
                  </a:cubicBezTo>
                  <a:cubicBezTo>
                    <a:pt x="25867" y="20110"/>
                    <a:pt x="24462" y="20114"/>
                    <a:pt x="23058" y="20126"/>
                  </a:cubicBezTo>
                  <a:cubicBezTo>
                    <a:pt x="18090" y="20167"/>
                    <a:pt x="13089" y="20446"/>
                    <a:pt x="8109" y="20446"/>
                  </a:cubicBezTo>
                  <a:cubicBezTo>
                    <a:pt x="7034" y="20446"/>
                    <a:pt x="5960" y="20433"/>
                    <a:pt x="4888" y="20402"/>
                  </a:cubicBezTo>
                  <a:cubicBezTo>
                    <a:pt x="4737" y="20402"/>
                    <a:pt x="4763" y="20176"/>
                    <a:pt x="4888" y="20176"/>
                  </a:cubicBezTo>
                  <a:cubicBezTo>
                    <a:pt x="10903" y="19575"/>
                    <a:pt x="17018" y="19700"/>
                    <a:pt x="23058" y="19650"/>
                  </a:cubicBezTo>
                  <a:cubicBezTo>
                    <a:pt x="25681" y="19628"/>
                    <a:pt x="28309" y="19611"/>
                    <a:pt x="30937" y="19611"/>
                  </a:cubicBezTo>
                  <a:close/>
                  <a:moveTo>
                    <a:pt x="29043" y="23158"/>
                  </a:moveTo>
                  <a:cubicBezTo>
                    <a:pt x="32026" y="23158"/>
                    <a:pt x="35010" y="23162"/>
                    <a:pt x="37992" y="23162"/>
                  </a:cubicBezTo>
                  <a:cubicBezTo>
                    <a:pt x="39330" y="23162"/>
                    <a:pt x="40668" y="23161"/>
                    <a:pt x="42006" y="23159"/>
                  </a:cubicBezTo>
                  <a:cubicBezTo>
                    <a:pt x="42013" y="23158"/>
                    <a:pt x="42021" y="23158"/>
                    <a:pt x="42028" y="23158"/>
                  </a:cubicBezTo>
                  <a:cubicBezTo>
                    <a:pt x="42357" y="23158"/>
                    <a:pt x="42349" y="23710"/>
                    <a:pt x="42006" y="23710"/>
                  </a:cubicBezTo>
                  <a:cubicBezTo>
                    <a:pt x="33957" y="23743"/>
                    <a:pt x="25897" y="23862"/>
                    <a:pt x="17848" y="23862"/>
                  </a:cubicBezTo>
                  <a:cubicBezTo>
                    <a:pt x="13641" y="23862"/>
                    <a:pt x="9437" y="23830"/>
                    <a:pt x="5239" y="23735"/>
                  </a:cubicBezTo>
                  <a:cubicBezTo>
                    <a:pt x="5038" y="23735"/>
                    <a:pt x="5063" y="23459"/>
                    <a:pt x="5239" y="23434"/>
                  </a:cubicBezTo>
                  <a:cubicBezTo>
                    <a:pt x="13159" y="23191"/>
                    <a:pt x="21101" y="23158"/>
                    <a:pt x="29043" y="23158"/>
                  </a:cubicBezTo>
                  <a:close/>
                  <a:moveTo>
                    <a:pt x="41678" y="26667"/>
                  </a:moveTo>
                  <a:cubicBezTo>
                    <a:pt x="41981" y="26667"/>
                    <a:pt x="41973" y="27144"/>
                    <a:pt x="41655" y="27144"/>
                  </a:cubicBezTo>
                  <a:cubicBezTo>
                    <a:pt x="33375" y="27482"/>
                    <a:pt x="25039" y="27820"/>
                    <a:pt x="16714" y="27820"/>
                  </a:cubicBezTo>
                  <a:cubicBezTo>
                    <a:pt x="12691" y="27820"/>
                    <a:pt x="8672" y="27741"/>
                    <a:pt x="4662" y="27545"/>
                  </a:cubicBezTo>
                  <a:cubicBezTo>
                    <a:pt x="4462" y="27545"/>
                    <a:pt x="4462" y="27219"/>
                    <a:pt x="4662" y="27219"/>
                  </a:cubicBezTo>
                  <a:cubicBezTo>
                    <a:pt x="16993" y="27018"/>
                    <a:pt x="29324" y="27194"/>
                    <a:pt x="41655" y="26668"/>
                  </a:cubicBezTo>
                  <a:cubicBezTo>
                    <a:pt x="41663" y="26667"/>
                    <a:pt x="41671" y="26667"/>
                    <a:pt x="41678" y="26667"/>
                  </a:cubicBezTo>
                  <a:close/>
                  <a:moveTo>
                    <a:pt x="31837" y="30448"/>
                  </a:moveTo>
                  <a:cubicBezTo>
                    <a:pt x="35001" y="30448"/>
                    <a:pt x="38165" y="30457"/>
                    <a:pt x="41329" y="30477"/>
                  </a:cubicBezTo>
                  <a:cubicBezTo>
                    <a:pt x="41605" y="30477"/>
                    <a:pt x="41605" y="30928"/>
                    <a:pt x="41329" y="30928"/>
                  </a:cubicBezTo>
                  <a:cubicBezTo>
                    <a:pt x="33886" y="31036"/>
                    <a:pt x="26444" y="31087"/>
                    <a:pt x="19001" y="31087"/>
                  </a:cubicBezTo>
                  <a:cubicBezTo>
                    <a:pt x="14338" y="31087"/>
                    <a:pt x="9676" y="31067"/>
                    <a:pt x="5013" y="31028"/>
                  </a:cubicBezTo>
                  <a:cubicBezTo>
                    <a:pt x="4763" y="31028"/>
                    <a:pt x="4763" y="30678"/>
                    <a:pt x="5013" y="30653"/>
                  </a:cubicBezTo>
                  <a:cubicBezTo>
                    <a:pt x="13954" y="30523"/>
                    <a:pt x="22895" y="30448"/>
                    <a:pt x="31837" y="30448"/>
                  </a:cubicBezTo>
                  <a:close/>
                  <a:moveTo>
                    <a:pt x="41079" y="33485"/>
                  </a:moveTo>
                  <a:cubicBezTo>
                    <a:pt x="41429" y="33485"/>
                    <a:pt x="41429" y="34011"/>
                    <a:pt x="41079" y="34011"/>
                  </a:cubicBezTo>
                  <a:cubicBezTo>
                    <a:pt x="29149" y="34136"/>
                    <a:pt x="17194" y="34387"/>
                    <a:pt x="5239" y="34487"/>
                  </a:cubicBezTo>
                  <a:cubicBezTo>
                    <a:pt x="4938" y="34487"/>
                    <a:pt x="4938" y="34036"/>
                    <a:pt x="5239" y="34036"/>
                  </a:cubicBezTo>
                  <a:cubicBezTo>
                    <a:pt x="17169" y="33660"/>
                    <a:pt x="29149" y="33560"/>
                    <a:pt x="41079" y="33485"/>
                  </a:cubicBezTo>
                  <a:close/>
                  <a:moveTo>
                    <a:pt x="41079" y="36617"/>
                  </a:moveTo>
                  <a:cubicBezTo>
                    <a:pt x="41404" y="36617"/>
                    <a:pt x="41404" y="37094"/>
                    <a:pt x="41079" y="37094"/>
                  </a:cubicBezTo>
                  <a:cubicBezTo>
                    <a:pt x="30993" y="37304"/>
                    <a:pt x="20855" y="37549"/>
                    <a:pt x="10738" y="37549"/>
                  </a:cubicBezTo>
                  <a:cubicBezTo>
                    <a:pt x="8787" y="37549"/>
                    <a:pt x="6837" y="37540"/>
                    <a:pt x="4888" y="37520"/>
                  </a:cubicBezTo>
                  <a:cubicBezTo>
                    <a:pt x="4612" y="37520"/>
                    <a:pt x="4612" y="37094"/>
                    <a:pt x="4888" y="37094"/>
                  </a:cubicBezTo>
                  <a:cubicBezTo>
                    <a:pt x="16943" y="36693"/>
                    <a:pt x="29023" y="36668"/>
                    <a:pt x="41079" y="36617"/>
                  </a:cubicBezTo>
                  <a:close/>
                  <a:moveTo>
                    <a:pt x="35737" y="40152"/>
                  </a:moveTo>
                  <a:cubicBezTo>
                    <a:pt x="37600" y="40152"/>
                    <a:pt x="39464" y="40188"/>
                    <a:pt x="41329" y="40277"/>
                  </a:cubicBezTo>
                  <a:cubicBezTo>
                    <a:pt x="41722" y="40301"/>
                    <a:pt x="41730" y="40904"/>
                    <a:pt x="41352" y="40904"/>
                  </a:cubicBezTo>
                  <a:cubicBezTo>
                    <a:pt x="41345" y="40904"/>
                    <a:pt x="41337" y="40904"/>
                    <a:pt x="41329" y="40903"/>
                  </a:cubicBezTo>
                  <a:cubicBezTo>
                    <a:pt x="39822" y="40831"/>
                    <a:pt x="38312" y="40801"/>
                    <a:pt x="36801" y="40801"/>
                  </a:cubicBezTo>
                  <a:cubicBezTo>
                    <a:pt x="29527" y="40801"/>
                    <a:pt x="22222" y="41492"/>
                    <a:pt x="14950" y="41492"/>
                  </a:cubicBezTo>
                  <a:cubicBezTo>
                    <a:pt x="11629" y="41492"/>
                    <a:pt x="8314" y="41348"/>
                    <a:pt x="5013" y="40928"/>
                  </a:cubicBezTo>
                  <a:cubicBezTo>
                    <a:pt x="4813" y="40903"/>
                    <a:pt x="4788" y="40602"/>
                    <a:pt x="5013" y="40602"/>
                  </a:cubicBezTo>
                  <a:cubicBezTo>
                    <a:pt x="7338" y="40747"/>
                    <a:pt x="9660" y="40802"/>
                    <a:pt x="11980" y="40802"/>
                  </a:cubicBezTo>
                  <a:cubicBezTo>
                    <a:pt x="19905" y="40802"/>
                    <a:pt x="27810" y="40152"/>
                    <a:pt x="35737" y="40152"/>
                  </a:cubicBezTo>
                  <a:close/>
                  <a:moveTo>
                    <a:pt x="44312" y="1"/>
                  </a:moveTo>
                  <a:lnTo>
                    <a:pt x="44312" y="1"/>
                  </a:lnTo>
                  <a:cubicBezTo>
                    <a:pt x="44756" y="1147"/>
                    <a:pt x="43804" y="2402"/>
                    <a:pt x="42575" y="2402"/>
                  </a:cubicBezTo>
                  <a:cubicBezTo>
                    <a:pt x="42487" y="2402"/>
                    <a:pt x="42397" y="2395"/>
                    <a:pt x="42307" y="2382"/>
                  </a:cubicBezTo>
                  <a:cubicBezTo>
                    <a:pt x="41329" y="2231"/>
                    <a:pt x="40652" y="1103"/>
                    <a:pt x="41079" y="377"/>
                  </a:cubicBezTo>
                  <a:cubicBezTo>
                    <a:pt x="40778" y="352"/>
                    <a:pt x="40477" y="327"/>
                    <a:pt x="40176" y="251"/>
                  </a:cubicBezTo>
                  <a:lnTo>
                    <a:pt x="40176" y="251"/>
                  </a:lnTo>
                  <a:cubicBezTo>
                    <a:pt x="40445" y="1132"/>
                    <a:pt x="39783" y="2108"/>
                    <a:pt x="38796" y="2108"/>
                  </a:cubicBezTo>
                  <a:cubicBezTo>
                    <a:pt x="38772" y="2108"/>
                    <a:pt x="38747" y="2107"/>
                    <a:pt x="38723" y="2106"/>
                  </a:cubicBezTo>
                  <a:cubicBezTo>
                    <a:pt x="37670" y="2056"/>
                    <a:pt x="37144" y="1078"/>
                    <a:pt x="37394" y="201"/>
                  </a:cubicBezTo>
                  <a:lnTo>
                    <a:pt x="37394" y="201"/>
                  </a:lnTo>
                  <a:cubicBezTo>
                    <a:pt x="37094" y="226"/>
                    <a:pt x="36768" y="251"/>
                    <a:pt x="36467" y="276"/>
                  </a:cubicBezTo>
                  <a:cubicBezTo>
                    <a:pt x="36764" y="1168"/>
                    <a:pt x="36131" y="2232"/>
                    <a:pt x="35075" y="2232"/>
                  </a:cubicBezTo>
                  <a:cubicBezTo>
                    <a:pt x="35063" y="2232"/>
                    <a:pt x="35051" y="2232"/>
                    <a:pt x="35038" y="2231"/>
                  </a:cubicBezTo>
                  <a:cubicBezTo>
                    <a:pt x="33885" y="2231"/>
                    <a:pt x="33334" y="1103"/>
                    <a:pt x="33685" y="151"/>
                  </a:cubicBezTo>
                  <a:cubicBezTo>
                    <a:pt x="33334" y="126"/>
                    <a:pt x="33008" y="101"/>
                    <a:pt x="32657" y="76"/>
                  </a:cubicBezTo>
                  <a:lnTo>
                    <a:pt x="32657" y="76"/>
                  </a:lnTo>
                  <a:cubicBezTo>
                    <a:pt x="33134" y="1053"/>
                    <a:pt x="32557" y="2332"/>
                    <a:pt x="31329" y="2432"/>
                  </a:cubicBezTo>
                  <a:cubicBezTo>
                    <a:pt x="31292" y="2434"/>
                    <a:pt x="31255" y="2435"/>
                    <a:pt x="31218" y="2435"/>
                  </a:cubicBezTo>
                  <a:cubicBezTo>
                    <a:pt x="30032" y="2435"/>
                    <a:pt x="29335" y="1272"/>
                    <a:pt x="29675" y="226"/>
                  </a:cubicBezTo>
                  <a:lnTo>
                    <a:pt x="28522" y="226"/>
                  </a:lnTo>
                  <a:cubicBezTo>
                    <a:pt x="29124" y="928"/>
                    <a:pt x="28622" y="2131"/>
                    <a:pt x="27645" y="2382"/>
                  </a:cubicBezTo>
                  <a:cubicBezTo>
                    <a:pt x="27522" y="2407"/>
                    <a:pt x="27391" y="2420"/>
                    <a:pt x="27258" y="2420"/>
                  </a:cubicBezTo>
                  <a:cubicBezTo>
                    <a:pt x="26740" y="2420"/>
                    <a:pt x="26179" y="2224"/>
                    <a:pt x="25840" y="1805"/>
                  </a:cubicBezTo>
                  <a:cubicBezTo>
                    <a:pt x="25439" y="1304"/>
                    <a:pt x="25590" y="753"/>
                    <a:pt x="25840" y="226"/>
                  </a:cubicBezTo>
                  <a:lnTo>
                    <a:pt x="25840" y="226"/>
                  </a:lnTo>
                  <a:cubicBezTo>
                    <a:pt x="25389" y="301"/>
                    <a:pt x="24938" y="301"/>
                    <a:pt x="24462" y="327"/>
                  </a:cubicBezTo>
                  <a:cubicBezTo>
                    <a:pt x="24788" y="1078"/>
                    <a:pt x="23885" y="2181"/>
                    <a:pt x="23008" y="2206"/>
                  </a:cubicBezTo>
                  <a:cubicBezTo>
                    <a:pt x="22985" y="2207"/>
                    <a:pt x="22963" y="2208"/>
                    <a:pt x="22941" y="2208"/>
                  </a:cubicBezTo>
                  <a:cubicBezTo>
                    <a:pt x="21909" y="2208"/>
                    <a:pt x="21412" y="1085"/>
                    <a:pt x="21755" y="226"/>
                  </a:cubicBezTo>
                  <a:cubicBezTo>
                    <a:pt x="21379" y="226"/>
                    <a:pt x="21028" y="226"/>
                    <a:pt x="20652" y="201"/>
                  </a:cubicBezTo>
                  <a:lnTo>
                    <a:pt x="20652" y="201"/>
                  </a:lnTo>
                  <a:cubicBezTo>
                    <a:pt x="21053" y="1078"/>
                    <a:pt x="20552" y="2181"/>
                    <a:pt x="19474" y="2256"/>
                  </a:cubicBezTo>
                  <a:cubicBezTo>
                    <a:pt x="19438" y="2259"/>
                    <a:pt x="19401" y="2260"/>
                    <a:pt x="19366" y="2260"/>
                  </a:cubicBezTo>
                  <a:cubicBezTo>
                    <a:pt x="18210" y="2260"/>
                    <a:pt x="17632" y="1099"/>
                    <a:pt x="18021" y="126"/>
                  </a:cubicBezTo>
                  <a:cubicBezTo>
                    <a:pt x="17519" y="126"/>
                    <a:pt x="17018" y="126"/>
                    <a:pt x="16542" y="101"/>
                  </a:cubicBezTo>
                  <a:lnTo>
                    <a:pt x="16542" y="101"/>
                  </a:lnTo>
                  <a:cubicBezTo>
                    <a:pt x="17093" y="928"/>
                    <a:pt x="16717" y="2231"/>
                    <a:pt x="15565" y="2382"/>
                  </a:cubicBezTo>
                  <a:cubicBezTo>
                    <a:pt x="15459" y="2398"/>
                    <a:pt x="15360" y="2406"/>
                    <a:pt x="15265" y="2406"/>
                  </a:cubicBezTo>
                  <a:cubicBezTo>
                    <a:pt x="14075" y="2406"/>
                    <a:pt x="13722" y="1153"/>
                    <a:pt x="14186" y="201"/>
                  </a:cubicBezTo>
                  <a:lnTo>
                    <a:pt x="14186" y="201"/>
                  </a:lnTo>
                  <a:cubicBezTo>
                    <a:pt x="14019" y="210"/>
                    <a:pt x="13852" y="212"/>
                    <a:pt x="13686" y="212"/>
                  </a:cubicBezTo>
                  <a:cubicBezTo>
                    <a:pt x="13353" y="212"/>
                    <a:pt x="13025" y="201"/>
                    <a:pt x="12707" y="201"/>
                  </a:cubicBezTo>
                  <a:cubicBezTo>
                    <a:pt x="12958" y="602"/>
                    <a:pt x="13008" y="1129"/>
                    <a:pt x="12808" y="1580"/>
                  </a:cubicBezTo>
                  <a:cubicBezTo>
                    <a:pt x="12587" y="2109"/>
                    <a:pt x="12056" y="2425"/>
                    <a:pt x="11505" y="2425"/>
                  </a:cubicBezTo>
                  <a:cubicBezTo>
                    <a:pt x="11430" y="2425"/>
                    <a:pt x="11354" y="2419"/>
                    <a:pt x="11279" y="2407"/>
                  </a:cubicBezTo>
                  <a:cubicBezTo>
                    <a:pt x="10627" y="2332"/>
                    <a:pt x="10076" y="1830"/>
                    <a:pt x="10001" y="1179"/>
                  </a:cubicBezTo>
                  <a:cubicBezTo>
                    <a:pt x="9976" y="803"/>
                    <a:pt x="10101" y="452"/>
                    <a:pt x="10352" y="201"/>
                  </a:cubicBezTo>
                  <a:lnTo>
                    <a:pt x="10352" y="201"/>
                  </a:lnTo>
                  <a:cubicBezTo>
                    <a:pt x="9900" y="276"/>
                    <a:pt x="9474" y="301"/>
                    <a:pt x="9048" y="301"/>
                  </a:cubicBezTo>
                  <a:cubicBezTo>
                    <a:pt x="9299" y="778"/>
                    <a:pt x="9299" y="1379"/>
                    <a:pt x="9073" y="1855"/>
                  </a:cubicBezTo>
                  <a:cubicBezTo>
                    <a:pt x="8811" y="2380"/>
                    <a:pt x="8262" y="2676"/>
                    <a:pt x="7693" y="2676"/>
                  </a:cubicBezTo>
                  <a:cubicBezTo>
                    <a:pt x="7610" y="2676"/>
                    <a:pt x="7527" y="2670"/>
                    <a:pt x="7444" y="2657"/>
                  </a:cubicBezTo>
                  <a:cubicBezTo>
                    <a:pt x="6793" y="2557"/>
                    <a:pt x="6291" y="2081"/>
                    <a:pt x="6241" y="1404"/>
                  </a:cubicBezTo>
                  <a:cubicBezTo>
                    <a:pt x="6191" y="1003"/>
                    <a:pt x="6367" y="502"/>
                    <a:pt x="6667" y="226"/>
                  </a:cubicBezTo>
                  <a:lnTo>
                    <a:pt x="6667" y="226"/>
                  </a:lnTo>
                  <a:cubicBezTo>
                    <a:pt x="6520" y="233"/>
                    <a:pt x="6370" y="236"/>
                    <a:pt x="6220" y="236"/>
                  </a:cubicBezTo>
                  <a:cubicBezTo>
                    <a:pt x="5809" y="236"/>
                    <a:pt x="5392" y="213"/>
                    <a:pt x="4988" y="176"/>
                  </a:cubicBezTo>
                  <a:lnTo>
                    <a:pt x="4988" y="176"/>
                  </a:lnTo>
                  <a:cubicBezTo>
                    <a:pt x="5765" y="1003"/>
                    <a:pt x="5189" y="2532"/>
                    <a:pt x="3961" y="2607"/>
                  </a:cubicBezTo>
                  <a:cubicBezTo>
                    <a:pt x="3896" y="2614"/>
                    <a:pt x="3830" y="2617"/>
                    <a:pt x="3763" y="2617"/>
                  </a:cubicBezTo>
                  <a:cubicBezTo>
                    <a:pt x="3085" y="2617"/>
                    <a:pt x="2350" y="2273"/>
                    <a:pt x="2031" y="1680"/>
                  </a:cubicBezTo>
                  <a:cubicBezTo>
                    <a:pt x="1855" y="1354"/>
                    <a:pt x="1855" y="953"/>
                    <a:pt x="2006" y="652"/>
                  </a:cubicBezTo>
                  <a:lnTo>
                    <a:pt x="2006" y="652"/>
                  </a:lnTo>
                  <a:cubicBezTo>
                    <a:pt x="1790" y="699"/>
                    <a:pt x="1561" y="718"/>
                    <a:pt x="1329" y="718"/>
                  </a:cubicBezTo>
                  <a:cubicBezTo>
                    <a:pt x="941" y="718"/>
                    <a:pt x="547" y="665"/>
                    <a:pt x="201" y="602"/>
                  </a:cubicBezTo>
                  <a:lnTo>
                    <a:pt x="176" y="602"/>
                  </a:lnTo>
                  <a:cubicBezTo>
                    <a:pt x="527" y="6166"/>
                    <a:pt x="652" y="11755"/>
                    <a:pt x="652" y="17369"/>
                  </a:cubicBezTo>
                  <a:cubicBezTo>
                    <a:pt x="652" y="27369"/>
                    <a:pt x="251" y="37419"/>
                    <a:pt x="1" y="47369"/>
                  </a:cubicBezTo>
                  <a:cubicBezTo>
                    <a:pt x="1877" y="47360"/>
                    <a:pt x="3753" y="47357"/>
                    <a:pt x="5629" y="47357"/>
                  </a:cubicBezTo>
                  <a:cubicBezTo>
                    <a:pt x="12383" y="47357"/>
                    <a:pt x="19133" y="47403"/>
                    <a:pt x="25885" y="47403"/>
                  </a:cubicBezTo>
                  <a:cubicBezTo>
                    <a:pt x="32660" y="47403"/>
                    <a:pt x="39436" y="47356"/>
                    <a:pt x="46216" y="47169"/>
                  </a:cubicBezTo>
                  <a:cubicBezTo>
                    <a:pt x="46241" y="47169"/>
                    <a:pt x="46267" y="47194"/>
                    <a:pt x="46317" y="47194"/>
                  </a:cubicBezTo>
                  <a:cubicBezTo>
                    <a:pt x="45815" y="39349"/>
                    <a:pt x="46116" y="31379"/>
                    <a:pt x="46091" y="23510"/>
                  </a:cubicBezTo>
                  <a:cubicBezTo>
                    <a:pt x="46066" y="15690"/>
                    <a:pt x="46116" y="7870"/>
                    <a:pt x="46166" y="51"/>
                  </a:cubicBezTo>
                  <a:lnTo>
                    <a:pt x="46166" y="51"/>
                  </a:lnTo>
                  <a:cubicBezTo>
                    <a:pt x="45946" y="60"/>
                    <a:pt x="45723" y="66"/>
                    <a:pt x="45497" y="66"/>
                  </a:cubicBezTo>
                  <a:cubicBezTo>
                    <a:pt x="45106" y="66"/>
                    <a:pt x="44709" y="48"/>
                    <a:pt x="44312" y="1"/>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0" name="Google Shape;540;p36"/>
            <p:cNvSpPr/>
            <p:nvPr/>
          </p:nvSpPr>
          <p:spPr>
            <a:xfrm>
              <a:off x="1631725" y="1023800"/>
              <a:ext cx="932975" cy="17650"/>
            </a:xfrm>
            <a:custGeom>
              <a:avLst/>
              <a:gdLst/>
              <a:ahLst/>
              <a:cxnLst/>
              <a:rect l="l" t="t" r="r" b="b"/>
              <a:pathLst>
                <a:path w="37319" h="706" extrusionOk="0">
                  <a:moveTo>
                    <a:pt x="24005" y="1"/>
                  </a:moveTo>
                  <a:cubicBezTo>
                    <a:pt x="16063" y="1"/>
                    <a:pt x="8121" y="34"/>
                    <a:pt x="201" y="277"/>
                  </a:cubicBezTo>
                  <a:cubicBezTo>
                    <a:pt x="25" y="302"/>
                    <a:pt x="0" y="578"/>
                    <a:pt x="201" y="578"/>
                  </a:cubicBezTo>
                  <a:cubicBezTo>
                    <a:pt x="4399" y="673"/>
                    <a:pt x="8603" y="705"/>
                    <a:pt x="12810" y="705"/>
                  </a:cubicBezTo>
                  <a:cubicBezTo>
                    <a:pt x="20859" y="705"/>
                    <a:pt x="28919" y="586"/>
                    <a:pt x="36968" y="553"/>
                  </a:cubicBezTo>
                  <a:cubicBezTo>
                    <a:pt x="37311" y="553"/>
                    <a:pt x="37319" y="1"/>
                    <a:pt x="36990" y="1"/>
                  </a:cubicBezTo>
                  <a:cubicBezTo>
                    <a:pt x="36983" y="1"/>
                    <a:pt x="36975" y="1"/>
                    <a:pt x="36968" y="2"/>
                  </a:cubicBezTo>
                  <a:cubicBezTo>
                    <a:pt x="35630" y="4"/>
                    <a:pt x="34292" y="5"/>
                    <a:pt x="32954" y="5"/>
                  </a:cubicBezTo>
                  <a:cubicBezTo>
                    <a:pt x="29972" y="5"/>
                    <a:pt x="26988" y="1"/>
                    <a:pt x="24005"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1" name="Google Shape;541;p36"/>
            <p:cNvSpPr/>
            <p:nvPr/>
          </p:nvSpPr>
          <p:spPr>
            <a:xfrm>
              <a:off x="1633600" y="849000"/>
              <a:ext cx="924200" cy="26400"/>
            </a:xfrm>
            <a:custGeom>
              <a:avLst/>
              <a:gdLst/>
              <a:ahLst/>
              <a:cxnLst/>
              <a:rect l="l" t="t" r="r" b="b"/>
              <a:pathLst>
                <a:path w="36968" h="1056" extrusionOk="0">
                  <a:moveTo>
                    <a:pt x="36665" y="0"/>
                  </a:moveTo>
                  <a:cubicBezTo>
                    <a:pt x="36658" y="0"/>
                    <a:pt x="36650" y="1"/>
                    <a:pt x="36642" y="1"/>
                  </a:cubicBezTo>
                  <a:cubicBezTo>
                    <a:pt x="24512" y="302"/>
                    <a:pt x="12256" y="1"/>
                    <a:pt x="126" y="628"/>
                  </a:cubicBezTo>
                  <a:cubicBezTo>
                    <a:pt x="0" y="628"/>
                    <a:pt x="0" y="803"/>
                    <a:pt x="126" y="803"/>
                  </a:cubicBezTo>
                  <a:cubicBezTo>
                    <a:pt x="3812" y="986"/>
                    <a:pt x="7517" y="1056"/>
                    <a:pt x="11229" y="1056"/>
                  </a:cubicBezTo>
                  <a:cubicBezTo>
                    <a:pt x="19707" y="1056"/>
                    <a:pt x="28223" y="694"/>
                    <a:pt x="36642" y="502"/>
                  </a:cubicBezTo>
                  <a:cubicBezTo>
                    <a:pt x="36960" y="478"/>
                    <a:pt x="36968" y="0"/>
                    <a:pt x="3666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2" name="Google Shape;542;p36"/>
            <p:cNvSpPr/>
            <p:nvPr/>
          </p:nvSpPr>
          <p:spPr>
            <a:xfrm>
              <a:off x="1624825" y="765850"/>
              <a:ext cx="931725" cy="15325"/>
            </a:xfrm>
            <a:custGeom>
              <a:avLst/>
              <a:gdLst/>
              <a:ahLst/>
              <a:cxnLst/>
              <a:rect l="l" t="t" r="r" b="b"/>
              <a:pathLst>
                <a:path w="37269" h="613" extrusionOk="0">
                  <a:moveTo>
                    <a:pt x="14932" y="0"/>
                  </a:moveTo>
                  <a:cubicBezTo>
                    <a:pt x="9993" y="0"/>
                    <a:pt x="5055" y="58"/>
                    <a:pt x="126" y="270"/>
                  </a:cubicBezTo>
                  <a:cubicBezTo>
                    <a:pt x="1" y="270"/>
                    <a:pt x="1" y="470"/>
                    <a:pt x="126" y="470"/>
                  </a:cubicBezTo>
                  <a:cubicBezTo>
                    <a:pt x="3600" y="576"/>
                    <a:pt x="7078" y="613"/>
                    <a:pt x="10557" y="613"/>
                  </a:cubicBezTo>
                  <a:cubicBezTo>
                    <a:pt x="17949" y="613"/>
                    <a:pt x="25349" y="449"/>
                    <a:pt x="32735" y="449"/>
                  </a:cubicBezTo>
                  <a:cubicBezTo>
                    <a:pt x="34163" y="449"/>
                    <a:pt x="35591" y="456"/>
                    <a:pt x="37018" y="470"/>
                  </a:cubicBezTo>
                  <a:cubicBezTo>
                    <a:pt x="37269" y="470"/>
                    <a:pt x="37269" y="69"/>
                    <a:pt x="37018" y="69"/>
                  </a:cubicBezTo>
                  <a:cubicBezTo>
                    <a:pt x="35627" y="80"/>
                    <a:pt x="34236" y="85"/>
                    <a:pt x="32844" y="85"/>
                  </a:cubicBezTo>
                  <a:cubicBezTo>
                    <a:pt x="26878" y="85"/>
                    <a:pt x="20904" y="0"/>
                    <a:pt x="14932"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3" name="Google Shape;543;p36"/>
            <p:cNvSpPr/>
            <p:nvPr/>
          </p:nvSpPr>
          <p:spPr>
            <a:xfrm>
              <a:off x="1617300" y="1111525"/>
              <a:ext cx="938000" cy="28850"/>
            </a:xfrm>
            <a:custGeom>
              <a:avLst/>
              <a:gdLst/>
              <a:ahLst/>
              <a:cxnLst/>
              <a:rect l="l" t="t" r="r" b="b"/>
              <a:pathLst>
                <a:path w="37520" h="1154" extrusionOk="0">
                  <a:moveTo>
                    <a:pt x="37217" y="1"/>
                  </a:moveTo>
                  <a:cubicBezTo>
                    <a:pt x="37210" y="1"/>
                    <a:pt x="37202" y="1"/>
                    <a:pt x="37194" y="2"/>
                  </a:cubicBezTo>
                  <a:cubicBezTo>
                    <a:pt x="24863" y="528"/>
                    <a:pt x="12532" y="352"/>
                    <a:pt x="201" y="553"/>
                  </a:cubicBezTo>
                  <a:cubicBezTo>
                    <a:pt x="1" y="553"/>
                    <a:pt x="1" y="879"/>
                    <a:pt x="201" y="879"/>
                  </a:cubicBezTo>
                  <a:cubicBezTo>
                    <a:pt x="4211" y="1075"/>
                    <a:pt x="8230" y="1154"/>
                    <a:pt x="12253" y="1154"/>
                  </a:cubicBezTo>
                  <a:cubicBezTo>
                    <a:pt x="20578" y="1154"/>
                    <a:pt x="28914" y="816"/>
                    <a:pt x="37194" y="478"/>
                  </a:cubicBezTo>
                  <a:cubicBezTo>
                    <a:pt x="37512" y="478"/>
                    <a:pt x="37520" y="1"/>
                    <a:pt x="37217"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4" name="Google Shape;544;p36"/>
            <p:cNvSpPr/>
            <p:nvPr/>
          </p:nvSpPr>
          <p:spPr>
            <a:xfrm>
              <a:off x="1624825" y="1206075"/>
              <a:ext cx="921075" cy="16000"/>
            </a:xfrm>
            <a:custGeom>
              <a:avLst/>
              <a:gdLst/>
              <a:ahLst/>
              <a:cxnLst/>
              <a:rect l="l" t="t" r="r" b="b"/>
              <a:pathLst>
                <a:path w="36843" h="640" extrusionOk="0">
                  <a:moveTo>
                    <a:pt x="27075" y="0"/>
                  </a:moveTo>
                  <a:cubicBezTo>
                    <a:pt x="18133" y="0"/>
                    <a:pt x="9192" y="75"/>
                    <a:pt x="251" y="205"/>
                  </a:cubicBezTo>
                  <a:cubicBezTo>
                    <a:pt x="1" y="230"/>
                    <a:pt x="1" y="580"/>
                    <a:pt x="251" y="580"/>
                  </a:cubicBezTo>
                  <a:cubicBezTo>
                    <a:pt x="4914" y="619"/>
                    <a:pt x="9576" y="639"/>
                    <a:pt x="14239" y="639"/>
                  </a:cubicBezTo>
                  <a:cubicBezTo>
                    <a:pt x="21682" y="639"/>
                    <a:pt x="29124" y="588"/>
                    <a:pt x="36567" y="480"/>
                  </a:cubicBezTo>
                  <a:cubicBezTo>
                    <a:pt x="36843" y="480"/>
                    <a:pt x="36843" y="29"/>
                    <a:pt x="36567" y="29"/>
                  </a:cubicBezTo>
                  <a:cubicBezTo>
                    <a:pt x="33403" y="9"/>
                    <a:pt x="30239" y="0"/>
                    <a:pt x="27075"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5" name="Google Shape;545;p36"/>
            <p:cNvSpPr/>
            <p:nvPr/>
          </p:nvSpPr>
          <p:spPr>
            <a:xfrm>
              <a:off x="1625450" y="1448675"/>
              <a:ext cx="923575" cy="33500"/>
            </a:xfrm>
            <a:custGeom>
              <a:avLst/>
              <a:gdLst/>
              <a:ahLst/>
              <a:cxnLst/>
              <a:rect l="l" t="t" r="r" b="b"/>
              <a:pathLst>
                <a:path w="36943" h="1340" extrusionOk="0">
                  <a:moveTo>
                    <a:pt x="30950" y="0"/>
                  </a:moveTo>
                  <a:cubicBezTo>
                    <a:pt x="23023" y="0"/>
                    <a:pt x="15118" y="650"/>
                    <a:pt x="7193" y="650"/>
                  </a:cubicBezTo>
                  <a:cubicBezTo>
                    <a:pt x="4873" y="650"/>
                    <a:pt x="2551" y="595"/>
                    <a:pt x="226" y="450"/>
                  </a:cubicBezTo>
                  <a:cubicBezTo>
                    <a:pt x="1" y="450"/>
                    <a:pt x="26" y="751"/>
                    <a:pt x="226" y="776"/>
                  </a:cubicBezTo>
                  <a:cubicBezTo>
                    <a:pt x="3527" y="1196"/>
                    <a:pt x="6842" y="1340"/>
                    <a:pt x="10163" y="1340"/>
                  </a:cubicBezTo>
                  <a:cubicBezTo>
                    <a:pt x="17435" y="1340"/>
                    <a:pt x="24740" y="649"/>
                    <a:pt x="32014" y="649"/>
                  </a:cubicBezTo>
                  <a:cubicBezTo>
                    <a:pt x="33525" y="649"/>
                    <a:pt x="35035" y="679"/>
                    <a:pt x="36542" y="751"/>
                  </a:cubicBezTo>
                  <a:cubicBezTo>
                    <a:pt x="36550" y="752"/>
                    <a:pt x="36558" y="752"/>
                    <a:pt x="36565" y="752"/>
                  </a:cubicBezTo>
                  <a:cubicBezTo>
                    <a:pt x="36943" y="752"/>
                    <a:pt x="36935" y="149"/>
                    <a:pt x="36542" y="125"/>
                  </a:cubicBezTo>
                  <a:cubicBezTo>
                    <a:pt x="34677" y="36"/>
                    <a:pt x="32813" y="0"/>
                    <a:pt x="3095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6" name="Google Shape;546;p36"/>
            <p:cNvSpPr/>
            <p:nvPr/>
          </p:nvSpPr>
          <p:spPr>
            <a:xfrm>
              <a:off x="1624200" y="934225"/>
              <a:ext cx="919200" cy="21800"/>
            </a:xfrm>
            <a:custGeom>
              <a:avLst/>
              <a:gdLst/>
              <a:ahLst/>
              <a:cxnLst/>
              <a:rect l="l" t="t" r="r" b="b"/>
              <a:pathLst>
                <a:path w="36768" h="872" extrusionOk="0">
                  <a:moveTo>
                    <a:pt x="26200" y="37"/>
                  </a:moveTo>
                  <a:cubicBezTo>
                    <a:pt x="23572" y="37"/>
                    <a:pt x="20944" y="54"/>
                    <a:pt x="18321" y="76"/>
                  </a:cubicBezTo>
                  <a:cubicBezTo>
                    <a:pt x="12281" y="126"/>
                    <a:pt x="6166" y="1"/>
                    <a:pt x="151" y="602"/>
                  </a:cubicBezTo>
                  <a:cubicBezTo>
                    <a:pt x="26" y="602"/>
                    <a:pt x="0" y="828"/>
                    <a:pt x="151" y="828"/>
                  </a:cubicBezTo>
                  <a:cubicBezTo>
                    <a:pt x="1223" y="859"/>
                    <a:pt x="2297" y="872"/>
                    <a:pt x="3372" y="872"/>
                  </a:cubicBezTo>
                  <a:cubicBezTo>
                    <a:pt x="8352" y="872"/>
                    <a:pt x="13353" y="593"/>
                    <a:pt x="18321" y="552"/>
                  </a:cubicBezTo>
                  <a:cubicBezTo>
                    <a:pt x="19725" y="540"/>
                    <a:pt x="21130" y="536"/>
                    <a:pt x="22536" y="536"/>
                  </a:cubicBezTo>
                  <a:cubicBezTo>
                    <a:pt x="27179" y="536"/>
                    <a:pt x="31830" y="589"/>
                    <a:pt x="36467" y="627"/>
                  </a:cubicBezTo>
                  <a:cubicBezTo>
                    <a:pt x="36768" y="627"/>
                    <a:pt x="36768" y="176"/>
                    <a:pt x="36467" y="151"/>
                  </a:cubicBezTo>
                  <a:cubicBezTo>
                    <a:pt x="33050" y="66"/>
                    <a:pt x="29624" y="37"/>
                    <a:pt x="26200" y="37"/>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7" name="Google Shape;547;p36"/>
            <p:cNvSpPr/>
            <p:nvPr/>
          </p:nvSpPr>
          <p:spPr>
            <a:xfrm>
              <a:off x="1629200" y="1281975"/>
              <a:ext cx="912325" cy="25100"/>
            </a:xfrm>
            <a:custGeom>
              <a:avLst/>
              <a:gdLst/>
              <a:ahLst/>
              <a:cxnLst/>
              <a:rect l="l" t="t" r="r" b="b"/>
              <a:pathLst>
                <a:path w="36493" h="1004" extrusionOk="0">
                  <a:moveTo>
                    <a:pt x="36142" y="1"/>
                  </a:moveTo>
                  <a:cubicBezTo>
                    <a:pt x="24212" y="76"/>
                    <a:pt x="12232" y="176"/>
                    <a:pt x="302" y="552"/>
                  </a:cubicBezTo>
                  <a:cubicBezTo>
                    <a:pt x="1" y="552"/>
                    <a:pt x="1" y="1003"/>
                    <a:pt x="302" y="1003"/>
                  </a:cubicBezTo>
                  <a:cubicBezTo>
                    <a:pt x="12257" y="903"/>
                    <a:pt x="24212" y="652"/>
                    <a:pt x="36142" y="527"/>
                  </a:cubicBezTo>
                  <a:cubicBezTo>
                    <a:pt x="36492" y="527"/>
                    <a:pt x="36492" y="1"/>
                    <a:pt x="36142" y="1"/>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48" name="Google Shape;548;p36"/>
            <p:cNvSpPr/>
            <p:nvPr/>
          </p:nvSpPr>
          <p:spPr>
            <a:xfrm>
              <a:off x="1621075" y="1360300"/>
              <a:ext cx="919825" cy="23325"/>
            </a:xfrm>
            <a:custGeom>
              <a:avLst/>
              <a:gdLst/>
              <a:ahLst/>
              <a:cxnLst/>
              <a:rect l="l" t="t" r="r" b="b"/>
              <a:pathLst>
                <a:path w="36793" h="933" extrusionOk="0">
                  <a:moveTo>
                    <a:pt x="36467" y="0"/>
                  </a:moveTo>
                  <a:cubicBezTo>
                    <a:pt x="24411" y="51"/>
                    <a:pt x="12331" y="76"/>
                    <a:pt x="276" y="477"/>
                  </a:cubicBezTo>
                  <a:cubicBezTo>
                    <a:pt x="0" y="477"/>
                    <a:pt x="0" y="903"/>
                    <a:pt x="276" y="903"/>
                  </a:cubicBezTo>
                  <a:cubicBezTo>
                    <a:pt x="2225" y="923"/>
                    <a:pt x="4175" y="932"/>
                    <a:pt x="6126" y="932"/>
                  </a:cubicBezTo>
                  <a:cubicBezTo>
                    <a:pt x="16243" y="932"/>
                    <a:pt x="26381" y="687"/>
                    <a:pt x="36467" y="477"/>
                  </a:cubicBezTo>
                  <a:cubicBezTo>
                    <a:pt x="36792" y="477"/>
                    <a:pt x="36792" y="0"/>
                    <a:pt x="36467"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2">
  <p:cSld name="CUSTOM_37">
    <p:spTree>
      <p:nvGrpSpPr>
        <p:cNvPr id="1" name="Shape 549"/>
        <p:cNvGrpSpPr/>
        <p:nvPr/>
      </p:nvGrpSpPr>
      <p:grpSpPr>
        <a:xfrm>
          <a:off x="0" y="0"/>
          <a:ext cx="0" cy="0"/>
          <a:chOff x="0" y="0"/>
          <a:chExt cx="0" cy="0"/>
        </a:xfrm>
      </p:grpSpPr>
      <p:grpSp>
        <p:nvGrpSpPr>
          <p:cNvPr id="550" name="Google Shape;550;p37"/>
          <p:cNvGrpSpPr/>
          <p:nvPr/>
        </p:nvGrpSpPr>
        <p:grpSpPr>
          <a:xfrm flipH="1">
            <a:off x="-1700" y="329"/>
            <a:ext cx="9147400" cy="5142843"/>
            <a:chOff x="238125" y="854700"/>
            <a:chExt cx="7142500" cy="4015650"/>
          </a:xfrm>
        </p:grpSpPr>
        <p:sp>
          <p:nvSpPr>
            <p:cNvPr id="551" name="Google Shape;551;p37"/>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2" name="Google Shape;552;p37"/>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3" name="Google Shape;553;p37"/>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4" name="Google Shape;554;p37"/>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5" name="Google Shape;555;p37"/>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6" name="Google Shape;556;p37"/>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7" name="Google Shape;557;p37"/>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8" name="Google Shape;558;p37"/>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59" name="Google Shape;559;p37"/>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0" name="Google Shape;560;p37"/>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1" name="Google Shape;561;p37"/>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2" name="Google Shape;562;p37"/>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3" name="Google Shape;563;p37"/>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4" name="Google Shape;564;p37"/>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5" name="Google Shape;565;p37"/>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6" name="Google Shape;566;p37"/>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7" name="Google Shape;567;p37"/>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8" name="Google Shape;568;p37"/>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69" name="Google Shape;569;p37"/>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0" name="Google Shape;570;p37"/>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1" name="Google Shape;571;p37"/>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2" name="Google Shape;572;p37"/>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Background 3">
  <p:cSld name="CUSTOM_38">
    <p:spTree>
      <p:nvGrpSpPr>
        <p:cNvPr id="1" name="Shape 573"/>
        <p:cNvGrpSpPr/>
        <p:nvPr/>
      </p:nvGrpSpPr>
      <p:grpSpPr>
        <a:xfrm>
          <a:off x="0" y="0"/>
          <a:ext cx="0" cy="0"/>
          <a:chOff x="0" y="0"/>
          <a:chExt cx="0" cy="0"/>
        </a:xfrm>
      </p:grpSpPr>
      <p:grpSp>
        <p:nvGrpSpPr>
          <p:cNvPr id="574" name="Google Shape;574;p38"/>
          <p:cNvGrpSpPr/>
          <p:nvPr/>
        </p:nvGrpSpPr>
        <p:grpSpPr>
          <a:xfrm>
            <a:off x="-1700" y="329"/>
            <a:ext cx="9147400" cy="5142843"/>
            <a:chOff x="238125" y="854700"/>
            <a:chExt cx="7142500" cy="4015650"/>
          </a:xfrm>
        </p:grpSpPr>
        <p:sp>
          <p:nvSpPr>
            <p:cNvPr id="575" name="Google Shape;575;p38"/>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6" name="Google Shape;576;p38"/>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7" name="Google Shape;577;p38"/>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8" name="Google Shape;578;p38"/>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79" name="Google Shape;579;p38"/>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0" name="Google Shape;580;p38"/>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1" name="Google Shape;581;p38"/>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2" name="Google Shape;582;p38"/>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3" name="Google Shape;583;p38"/>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4" name="Google Shape;584;p38"/>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5" name="Google Shape;585;p38"/>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6" name="Google Shape;586;p38"/>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7" name="Google Shape;587;p38"/>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8" name="Google Shape;588;p38"/>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9" name="Google Shape;589;p38"/>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0" name="Google Shape;590;p38"/>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1" name="Google Shape;591;p38"/>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2" name="Google Shape;592;p38"/>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3" name="Google Shape;593;p38"/>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4" name="Google Shape;594;p38"/>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5" name="Google Shape;595;p38"/>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6" name="Google Shape;596;p38"/>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597" name="Google Shape;597;p38"/>
          <p:cNvGrpSpPr/>
          <p:nvPr/>
        </p:nvGrpSpPr>
        <p:grpSpPr>
          <a:xfrm>
            <a:off x="2995920" y="1056023"/>
            <a:ext cx="3152176" cy="3031462"/>
            <a:chOff x="1857000" y="3245400"/>
            <a:chExt cx="1233825" cy="1186575"/>
          </a:xfrm>
        </p:grpSpPr>
        <p:sp>
          <p:nvSpPr>
            <p:cNvPr id="598" name="Google Shape;598;p38"/>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9" name="Google Shape;599;p38"/>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0" name="Google Shape;600;p38"/>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1" name="Google Shape;601;p38"/>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2" name="Google Shape;602;p3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3" name="Google Shape;603;p38"/>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52"/>
        <p:cNvGrpSpPr/>
        <p:nvPr/>
      </p:nvGrpSpPr>
      <p:grpSpPr>
        <a:xfrm>
          <a:off x="0" y="0"/>
          <a:ext cx="0" cy="0"/>
          <a:chOff x="0" y="0"/>
          <a:chExt cx="0" cy="0"/>
        </a:xfrm>
      </p:grpSpPr>
      <p:grpSp>
        <p:nvGrpSpPr>
          <p:cNvPr id="53" name="Google Shape;53;p19"/>
          <p:cNvGrpSpPr/>
          <p:nvPr/>
        </p:nvGrpSpPr>
        <p:grpSpPr>
          <a:xfrm>
            <a:off x="-174525" y="-22399"/>
            <a:ext cx="9487164" cy="5193049"/>
            <a:chOff x="-174525" y="-22399"/>
            <a:chExt cx="9487164" cy="5193049"/>
          </a:xfrm>
        </p:grpSpPr>
        <p:sp>
          <p:nvSpPr>
            <p:cNvPr id="54" name="Google Shape;54;p19"/>
            <p:cNvSpPr/>
            <p:nvPr/>
          </p:nvSpPr>
          <p:spPr>
            <a:xfrm>
              <a:off x="-174525" y="-22399"/>
              <a:ext cx="9487164" cy="5188298"/>
            </a:xfrm>
            <a:custGeom>
              <a:avLst/>
              <a:gdLst/>
              <a:ahLst/>
              <a:cxnLst/>
              <a:rect l="l" t="t" r="r" b="b"/>
              <a:pathLst>
                <a:path w="264469" h="144360" extrusionOk="0">
                  <a:moveTo>
                    <a:pt x="125024" y="0"/>
                  </a:moveTo>
                  <a:cubicBezTo>
                    <a:pt x="124865" y="0"/>
                    <a:pt x="124702" y="4"/>
                    <a:pt x="124536" y="11"/>
                  </a:cubicBezTo>
                  <a:lnTo>
                    <a:pt x="4940" y="11"/>
                  </a:lnTo>
                  <a:cubicBezTo>
                    <a:pt x="1569" y="65"/>
                    <a:pt x="0" y="1705"/>
                    <a:pt x="226" y="4914"/>
                  </a:cubicBezTo>
                  <a:lnTo>
                    <a:pt x="226" y="138500"/>
                  </a:lnTo>
                  <a:cubicBezTo>
                    <a:pt x="208" y="142159"/>
                    <a:pt x="1811" y="143993"/>
                    <a:pt x="5034" y="143993"/>
                  </a:cubicBezTo>
                  <a:cubicBezTo>
                    <a:pt x="5185" y="143993"/>
                    <a:pt x="5340" y="143989"/>
                    <a:pt x="5499" y="143981"/>
                  </a:cubicBezTo>
                  <a:cubicBezTo>
                    <a:pt x="23166" y="144233"/>
                    <a:pt x="61538" y="144359"/>
                    <a:pt x="76177" y="144359"/>
                  </a:cubicBezTo>
                  <a:cubicBezTo>
                    <a:pt x="90824" y="144359"/>
                    <a:pt x="107103" y="144233"/>
                    <a:pt x="125041" y="143981"/>
                  </a:cubicBezTo>
                  <a:cubicBezTo>
                    <a:pt x="129025" y="143963"/>
                    <a:pt x="130900" y="142007"/>
                    <a:pt x="130675" y="138122"/>
                  </a:cubicBezTo>
                  <a:lnTo>
                    <a:pt x="130675" y="6393"/>
                  </a:lnTo>
                  <a:cubicBezTo>
                    <a:pt x="130839" y="2139"/>
                    <a:pt x="128956" y="0"/>
                    <a:pt x="125024" y="0"/>
                  </a:cubicBezTo>
                  <a:close/>
                  <a:moveTo>
                    <a:pt x="139427" y="0"/>
                  </a:moveTo>
                  <a:cubicBezTo>
                    <a:pt x="135503" y="0"/>
                    <a:pt x="133611" y="2139"/>
                    <a:pt x="133776" y="6393"/>
                  </a:cubicBezTo>
                  <a:lnTo>
                    <a:pt x="133776" y="138122"/>
                  </a:lnTo>
                  <a:cubicBezTo>
                    <a:pt x="133550" y="142007"/>
                    <a:pt x="135434" y="143963"/>
                    <a:pt x="139409" y="143981"/>
                  </a:cubicBezTo>
                  <a:cubicBezTo>
                    <a:pt x="157347" y="144233"/>
                    <a:pt x="173635" y="144359"/>
                    <a:pt x="188274" y="144359"/>
                  </a:cubicBezTo>
                  <a:cubicBezTo>
                    <a:pt x="202912" y="144359"/>
                    <a:pt x="241294" y="144233"/>
                    <a:pt x="258970" y="143981"/>
                  </a:cubicBezTo>
                  <a:cubicBezTo>
                    <a:pt x="259129" y="143989"/>
                    <a:pt x="259285" y="143993"/>
                    <a:pt x="259437" y="143993"/>
                  </a:cubicBezTo>
                  <a:cubicBezTo>
                    <a:pt x="262675" y="143993"/>
                    <a:pt x="264277" y="142159"/>
                    <a:pt x="264243" y="138500"/>
                  </a:cubicBezTo>
                  <a:lnTo>
                    <a:pt x="264243" y="4914"/>
                  </a:lnTo>
                  <a:cubicBezTo>
                    <a:pt x="264468" y="1705"/>
                    <a:pt x="262900" y="65"/>
                    <a:pt x="259529" y="11"/>
                  </a:cubicBezTo>
                  <a:lnTo>
                    <a:pt x="139914" y="11"/>
                  </a:lnTo>
                  <a:cubicBezTo>
                    <a:pt x="139749" y="4"/>
                    <a:pt x="139586" y="0"/>
                    <a:pt x="139427" y="0"/>
                  </a:cubicBez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55" name="Google Shape;55;p1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nvGrpSpPr>
            <p:cNvPr id="56" name="Google Shape;56;p19"/>
            <p:cNvGrpSpPr/>
            <p:nvPr/>
          </p:nvGrpSpPr>
          <p:grpSpPr>
            <a:xfrm>
              <a:off x="263005" y="845117"/>
              <a:ext cx="3790149" cy="3960313"/>
              <a:chOff x="263005" y="845117"/>
              <a:chExt cx="3790149" cy="3960313"/>
            </a:xfrm>
          </p:grpSpPr>
          <p:sp>
            <p:nvSpPr>
              <p:cNvPr id="57" name="Google Shape;57;p1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8" name="Google Shape;58;p1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59" name="Google Shape;59;p1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 name="Google Shape;60;p1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 name="Google Shape;61;p1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 name="Google Shape;62;p1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 name="Google Shape;63;p1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4" name="Google Shape;64;p1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 name="Google Shape;65;p1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 name="Google Shape;66;p1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 name="Google Shape;67;p1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 name="Google Shape;68;p1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 name="Google Shape;69;p1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 name="Google Shape;70;p1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 name="Google Shape;71;p1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2" name="Google Shape;72;p19"/>
            <p:cNvGrpSpPr/>
            <p:nvPr/>
          </p:nvGrpSpPr>
          <p:grpSpPr>
            <a:xfrm>
              <a:off x="5055305" y="845117"/>
              <a:ext cx="3790149" cy="3960313"/>
              <a:chOff x="263005" y="845117"/>
              <a:chExt cx="3790149" cy="3960313"/>
            </a:xfrm>
          </p:grpSpPr>
          <p:sp>
            <p:nvSpPr>
              <p:cNvPr id="73" name="Google Shape;73;p19"/>
              <p:cNvSpPr/>
              <p:nvPr/>
            </p:nvSpPr>
            <p:spPr>
              <a:xfrm>
                <a:off x="263005" y="3941386"/>
                <a:ext cx="3790149" cy="19569"/>
              </a:xfrm>
              <a:custGeom>
                <a:avLst/>
                <a:gdLst/>
                <a:ahLst/>
                <a:cxnLst/>
                <a:rect l="l" t="t" r="r" b="b"/>
                <a:pathLst>
                  <a:path w="109629" h="551" extrusionOk="0">
                    <a:moveTo>
                      <a:pt x="271" y="0"/>
                    </a:moveTo>
                    <a:cubicBezTo>
                      <a:pt x="118" y="9"/>
                      <a:pt x="1" y="127"/>
                      <a:pt x="1" y="280"/>
                    </a:cubicBezTo>
                    <a:cubicBezTo>
                      <a:pt x="1" y="424"/>
                      <a:pt x="118" y="550"/>
                      <a:pt x="271" y="550"/>
                    </a:cubicBezTo>
                    <a:lnTo>
                      <a:pt x="13909" y="496"/>
                    </a:lnTo>
                    <a:lnTo>
                      <a:pt x="27538" y="478"/>
                    </a:lnTo>
                    <a:lnTo>
                      <a:pt x="54814" y="451"/>
                    </a:lnTo>
                    <a:lnTo>
                      <a:pt x="82082" y="478"/>
                    </a:lnTo>
                    <a:lnTo>
                      <a:pt x="95720" y="496"/>
                    </a:lnTo>
                    <a:lnTo>
                      <a:pt x="109349" y="550"/>
                    </a:lnTo>
                    <a:lnTo>
                      <a:pt x="109358" y="550"/>
                    </a:lnTo>
                    <a:cubicBezTo>
                      <a:pt x="109502" y="550"/>
                      <a:pt x="109628" y="424"/>
                      <a:pt x="109619" y="271"/>
                    </a:cubicBezTo>
                    <a:cubicBezTo>
                      <a:pt x="109619" y="127"/>
                      <a:pt x="109502" y="0"/>
                      <a:pt x="109349" y="0"/>
                    </a:cubicBezTo>
                    <a:lnTo>
                      <a:pt x="95720" y="55"/>
                    </a:lnTo>
                    <a:lnTo>
                      <a:pt x="82082" y="73"/>
                    </a:lnTo>
                    <a:lnTo>
                      <a:pt x="54814" y="109"/>
                    </a:lnTo>
                    <a:lnTo>
                      <a:pt x="27538" y="73"/>
                    </a:lnTo>
                    <a:lnTo>
                      <a:pt x="13909" y="55"/>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 name="Google Shape;74;p19"/>
              <p:cNvSpPr/>
              <p:nvPr/>
            </p:nvSpPr>
            <p:spPr>
              <a:xfrm>
                <a:off x="263005" y="4223091"/>
                <a:ext cx="3790149" cy="19249"/>
              </a:xfrm>
              <a:custGeom>
                <a:avLst/>
                <a:gdLst/>
                <a:ahLst/>
                <a:cxnLst/>
                <a:rect l="l" t="t" r="r" b="b"/>
                <a:pathLst>
                  <a:path w="109629" h="542" extrusionOk="0">
                    <a:moveTo>
                      <a:pt x="271" y="1"/>
                    </a:moveTo>
                    <a:cubicBezTo>
                      <a:pt x="118" y="1"/>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 name="Google Shape;75;p19"/>
              <p:cNvSpPr/>
              <p:nvPr/>
            </p:nvSpPr>
            <p:spPr>
              <a:xfrm>
                <a:off x="263005" y="4504476"/>
                <a:ext cx="3790149" cy="19249"/>
              </a:xfrm>
              <a:custGeom>
                <a:avLst/>
                <a:gdLst/>
                <a:ahLst/>
                <a:cxnLst/>
                <a:rect l="l" t="t" r="r" b="b"/>
                <a:pathLst>
                  <a:path w="109629" h="542" extrusionOk="0">
                    <a:moveTo>
                      <a:pt x="271" y="1"/>
                    </a:moveTo>
                    <a:cubicBezTo>
                      <a:pt x="118" y="1"/>
                      <a:pt x="1" y="127"/>
                      <a:pt x="1" y="271"/>
                    </a:cubicBezTo>
                    <a:cubicBezTo>
                      <a:pt x="1" y="425"/>
                      <a:pt x="118"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 name="Google Shape;76;p19"/>
              <p:cNvSpPr/>
              <p:nvPr/>
            </p:nvSpPr>
            <p:spPr>
              <a:xfrm>
                <a:off x="263005" y="3378615"/>
                <a:ext cx="3790149" cy="19214"/>
              </a:xfrm>
              <a:custGeom>
                <a:avLst/>
                <a:gdLst/>
                <a:ahLst/>
                <a:cxnLst/>
                <a:rect l="l" t="t" r="r" b="b"/>
                <a:pathLst>
                  <a:path w="109629" h="541" extrusionOk="0">
                    <a:moveTo>
                      <a:pt x="271" y="0"/>
                    </a:moveTo>
                    <a:cubicBezTo>
                      <a:pt x="118" y="0"/>
                      <a:pt x="1" y="117"/>
                      <a:pt x="1" y="270"/>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0"/>
                    </a:cubicBezTo>
                    <a:cubicBezTo>
                      <a:pt x="109619" y="117"/>
                      <a:pt x="109502" y="0"/>
                      <a:pt x="109349" y="0"/>
                    </a:cubicBezTo>
                    <a:lnTo>
                      <a:pt x="95720" y="45"/>
                    </a:lnTo>
                    <a:lnTo>
                      <a:pt x="82082" y="63"/>
                    </a:lnTo>
                    <a:lnTo>
                      <a:pt x="54814" y="99"/>
                    </a:lnTo>
                    <a:lnTo>
                      <a:pt x="27538" y="63"/>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 name="Google Shape;77;p19"/>
              <p:cNvSpPr/>
              <p:nvPr/>
            </p:nvSpPr>
            <p:spPr>
              <a:xfrm>
                <a:off x="263005" y="3660001"/>
                <a:ext cx="3790149" cy="19249"/>
              </a:xfrm>
              <a:custGeom>
                <a:avLst/>
                <a:gdLst/>
                <a:ahLst/>
                <a:cxnLst/>
                <a:rect l="l" t="t" r="r" b="b"/>
                <a:pathLst>
                  <a:path w="109629" h="542" extrusionOk="0">
                    <a:moveTo>
                      <a:pt x="271" y="0"/>
                    </a:moveTo>
                    <a:cubicBezTo>
                      <a:pt x="118" y="0"/>
                      <a:pt x="1" y="126"/>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 name="Google Shape;78;p19"/>
              <p:cNvSpPr/>
              <p:nvPr/>
            </p:nvSpPr>
            <p:spPr>
              <a:xfrm>
                <a:off x="263005" y="3097194"/>
                <a:ext cx="3790149" cy="19249"/>
              </a:xfrm>
              <a:custGeom>
                <a:avLst/>
                <a:gdLst/>
                <a:ahLst/>
                <a:cxnLst/>
                <a:rect l="l" t="t" r="r" b="b"/>
                <a:pathLst>
                  <a:path w="109629" h="542" extrusionOk="0">
                    <a:moveTo>
                      <a:pt x="109364" y="0"/>
                    </a:moveTo>
                    <a:cubicBezTo>
                      <a:pt x="109359" y="0"/>
                      <a:pt x="109354" y="0"/>
                      <a:pt x="109349" y="1"/>
                    </a:cubicBezTo>
                    <a:lnTo>
                      <a:pt x="95720" y="46"/>
                    </a:lnTo>
                    <a:lnTo>
                      <a:pt x="82082" y="64"/>
                    </a:lnTo>
                    <a:lnTo>
                      <a:pt x="54814" y="100"/>
                    </a:lnTo>
                    <a:lnTo>
                      <a:pt x="27538" y="64"/>
                    </a:lnTo>
                    <a:lnTo>
                      <a:pt x="13909" y="46"/>
                    </a:lnTo>
                    <a:lnTo>
                      <a:pt x="271" y="1"/>
                    </a:lnTo>
                    <a:cubicBezTo>
                      <a:pt x="118" y="1"/>
                      <a:pt x="1" y="118"/>
                      <a:pt x="1" y="271"/>
                    </a:cubicBezTo>
                    <a:cubicBezTo>
                      <a:pt x="1" y="415"/>
                      <a:pt x="118" y="542"/>
                      <a:pt x="271" y="542"/>
                    </a:cubicBezTo>
                    <a:lnTo>
                      <a:pt x="13909" y="488"/>
                    </a:lnTo>
                    <a:lnTo>
                      <a:pt x="27538" y="470"/>
                    </a:lnTo>
                    <a:lnTo>
                      <a:pt x="54814" y="442"/>
                    </a:lnTo>
                    <a:lnTo>
                      <a:pt x="82082" y="470"/>
                    </a:lnTo>
                    <a:lnTo>
                      <a:pt x="95720" y="488"/>
                    </a:lnTo>
                    <a:lnTo>
                      <a:pt x="109349" y="542"/>
                    </a:lnTo>
                    <a:lnTo>
                      <a:pt x="109358" y="542"/>
                    </a:lnTo>
                    <a:cubicBezTo>
                      <a:pt x="109502" y="542"/>
                      <a:pt x="109628" y="415"/>
                      <a:pt x="109619" y="262"/>
                    </a:cubicBezTo>
                    <a:cubicBezTo>
                      <a:pt x="109619" y="123"/>
                      <a:pt x="109510" y="0"/>
                      <a:pt x="109364" y="0"/>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 name="Google Shape;79;p19"/>
              <p:cNvSpPr/>
              <p:nvPr/>
            </p:nvSpPr>
            <p:spPr>
              <a:xfrm>
                <a:off x="263005" y="2252683"/>
                <a:ext cx="3790149" cy="19249"/>
              </a:xfrm>
              <a:custGeom>
                <a:avLst/>
                <a:gdLst/>
                <a:ahLst/>
                <a:cxnLst/>
                <a:rect l="l" t="t" r="r" b="b"/>
                <a:pathLst>
                  <a:path w="109629" h="542" extrusionOk="0">
                    <a:moveTo>
                      <a:pt x="109364" y="1"/>
                    </a:moveTo>
                    <a:cubicBezTo>
                      <a:pt x="109359" y="1"/>
                      <a:pt x="109354" y="1"/>
                      <a:pt x="109349" y="1"/>
                    </a:cubicBezTo>
                    <a:lnTo>
                      <a:pt x="95720" y="46"/>
                    </a:lnTo>
                    <a:lnTo>
                      <a:pt x="82082" y="64"/>
                    </a:lnTo>
                    <a:lnTo>
                      <a:pt x="54814" y="100"/>
                    </a:lnTo>
                    <a:lnTo>
                      <a:pt x="27538" y="64"/>
                    </a:lnTo>
                    <a:lnTo>
                      <a:pt x="13909" y="46"/>
                    </a:lnTo>
                    <a:lnTo>
                      <a:pt x="271" y="1"/>
                    </a:lnTo>
                    <a:cubicBezTo>
                      <a:pt x="118" y="1"/>
                      <a:pt x="1" y="118"/>
                      <a:pt x="1" y="272"/>
                    </a:cubicBezTo>
                    <a:cubicBezTo>
                      <a:pt x="1" y="416"/>
                      <a:pt x="118" y="542"/>
                      <a:pt x="271" y="542"/>
                    </a:cubicBezTo>
                    <a:lnTo>
                      <a:pt x="13909" y="488"/>
                    </a:lnTo>
                    <a:lnTo>
                      <a:pt x="27538" y="470"/>
                    </a:lnTo>
                    <a:lnTo>
                      <a:pt x="54814" y="443"/>
                    </a:lnTo>
                    <a:lnTo>
                      <a:pt x="82082" y="470"/>
                    </a:lnTo>
                    <a:lnTo>
                      <a:pt x="95720" y="488"/>
                    </a:lnTo>
                    <a:lnTo>
                      <a:pt x="109349" y="542"/>
                    </a:lnTo>
                    <a:lnTo>
                      <a:pt x="109358" y="542"/>
                    </a:lnTo>
                    <a:cubicBezTo>
                      <a:pt x="109502" y="542"/>
                      <a:pt x="109628" y="416"/>
                      <a:pt x="109619" y="272"/>
                    </a:cubicBezTo>
                    <a:cubicBezTo>
                      <a:pt x="109619" y="124"/>
                      <a:pt x="109510" y="1"/>
                      <a:pt x="109364" y="1"/>
                    </a:cubicBez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 name="Google Shape;80;p19"/>
              <p:cNvSpPr/>
              <p:nvPr/>
            </p:nvSpPr>
            <p:spPr>
              <a:xfrm>
                <a:off x="263005" y="2534104"/>
                <a:ext cx="3790149" cy="19249"/>
              </a:xfrm>
              <a:custGeom>
                <a:avLst/>
                <a:gdLst/>
                <a:ahLst/>
                <a:cxnLst/>
                <a:rect l="l" t="t" r="r" b="b"/>
                <a:pathLst>
                  <a:path w="109629" h="542" extrusionOk="0">
                    <a:moveTo>
                      <a:pt x="271" y="0"/>
                    </a:moveTo>
                    <a:cubicBezTo>
                      <a:pt x="118" y="0"/>
                      <a:pt x="1" y="118"/>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15"/>
                      <a:pt x="109619" y="271"/>
                    </a:cubicBezTo>
                    <a:cubicBezTo>
                      <a:pt x="109619" y="118"/>
                      <a:pt x="109502" y="0"/>
                      <a:pt x="109349" y="0"/>
                    </a:cubicBezTo>
                    <a:lnTo>
                      <a:pt x="95720" y="45"/>
                    </a:lnTo>
                    <a:lnTo>
                      <a:pt x="82082" y="63"/>
                    </a:lnTo>
                    <a:lnTo>
                      <a:pt x="54814" y="100"/>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 name="Google Shape;81;p19"/>
              <p:cNvSpPr/>
              <p:nvPr/>
            </p:nvSpPr>
            <p:spPr>
              <a:xfrm>
                <a:off x="263005" y="1970978"/>
                <a:ext cx="3790149" cy="19285"/>
              </a:xfrm>
              <a:custGeom>
                <a:avLst/>
                <a:gdLst/>
                <a:ahLst/>
                <a:cxnLst/>
                <a:rect l="l" t="t" r="r" b="b"/>
                <a:pathLst>
                  <a:path w="109629" h="543" extrusionOk="0">
                    <a:moveTo>
                      <a:pt x="271" y="1"/>
                    </a:moveTo>
                    <a:cubicBezTo>
                      <a:pt x="118" y="1"/>
                      <a:pt x="1" y="127"/>
                      <a:pt x="1" y="271"/>
                    </a:cubicBezTo>
                    <a:cubicBezTo>
                      <a:pt x="1" y="419"/>
                      <a:pt x="110" y="542"/>
                      <a:pt x="256" y="542"/>
                    </a:cubicBezTo>
                    <a:cubicBezTo>
                      <a:pt x="261" y="542"/>
                      <a:pt x="266" y="542"/>
                      <a:pt x="271" y="542"/>
                    </a:cubicBezTo>
                    <a:lnTo>
                      <a:pt x="13909" y="497"/>
                    </a:lnTo>
                    <a:lnTo>
                      <a:pt x="27538" y="479"/>
                    </a:lnTo>
                    <a:lnTo>
                      <a:pt x="54814" y="443"/>
                    </a:lnTo>
                    <a:lnTo>
                      <a:pt x="82082" y="479"/>
                    </a:lnTo>
                    <a:lnTo>
                      <a:pt x="95720" y="497"/>
                    </a:lnTo>
                    <a:lnTo>
                      <a:pt x="109349" y="542"/>
                    </a:lnTo>
                    <a:lnTo>
                      <a:pt x="109358" y="542"/>
                    </a:lnTo>
                    <a:cubicBezTo>
                      <a:pt x="109502" y="542"/>
                      <a:pt x="109628" y="425"/>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 name="Google Shape;82;p19"/>
              <p:cNvSpPr/>
              <p:nvPr/>
            </p:nvSpPr>
            <p:spPr>
              <a:xfrm>
                <a:off x="263005" y="1408208"/>
                <a:ext cx="3790149" cy="19249"/>
              </a:xfrm>
              <a:custGeom>
                <a:avLst/>
                <a:gdLst/>
                <a:ahLst/>
                <a:cxnLst/>
                <a:rect l="l" t="t" r="r" b="b"/>
                <a:pathLst>
                  <a:path w="109629" h="542" extrusionOk="0">
                    <a:moveTo>
                      <a:pt x="271" y="1"/>
                    </a:moveTo>
                    <a:cubicBezTo>
                      <a:pt x="118" y="1"/>
                      <a:pt x="1" y="118"/>
                      <a:pt x="1" y="271"/>
                    </a:cubicBezTo>
                    <a:cubicBezTo>
                      <a:pt x="1" y="415"/>
                      <a:pt x="118" y="541"/>
                      <a:pt x="271" y="541"/>
                    </a:cubicBezTo>
                    <a:lnTo>
                      <a:pt x="13909" y="487"/>
                    </a:lnTo>
                    <a:lnTo>
                      <a:pt x="27538" y="469"/>
                    </a:lnTo>
                    <a:lnTo>
                      <a:pt x="54814" y="442"/>
                    </a:lnTo>
                    <a:lnTo>
                      <a:pt x="82082" y="469"/>
                    </a:lnTo>
                    <a:lnTo>
                      <a:pt x="95720" y="487"/>
                    </a:lnTo>
                    <a:lnTo>
                      <a:pt x="109349" y="541"/>
                    </a:lnTo>
                    <a:lnTo>
                      <a:pt x="109358" y="541"/>
                    </a:lnTo>
                    <a:cubicBezTo>
                      <a:pt x="109502" y="541"/>
                      <a:pt x="109628" y="415"/>
                      <a:pt x="109619" y="271"/>
                    </a:cubicBezTo>
                    <a:cubicBezTo>
                      <a:pt x="109619" y="118"/>
                      <a:pt x="109502" y="1"/>
                      <a:pt x="109349" y="1"/>
                    </a:cubicBezTo>
                    <a:lnTo>
                      <a:pt x="95720" y="46"/>
                    </a:lnTo>
                    <a:lnTo>
                      <a:pt x="82082" y="64"/>
                    </a:lnTo>
                    <a:lnTo>
                      <a:pt x="54814" y="100"/>
                    </a:lnTo>
                    <a:lnTo>
                      <a:pt x="27538" y="64"/>
                    </a:lnTo>
                    <a:lnTo>
                      <a:pt x="13909" y="46"/>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 name="Google Shape;83;p19"/>
              <p:cNvSpPr/>
              <p:nvPr/>
            </p:nvSpPr>
            <p:spPr>
              <a:xfrm>
                <a:off x="263005" y="845117"/>
                <a:ext cx="3790149" cy="19214"/>
              </a:xfrm>
              <a:custGeom>
                <a:avLst/>
                <a:gdLst/>
                <a:ahLst/>
                <a:cxnLst/>
                <a:rect l="l" t="t" r="r" b="b"/>
                <a:pathLst>
                  <a:path w="109629" h="541" extrusionOk="0">
                    <a:moveTo>
                      <a:pt x="271" y="0"/>
                    </a:moveTo>
                    <a:cubicBezTo>
                      <a:pt x="118" y="0"/>
                      <a:pt x="1" y="126"/>
                      <a:pt x="1" y="271"/>
                    </a:cubicBezTo>
                    <a:cubicBezTo>
                      <a:pt x="1" y="424"/>
                      <a:pt x="118" y="541"/>
                      <a:pt x="271" y="541"/>
                    </a:cubicBezTo>
                    <a:lnTo>
                      <a:pt x="13909" y="487"/>
                    </a:lnTo>
                    <a:lnTo>
                      <a:pt x="27538" y="469"/>
                    </a:lnTo>
                    <a:lnTo>
                      <a:pt x="54814" y="442"/>
                    </a:lnTo>
                    <a:lnTo>
                      <a:pt x="82082" y="478"/>
                    </a:lnTo>
                    <a:lnTo>
                      <a:pt x="95720" y="496"/>
                    </a:lnTo>
                    <a:lnTo>
                      <a:pt x="109349" y="541"/>
                    </a:lnTo>
                    <a:lnTo>
                      <a:pt x="109358" y="541"/>
                    </a:lnTo>
                    <a:cubicBezTo>
                      <a:pt x="109502" y="541"/>
                      <a:pt x="109628" y="424"/>
                      <a:pt x="109619" y="271"/>
                    </a:cubicBezTo>
                    <a:cubicBezTo>
                      <a:pt x="109619" y="117"/>
                      <a:pt x="109502" y="0"/>
                      <a:pt x="109349" y="0"/>
                    </a:cubicBezTo>
                    <a:lnTo>
                      <a:pt x="95720" y="45"/>
                    </a:lnTo>
                    <a:lnTo>
                      <a:pt x="82082" y="63"/>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 name="Google Shape;84;p19"/>
              <p:cNvSpPr/>
              <p:nvPr/>
            </p:nvSpPr>
            <p:spPr>
              <a:xfrm>
                <a:off x="263005" y="1126503"/>
                <a:ext cx="3790149" cy="19249"/>
              </a:xfrm>
              <a:custGeom>
                <a:avLst/>
                <a:gdLst/>
                <a:ahLst/>
                <a:cxnLst/>
                <a:rect l="l" t="t" r="r" b="b"/>
                <a:pathLst>
                  <a:path w="109629" h="542" extrusionOk="0">
                    <a:moveTo>
                      <a:pt x="271" y="0"/>
                    </a:moveTo>
                    <a:cubicBezTo>
                      <a:pt x="118" y="0"/>
                      <a:pt x="1" y="126"/>
                      <a:pt x="1" y="271"/>
                    </a:cubicBezTo>
                    <a:cubicBezTo>
                      <a:pt x="1" y="419"/>
                      <a:pt x="110" y="542"/>
                      <a:pt x="256" y="542"/>
                    </a:cubicBezTo>
                    <a:cubicBezTo>
                      <a:pt x="261" y="542"/>
                      <a:pt x="266"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6"/>
                      <a:pt x="109502" y="0"/>
                      <a:pt x="109349" y="0"/>
                    </a:cubicBezTo>
                    <a:lnTo>
                      <a:pt x="95720" y="54"/>
                    </a:lnTo>
                    <a:lnTo>
                      <a:pt x="82082" y="72"/>
                    </a:lnTo>
                    <a:lnTo>
                      <a:pt x="54814" y="99"/>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 name="Google Shape;85;p19"/>
              <p:cNvSpPr/>
              <p:nvPr/>
            </p:nvSpPr>
            <p:spPr>
              <a:xfrm>
                <a:off x="263005" y="1689593"/>
                <a:ext cx="3790149" cy="19249"/>
              </a:xfrm>
              <a:custGeom>
                <a:avLst/>
                <a:gdLst/>
                <a:ahLst/>
                <a:cxnLst/>
                <a:rect l="l" t="t" r="r" b="b"/>
                <a:pathLst>
                  <a:path w="109629" h="542" extrusionOk="0">
                    <a:moveTo>
                      <a:pt x="271" y="1"/>
                    </a:moveTo>
                    <a:cubicBezTo>
                      <a:pt x="118" y="1"/>
                      <a:pt x="1" y="127"/>
                      <a:pt x="1" y="271"/>
                    </a:cubicBezTo>
                    <a:cubicBezTo>
                      <a:pt x="1" y="424"/>
                      <a:pt x="118" y="542"/>
                      <a:pt x="271" y="542"/>
                    </a:cubicBezTo>
                    <a:lnTo>
                      <a:pt x="13909" y="487"/>
                    </a:lnTo>
                    <a:lnTo>
                      <a:pt x="27538" y="469"/>
                    </a:lnTo>
                    <a:lnTo>
                      <a:pt x="54814" y="442"/>
                    </a:lnTo>
                    <a:lnTo>
                      <a:pt x="82082" y="478"/>
                    </a:lnTo>
                    <a:lnTo>
                      <a:pt x="95720" y="496"/>
                    </a:lnTo>
                    <a:lnTo>
                      <a:pt x="109349" y="542"/>
                    </a:lnTo>
                    <a:lnTo>
                      <a:pt x="109358" y="542"/>
                    </a:lnTo>
                    <a:cubicBezTo>
                      <a:pt x="109502" y="542"/>
                      <a:pt x="109628" y="424"/>
                      <a:pt x="109619" y="271"/>
                    </a:cubicBezTo>
                    <a:cubicBezTo>
                      <a:pt x="109619" y="118"/>
                      <a:pt x="109502" y="1"/>
                      <a:pt x="109349" y="1"/>
                    </a:cubicBezTo>
                    <a:lnTo>
                      <a:pt x="95720" y="46"/>
                    </a:lnTo>
                    <a:lnTo>
                      <a:pt x="82082" y="64"/>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 name="Google Shape;86;p19"/>
              <p:cNvSpPr/>
              <p:nvPr/>
            </p:nvSpPr>
            <p:spPr>
              <a:xfrm>
                <a:off x="263005" y="2815489"/>
                <a:ext cx="3790149" cy="19249"/>
              </a:xfrm>
              <a:custGeom>
                <a:avLst/>
                <a:gdLst/>
                <a:ahLst/>
                <a:cxnLst/>
                <a:rect l="l" t="t" r="r" b="b"/>
                <a:pathLst>
                  <a:path w="109629" h="542" extrusionOk="0">
                    <a:moveTo>
                      <a:pt x="271" y="1"/>
                    </a:moveTo>
                    <a:cubicBezTo>
                      <a:pt x="118" y="1"/>
                      <a:pt x="1" y="127"/>
                      <a:pt x="1" y="271"/>
                    </a:cubicBezTo>
                    <a:cubicBezTo>
                      <a:pt x="1" y="424"/>
                      <a:pt x="118" y="541"/>
                      <a:pt x="271" y="541"/>
                    </a:cubicBezTo>
                    <a:lnTo>
                      <a:pt x="13909" y="496"/>
                    </a:lnTo>
                    <a:lnTo>
                      <a:pt x="27538" y="478"/>
                    </a:lnTo>
                    <a:lnTo>
                      <a:pt x="54814" y="442"/>
                    </a:lnTo>
                    <a:lnTo>
                      <a:pt x="82082" y="478"/>
                    </a:lnTo>
                    <a:lnTo>
                      <a:pt x="95720" y="496"/>
                    </a:lnTo>
                    <a:lnTo>
                      <a:pt x="109349" y="541"/>
                    </a:lnTo>
                    <a:lnTo>
                      <a:pt x="109358" y="541"/>
                    </a:lnTo>
                    <a:cubicBezTo>
                      <a:pt x="109502" y="541"/>
                      <a:pt x="109628" y="424"/>
                      <a:pt x="109619" y="271"/>
                    </a:cubicBezTo>
                    <a:cubicBezTo>
                      <a:pt x="109619" y="127"/>
                      <a:pt x="109502" y="1"/>
                      <a:pt x="109349" y="1"/>
                    </a:cubicBezTo>
                    <a:lnTo>
                      <a:pt x="95720" y="55"/>
                    </a:lnTo>
                    <a:lnTo>
                      <a:pt x="82082" y="73"/>
                    </a:lnTo>
                    <a:lnTo>
                      <a:pt x="54814" y="100"/>
                    </a:lnTo>
                    <a:lnTo>
                      <a:pt x="27538" y="73"/>
                    </a:lnTo>
                    <a:lnTo>
                      <a:pt x="13909" y="55"/>
                    </a:lnTo>
                    <a:lnTo>
                      <a:pt x="271" y="1"/>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 name="Google Shape;87;p19"/>
              <p:cNvSpPr/>
              <p:nvPr/>
            </p:nvSpPr>
            <p:spPr>
              <a:xfrm>
                <a:off x="263005" y="4785897"/>
                <a:ext cx="3790149" cy="19533"/>
              </a:xfrm>
              <a:custGeom>
                <a:avLst/>
                <a:gdLst/>
                <a:ahLst/>
                <a:cxnLst/>
                <a:rect l="l" t="t" r="r" b="b"/>
                <a:pathLst>
                  <a:path w="109629" h="550" extrusionOk="0">
                    <a:moveTo>
                      <a:pt x="271" y="0"/>
                    </a:moveTo>
                    <a:cubicBezTo>
                      <a:pt x="118" y="0"/>
                      <a:pt x="1" y="126"/>
                      <a:pt x="1" y="280"/>
                    </a:cubicBezTo>
                    <a:cubicBezTo>
                      <a:pt x="1" y="424"/>
                      <a:pt x="118" y="550"/>
                      <a:pt x="271" y="550"/>
                    </a:cubicBezTo>
                    <a:lnTo>
                      <a:pt x="13909" y="496"/>
                    </a:lnTo>
                    <a:lnTo>
                      <a:pt x="27538" y="478"/>
                    </a:lnTo>
                    <a:lnTo>
                      <a:pt x="54814" y="442"/>
                    </a:lnTo>
                    <a:lnTo>
                      <a:pt x="82082" y="478"/>
                    </a:lnTo>
                    <a:lnTo>
                      <a:pt x="95720" y="496"/>
                    </a:lnTo>
                    <a:lnTo>
                      <a:pt x="109349" y="550"/>
                    </a:lnTo>
                    <a:lnTo>
                      <a:pt x="109358" y="550"/>
                    </a:lnTo>
                    <a:cubicBezTo>
                      <a:pt x="109502" y="550"/>
                      <a:pt x="109628" y="424"/>
                      <a:pt x="109619" y="270"/>
                    </a:cubicBezTo>
                    <a:cubicBezTo>
                      <a:pt x="109619" y="126"/>
                      <a:pt x="109502" y="0"/>
                      <a:pt x="109349" y="0"/>
                    </a:cubicBezTo>
                    <a:lnTo>
                      <a:pt x="95720" y="54"/>
                    </a:lnTo>
                    <a:lnTo>
                      <a:pt x="82082" y="72"/>
                    </a:lnTo>
                    <a:lnTo>
                      <a:pt x="54814" y="108"/>
                    </a:lnTo>
                    <a:lnTo>
                      <a:pt x="27538" y="72"/>
                    </a:lnTo>
                    <a:lnTo>
                      <a:pt x="13909" y="54"/>
                    </a:lnTo>
                    <a:lnTo>
                      <a:pt x="271" y="0"/>
                    </a:lnTo>
                    <a:close/>
                  </a:path>
                </a:pathLst>
              </a:custGeom>
              <a:solidFill>
                <a:srgbClr val="D9D9D9"/>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cxnSp>
          <p:nvCxnSpPr>
            <p:cNvPr id="88" name="Google Shape;88;p19"/>
            <p:cNvCxnSpPr/>
            <p:nvPr/>
          </p:nvCxnSpPr>
          <p:spPr>
            <a:xfrm>
              <a:off x="4625700" y="540000"/>
              <a:ext cx="4679100" cy="0"/>
            </a:xfrm>
            <a:prstGeom prst="straightConnector1">
              <a:avLst/>
            </a:prstGeom>
            <a:noFill/>
            <a:ln w="9525" cap="flat" cmpd="sng">
              <a:solidFill>
                <a:srgbClr val="6D9EEB"/>
              </a:solidFill>
              <a:prstDash val="solid"/>
              <a:round/>
              <a:headEnd type="none" w="sm" len="sm"/>
              <a:tailEnd type="none" w="sm" len="sm"/>
            </a:ln>
          </p:spPr>
        </p:cxnSp>
        <p:cxnSp>
          <p:nvCxnSpPr>
            <p:cNvPr id="89" name="Google Shape;89;p19"/>
            <p:cNvCxnSpPr/>
            <p:nvPr/>
          </p:nvCxnSpPr>
          <p:spPr>
            <a:xfrm>
              <a:off x="40493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0" name="Google Shape;90;p19"/>
            <p:cNvCxnSpPr/>
            <p:nvPr/>
          </p:nvCxnSpPr>
          <p:spPr>
            <a:xfrm>
              <a:off x="4112975"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1" name="Google Shape;91;p19"/>
            <p:cNvCxnSpPr/>
            <p:nvPr/>
          </p:nvCxnSpPr>
          <p:spPr>
            <a:xfrm>
              <a:off x="49917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2" name="Google Shape;92;p19"/>
            <p:cNvCxnSpPr/>
            <p:nvPr/>
          </p:nvCxnSpPr>
          <p:spPr>
            <a:xfrm>
              <a:off x="5055300" y="545250"/>
              <a:ext cx="0" cy="4625400"/>
            </a:xfrm>
            <a:prstGeom prst="straightConnector1">
              <a:avLst/>
            </a:prstGeom>
            <a:noFill/>
            <a:ln w="9525" cap="flat" cmpd="sng">
              <a:solidFill>
                <a:srgbClr val="6D9EEB"/>
              </a:solidFill>
              <a:prstDash val="solid"/>
              <a:round/>
              <a:headEnd type="none" w="sm" len="sm"/>
              <a:tailEnd type="none" w="sm" len="sm"/>
            </a:ln>
          </p:spPr>
        </p:cxnSp>
        <p:cxnSp>
          <p:nvCxnSpPr>
            <p:cNvPr id="93" name="Google Shape;93;p19"/>
            <p:cNvCxnSpPr/>
            <p:nvPr/>
          </p:nvCxnSpPr>
          <p:spPr>
            <a:xfrm>
              <a:off x="-166800" y="540000"/>
              <a:ext cx="4681500" cy="0"/>
            </a:xfrm>
            <a:prstGeom prst="straightConnector1">
              <a:avLst/>
            </a:prstGeom>
            <a:noFill/>
            <a:ln w="9525" cap="flat" cmpd="sng">
              <a:solidFill>
                <a:srgbClr val="6D9EEB"/>
              </a:solidFill>
              <a:prstDash val="solid"/>
              <a:round/>
              <a:headEnd type="none" w="sm" len="sm"/>
              <a:tailEnd type="none" w="sm" len="sm"/>
            </a:ln>
          </p:spPr>
        </p:cxnSp>
      </p:grpSp>
      <p:sp>
        <p:nvSpPr>
          <p:cNvPr id="94" name="Google Shape;94;p19"/>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3000"/>
              <a:buNone/>
              <a:defRPr sz="3000"/>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95" name="Google Shape;95;p19"/>
          <p:cNvSpPr txBox="1">
            <a:spLocks noGrp="1"/>
          </p:cNvSpPr>
          <p:nvPr>
            <p:ph type="subTitle" idx="1"/>
          </p:nvPr>
        </p:nvSpPr>
        <p:spPr>
          <a:xfrm>
            <a:off x="90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6" name="Google Shape;96;p19"/>
          <p:cNvSpPr txBox="1">
            <a:spLocks noGrp="1"/>
          </p:cNvSpPr>
          <p:nvPr>
            <p:ph type="subTitle" idx="2"/>
          </p:nvPr>
        </p:nvSpPr>
        <p:spPr>
          <a:xfrm>
            <a:off x="5676900" y="3292127"/>
            <a:ext cx="2506200" cy="340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7" name="Google Shape;97;p19"/>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8" name="Google Shape;98;p19"/>
          <p:cNvSpPr txBox="1">
            <a:spLocks noGrp="1"/>
          </p:cNvSpPr>
          <p:nvPr>
            <p:ph type="subTitle" idx="4"/>
          </p:nvPr>
        </p:nvSpPr>
        <p:spPr>
          <a:xfrm>
            <a:off x="5676900" y="15845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99" name="Google Shape;99;p19"/>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0" name="Google Shape;100;p19"/>
          <p:cNvSpPr txBox="1">
            <a:spLocks noGrp="1"/>
          </p:cNvSpPr>
          <p:nvPr>
            <p:ph type="subTitle" idx="6"/>
          </p:nvPr>
        </p:nvSpPr>
        <p:spPr>
          <a:xfrm>
            <a:off x="5676900" y="2048743"/>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1" name="Google Shape;101;p19"/>
          <p:cNvSpPr txBox="1">
            <a:spLocks noGrp="1"/>
          </p:cNvSpPr>
          <p:nvPr>
            <p:ph type="subTitle" idx="7"/>
          </p:nvPr>
        </p:nvSpPr>
        <p:spPr>
          <a:xfrm>
            <a:off x="90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102" name="Google Shape;102;p19"/>
          <p:cNvSpPr txBox="1">
            <a:spLocks noGrp="1"/>
          </p:cNvSpPr>
          <p:nvPr>
            <p:ph type="subTitle" idx="8"/>
          </p:nvPr>
        </p:nvSpPr>
        <p:spPr>
          <a:xfrm>
            <a:off x="5676900" y="3755202"/>
            <a:ext cx="2506200" cy="572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ackground 4">
  <p:cSld name="CUSTOM_39">
    <p:spTree>
      <p:nvGrpSpPr>
        <p:cNvPr id="1" name="Shape 604"/>
        <p:cNvGrpSpPr/>
        <p:nvPr/>
      </p:nvGrpSpPr>
      <p:grpSpPr>
        <a:xfrm>
          <a:off x="0" y="0"/>
          <a:ext cx="0" cy="0"/>
          <a:chOff x="0" y="0"/>
          <a:chExt cx="0" cy="0"/>
        </a:xfrm>
      </p:grpSpPr>
      <p:grpSp>
        <p:nvGrpSpPr>
          <p:cNvPr id="605" name="Google Shape;605;p39"/>
          <p:cNvGrpSpPr/>
          <p:nvPr/>
        </p:nvGrpSpPr>
        <p:grpSpPr>
          <a:xfrm flipH="1">
            <a:off x="-1700" y="329"/>
            <a:ext cx="9147400" cy="5142843"/>
            <a:chOff x="238125" y="854700"/>
            <a:chExt cx="7142500" cy="4015650"/>
          </a:xfrm>
        </p:grpSpPr>
        <p:sp>
          <p:nvSpPr>
            <p:cNvPr id="606" name="Google Shape;606;p39"/>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7" name="Google Shape;607;p39"/>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8" name="Google Shape;608;p39"/>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09" name="Google Shape;609;p39"/>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0" name="Google Shape;610;p39"/>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1" name="Google Shape;611;p39"/>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2" name="Google Shape;612;p39"/>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3" name="Google Shape;613;p39"/>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4" name="Google Shape;614;p39"/>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5" name="Google Shape;615;p39"/>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6" name="Google Shape;616;p39"/>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7" name="Google Shape;617;p39"/>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8" name="Google Shape;618;p39"/>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19" name="Google Shape;619;p39"/>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0" name="Google Shape;620;p39"/>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1" name="Google Shape;621;p39"/>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2" name="Google Shape;622;p39"/>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3" name="Google Shape;623;p39"/>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4" name="Google Shape;624;p39"/>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5" name="Google Shape;625;p39"/>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6" name="Google Shape;626;p39"/>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27" name="Google Shape;627;p39"/>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28" name="Google Shape;628;p39"/>
          <p:cNvGrpSpPr/>
          <p:nvPr/>
        </p:nvGrpSpPr>
        <p:grpSpPr>
          <a:xfrm>
            <a:off x="262" y="2729663"/>
            <a:ext cx="2995174" cy="2414035"/>
            <a:chOff x="6562292" y="3785209"/>
            <a:chExt cx="1875030" cy="1511227"/>
          </a:xfrm>
        </p:grpSpPr>
        <p:grpSp>
          <p:nvGrpSpPr>
            <p:cNvPr id="629" name="Google Shape;629;p39"/>
            <p:cNvGrpSpPr/>
            <p:nvPr/>
          </p:nvGrpSpPr>
          <p:grpSpPr>
            <a:xfrm>
              <a:off x="7717466" y="3785209"/>
              <a:ext cx="719856" cy="680112"/>
              <a:chOff x="7717200" y="3905550"/>
              <a:chExt cx="592377" cy="559671"/>
            </a:xfrm>
          </p:grpSpPr>
          <p:sp>
            <p:nvSpPr>
              <p:cNvPr id="630" name="Google Shape;630;p39"/>
              <p:cNvSpPr/>
              <p:nvPr/>
            </p:nvSpPr>
            <p:spPr>
              <a:xfrm>
                <a:off x="7724869" y="3917054"/>
                <a:ext cx="581268" cy="532152"/>
              </a:xfrm>
              <a:custGeom>
                <a:avLst/>
                <a:gdLst/>
                <a:ahLst/>
                <a:cxnLst/>
                <a:rect l="l" t="t" r="r" b="b"/>
                <a:pathLst>
                  <a:path w="10308" h="9437" extrusionOk="0">
                    <a:moveTo>
                      <a:pt x="10129" y="1"/>
                    </a:moveTo>
                    <a:cubicBezTo>
                      <a:pt x="9518" y="1"/>
                      <a:pt x="4203" y="2425"/>
                      <a:pt x="3814" y="2672"/>
                    </a:cubicBezTo>
                    <a:cubicBezTo>
                      <a:pt x="3407" y="2932"/>
                      <a:pt x="0" y="4549"/>
                      <a:pt x="0" y="4684"/>
                    </a:cubicBezTo>
                    <a:cubicBezTo>
                      <a:pt x="0" y="4808"/>
                      <a:pt x="2382" y="5425"/>
                      <a:pt x="2382" y="5425"/>
                    </a:cubicBezTo>
                    <a:cubicBezTo>
                      <a:pt x="2382" y="5425"/>
                      <a:pt x="2456" y="6129"/>
                      <a:pt x="2580" y="6771"/>
                    </a:cubicBezTo>
                    <a:cubicBezTo>
                      <a:pt x="2703" y="7400"/>
                      <a:pt x="2963" y="8511"/>
                      <a:pt x="2963" y="8511"/>
                    </a:cubicBezTo>
                    <a:cubicBezTo>
                      <a:pt x="3308" y="8474"/>
                      <a:pt x="4901" y="7104"/>
                      <a:pt x="4901" y="7104"/>
                    </a:cubicBezTo>
                    <a:cubicBezTo>
                      <a:pt x="4901" y="7104"/>
                      <a:pt x="6308" y="9424"/>
                      <a:pt x="6542" y="9437"/>
                    </a:cubicBezTo>
                    <a:cubicBezTo>
                      <a:pt x="6543" y="9437"/>
                      <a:pt x="6543" y="9437"/>
                      <a:pt x="6543" y="9437"/>
                    </a:cubicBezTo>
                    <a:cubicBezTo>
                      <a:pt x="6786" y="9437"/>
                      <a:pt x="10307" y="265"/>
                      <a:pt x="10184" y="18"/>
                    </a:cubicBezTo>
                    <a:cubicBezTo>
                      <a:pt x="10177" y="6"/>
                      <a:pt x="10159" y="1"/>
                      <a:pt x="1012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31" name="Google Shape;631;p39"/>
              <p:cNvSpPr/>
              <p:nvPr/>
            </p:nvSpPr>
            <p:spPr>
              <a:xfrm>
                <a:off x="7717200" y="3905550"/>
                <a:ext cx="592377" cy="559671"/>
              </a:xfrm>
              <a:custGeom>
                <a:avLst/>
                <a:gdLst/>
                <a:ahLst/>
                <a:cxnLst/>
                <a:rect l="l" t="t" r="r" b="b"/>
                <a:pathLst>
                  <a:path w="10505" h="9925" extrusionOk="0">
                    <a:moveTo>
                      <a:pt x="9764" y="420"/>
                    </a:moveTo>
                    <a:cubicBezTo>
                      <a:pt x="9147" y="827"/>
                      <a:pt x="8518" y="1247"/>
                      <a:pt x="7913" y="1654"/>
                    </a:cubicBezTo>
                    <a:cubicBezTo>
                      <a:pt x="7715" y="1802"/>
                      <a:pt x="7505" y="1938"/>
                      <a:pt x="7283" y="2086"/>
                    </a:cubicBezTo>
                    <a:cubicBezTo>
                      <a:pt x="6111" y="2889"/>
                      <a:pt x="4728" y="3839"/>
                      <a:pt x="3382" y="4851"/>
                    </a:cubicBezTo>
                    <a:cubicBezTo>
                      <a:pt x="3148" y="5037"/>
                      <a:pt x="2926" y="5209"/>
                      <a:pt x="2728" y="5382"/>
                    </a:cubicBezTo>
                    <a:lnTo>
                      <a:pt x="2679" y="5419"/>
                    </a:lnTo>
                    <a:lnTo>
                      <a:pt x="2605" y="5493"/>
                    </a:lnTo>
                    <a:cubicBezTo>
                      <a:pt x="2506" y="5432"/>
                      <a:pt x="2407" y="5382"/>
                      <a:pt x="2296" y="5370"/>
                    </a:cubicBezTo>
                    <a:lnTo>
                      <a:pt x="2197" y="5345"/>
                    </a:lnTo>
                    <a:cubicBezTo>
                      <a:pt x="1963" y="5259"/>
                      <a:pt x="1728" y="5197"/>
                      <a:pt x="1482" y="5123"/>
                    </a:cubicBezTo>
                    <a:cubicBezTo>
                      <a:pt x="1087" y="5000"/>
                      <a:pt x="716" y="4913"/>
                      <a:pt x="358" y="4839"/>
                    </a:cubicBezTo>
                    <a:lnTo>
                      <a:pt x="371" y="4839"/>
                    </a:lnTo>
                    <a:lnTo>
                      <a:pt x="420" y="4802"/>
                    </a:lnTo>
                    <a:cubicBezTo>
                      <a:pt x="506" y="4740"/>
                      <a:pt x="605" y="4679"/>
                      <a:pt x="704" y="4629"/>
                    </a:cubicBezTo>
                    <a:cubicBezTo>
                      <a:pt x="815" y="4568"/>
                      <a:pt x="938" y="4518"/>
                      <a:pt x="1062" y="4456"/>
                    </a:cubicBezTo>
                    <a:lnTo>
                      <a:pt x="1210" y="4382"/>
                    </a:lnTo>
                    <a:cubicBezTo>
                      <a:pt x="1802" y="4098"/>
                      <a:pt x="2407" y="3790"/>
                      <a:pt x="3062" y="3457"/>
                    </a:cubicBezTo>
                    <a:cubicBezTo>
                      <a:pt x="3432" y="3259"/>
                      <a:pt x="3827" y="3062"/>
                      <a:pt x="4296" y="2827"/>
                    </a:cubicBezTo>
                    <a:cubicBezTo>
                      <a:pt x="5975" y="1988"/>
                      <a:pt x="7382" y="1309"/>
                      <a:pt x="8876" y="729"/>
                    </a:cubicBezTo>
                    <a:cubicBezTo>
                      <a:pt x="9159" y="605"/>
                      <a:pt x="9468" y="506"/>
                      <a:pt x="9764" y="420"/>
                    </a:cubicBezTo>
                    <a:close/>
                    <a:moveTo>
                      <a:pt x="9949" y="494"/>
                    </a:moveTo>
                    <a:lnTo>
                      <a:pt x="9949" y="494"/>
                    </a:lnTo>
                    <a:cubicBezTo>
                      <a:pt x="9814" y="630"/>
                      <a:pt x="9678" y="790"/>
                      <a:pt x="9542" y="938"/>
                    </a:cubicBezTo>
                    <a:cubicBezTo>
                      <a:pt x="9468" y="1037"/>
                      <a:pt x="9394" y="1124"/>
                      <a:pt x="9320" y="1198"/>
                    </a:cubicBezTo>
                    <a:cubicBezTo>
                      <a:pt x="8900" y="1654"/>
                      <a:pt x="8468" y="2111"/>
                      <a:pt x="8049" y="2568"/>
                    </a:cubicBezTo>
                    <a:cubicBezTo>
                      <a:pt x="7296" y="3358"/>
                      <a:pt x="6543" y="4148"/>
                      <a:pt x="5790" y="4938"/>
                    </a:cubicBezTo>
                    <a:lnTo>
                      <a:pt x="5283" y="5469"/>
                    </a:lnTo>
                    <a:lnTo>
                      <a:pt x="4913" y="5864"/>
                    </a:lnTo>
                    <a:cubicBezTo>
                      <a:pt x="4777" y="6012"/>
                      <a:pt x="4642" y="6160"/>
                      <a:pt x="4493" y="6308"/>
                    </a:cubicBezTo>
                    <a:lnTo>
                      <a:pt x="4469" y="6308"/>
                    </a:lnTo>
                    <a:cubicBezTo>
                      <a:pt x="4358" y="6370"/>
                      <a:pt x="4259" y="6456"/>
                      <a:pt x="4197" y="6567"/>
                    </a:cubicBezTo>
                    <a:cubicBezTo>
                      <a:pt x="4173" y="6580"/>
                      <a:pt x="4160" y="6604"/>
                      <a:pt x="4148" y="6617"/>
                    </a:cubicBezTo>
                    <a:cubicBezTo>
                      <a:pt x="4061" y="6740"/>
                      <a:pt x="3987" y="6863"/>
                      <a:pt x="3913" y="6987"/>
                    </a:cubicBezTo>
                    <a:lnTo>
                      <a:pt x="3864" y="7086"/>
                    </a:lnTo>
                    <a:cubicBezTo>
                      <a:pt x="3790" y="7209"/>
                      <a:pt x="3716" y="7320"/>
                      <a:pt x="3642" y="7431"/>
                    </a:cubicBezTo>
                    <a:cubicBezTo>
                      <a:pt x="3580" y="7555"/>
                      <a:pt x="3518" y="7641"/>
                      <a:pt x="3444" y="7752"/>
                    </a:cubicBezTo>
                    <a:lnTo>
                      <a:pt x="3173" y="8221"/>
                    </a:lnTo>
                    <a:lnTo>
                      <a:pt x="3123" y="8295"/>
                    </a:lnTo>
                    <a:cubicBezTo>
                      <a:pt x="3025" y="7876"/>
                      <a:pt x="2950" y="7444"/>
                      <a:pt x="2889" y="7024"/>
                    </a:cubicBezTo>
                    <a:cubicBezTo>
                      <a:pt x="2827" y="6592"/>
                      <a:pt x="2765" y="6148"/>
                      <a:pt x="2654" y="5728"/>
                    </a:cubicBezTo>
                    <a:cubicBezTo>
                      <a:pt x="2679" y="5678"/>
                      <a:pt x="2691" y="5629"/>
                      <a:pt x="2679" y="5580"/>
                    </a:cubicBezTo>
                    <a:cubicBezTo>
                      <a:pt x="2827" y="5456"/>
                      <a:pt x="2975" y="5333"/>
                      <a:pt x="3136" y="5222"/>
                    </a:cubicBezTo>
                    <a:cubicBezTo>
                      <a:pt x="3210" y="5172"/>
                      <a:pt x="3284" y="5123"/>
                      <a:pt x="3358" y="5074"/>
                    </a:cubicBezTo>
                    <a:cubicBezTo>
                      <a:pt x="3950" y="4629"/>
                      <a:pt x="4568" y="4197"/>
                      <a:pt x="5098" y="3815"/>
                    </a:cubicBezTo>
                    <a:cubicBezTo>
                      <a:pt x="6333" y="2950"/>
                      <a:pt x="7666" y="2025"/>
                      <a:pt x="9024" y="1111"/>
                    </a:cubicBezTo>
                    <a:lnTo>
                      <a:pt x="9196" y="988"/>
                    </a:lnTo>
                    <a:cubicBezTo>
                      <a:pt x="9443" y="827"/>
                      <a:pt x="9703" y="654"/>
                      <a:pt x="9949" y="494"/>
                    </a:cubicBezTo>
                    <a:close/>
                    <a:moveTo>
                      <a:pt x="4530" y="6530"/>
                    </a:moveTo>
                    <a:cubicBezTo>
                      <a:pt x="4555" y="6555"/>
                      <a:pt x="4580" y="6580"/>
                      <a:pt x="4592" y="6617"/>
                    </a:cubicBezTo>
                    <a:lnTo>
                      <a:pt x="4617" y="6641"/>
                    </a:lnTo>
                    <a:cubicBezTo>
                      <a:pt x="4679" y="6777"/>
                      <a:pt x="4753" y="6901"/>
                      <a:pt x="4802" y="7036"/>
                    </a:cubicBezTo>
                    <a:lnTo>
                      <a:pt x="4839" y="7110"/>
                    </a:lnTo>
                    <a:cubicBezTo>
                      <a:pt x="4864" y="7160"/>
                      <a:pt x="4888" y="7221"/>
                      <a:pt x="4925" y="7283"/>
                    </a:cubicBezTo>
                    <a:cubicBezTo>
                      <a:pt x="4802" y="7345"/>
                      <a:pt x="4691" y="7419"/>
                      <a:pt x="4580" y="7505"/>
                    </a:cubicBezTo>
                    <a:cubicBezTo>
                      <a:pt x="4555" y="7530"/>
                      <a:pt x="4530" y="7542"/>
                      <a:pt x="4493" y="7567"/>
                    </a:cubicBezTo>
                    <a:cubicBezTo>
                      <a:pt x="4333" y="7691"/>
                      <a:pt x="4160" y="7826"/>
                      <a:pt x="4000" y="7950"/>
                    </a:cubicBezTo>
                    <a:cubicBezTo>
                      <a:pt x="3901" y="8024"/>
                      <a:pt x="3815" y="8098"/>
                      <a:pt x="3728" y="8172"/>
                    </a:cubicBezTo>
                    <a:lnTo>
                      <a:pt x="3580" y="8308"/>
                    </a:lnTo>
                    <a:lnTo>
                      <a:pt x="3518" y="8357"/>
                    </a:lnTo>
                    <a:cubicBezTo>
                      <a:pt x="3457" y="8406"/>
                      <a:pt x="3395" y="8456"/>
                      <a:pt x="3321" y="8505"/>
                    </a:cubicBezTo>
                    <a:cubicBezTo>
                      <a:pt x="3407" y="8382"/>
                      <a:pt x="3481" y="8258"/>
                      <a:pt x="3555" y="8135"/>
                    </a:cubicBezTo>
                    <a:cubicBezTo>
                      <a:pt x="3703" y="7876"/>
                      <a:pt x="3864" y="7629"/>
                      <a:pt x="4000" y="7370"/>
                    </a:cubicBezTo>
                    <a:cubicBezTo>
                      <a:pt x="4049" y="7296"/>
                      <a:pt x="4086" y="7209"/>
                      <a:pt x="4135" y="7123"/>
                    </a:cubicBezTo>
                    <a:cubicBezTo>
                      <a:pt x="4222" y="6925"/>
                      <a:pt x="4333" y="6752"/>
                      <a:pt x="4469" y="6592"/>
                    </a:cubicBezTo>
                    <a:cubicBezTo>
                      <a:pt x="4493" y="6567"/>
                      <a:pt x="4506" y="6543"/>
                      <a:pt x="4530" y="6530"/>
                    </a:cubicBezTo>
                    <a:close/>
                    <a:moveTo>
                      <a:pt x="9912" y="877"/>
                    </a:moveTo>
                    <a:lnTo>
                      <a:pt x="9912" y="877"/>
                    </a:lnTo>
                    <a:cubicBezTo>
                      <a:pt x="9826" y="1087"/>
                      <a:pt x="9752" y="1296"/>
                      <a:pt x="9690" y="1469"/>
                    </a:cubicBezTo>
                    <a:cubicBezTo>
                      <a:pt x="9431" y="2222"/>
                      <a:pt x="9147" y="2963"/>
                      <a:pt x="8876" y="3654"/>
                    </a:cubicBezTo>
                    <a:cubicBezTo>
                      <a:pt x="8567" y="4444"/>
                      <a:pt x="8258" y="5246"/>
                      <a:pt x="7950" y="6049"/>
                    </a:cubicBezTo>
                    <a:cubicBezTo>
                      <a:pt x="7654" y="6802"/>
                      <a:pt x="7357" y="7567"/>
                      <a:pt x="7073" y="8320"/>
                    </a:cubicBezTo>
                    <a:cubicBezTo>
                      <a:pt x="7012" y="8456"/>
                      <a:pt x="6962" y="8604"/>
                      <a:pt x="6913" y="8740"/>
                    </a:cubicBezTo>
                    <a:cubicBezTo>
                      <a:pt x="6839" y="8962"/>
                      <a:pt x="6752" y="9196"/>
                      <a:pt x="6666" y="9406"/>
                    </a:cubicBezTo>
                    <a:cubicBezTo>
                      <a:pt x="6580" y="9258"/>
                      <a:pt x="6506" y="9110"/>
                      <a:pt x="6407" y="8974"/>
                    </a:cubicBezTo>
                    <a:lnTo>
                      <a:pt x="6333" y="8863"/>
                    </a:lnTo>
                    <a:lnTo>
                      <a:pt x="6197" y="8666"/>
                    </a:lnTo>
                    <a:cubicBezTo>
                      <a:pt x="6073" y="8468"/>
                      <a:pt x="5938" y="8258"/>
                      <a:pt x="5814" y="8061"/>
                    </a:cubicBezTo>
                    <a:cubicBezTo>
                      <a:pt x="5580" y="7715"/>
                      <a:pt x="5345" y="7345"/>
                      <a:pt x="5086" y="6851"/>
                    </a:cubicBezTo>
                    <a:lnTo>
                      <a:pt x="5061" y="6814"/>
                    </a:lnTo>
                    <a:cubicBezTo>
                      <a:pt x="4975" y="6666"/>
                      <a:pt x="4839" y="6407"/>
                      <a:pt x="4654" y="6333"/>
                    </a:cubicBezTo>
                    <a:cubicBezTo>
                      <a:pt x="5197" y="5839"/>
                      <a:pt x="5703" y="5308"/>
                      <a:pt x="6197" y="4790"/>
                    </a:cubicBezTo>
                    <a:cubicBezTo>
                      <a:pt x="6320" y="4654"/>
                      <a:pt x="6444" y="4530"/>
                      <a:pt x="6567" y="4395"/>
                    </a:cubicBezTo>
                    <a:cubicBezTo>
                      <a:pt x="7394" y="3531"/>
                      <a:pt x="8382" y="2494"/>
                      <a:pt x="9345" y="1469"/>
                    </a:cubicBezTo>
                    <a:cubicBezTo>
                      <a:pt x="9419" y="1383"/>
                      <a:pt x="9493" y="1309"/>
                      <a:pt x="9579" y="1222"/>
                    </a:cubicBezTo>
                    <a:cubicBezTo>
                      <a:pt x="9690" y="1111"/>
                      <a:pt x="9801" y="1000"/>
                      <a:pt x="9912" y="877"/>
                    </a:cubicBezTo>
                    <a:close/>
                    <a:moveTo>
                      <a:pt x="10172" y="0"/>
                    </a:moveTo>
                    <a:cubicBezTo>
                      <a:pt x="10085" y="0"/>
                      <a:pt x="10011" y="13"/>
                      <a:pt x="9937" y="25"/>
                    </a:cubicBezTo>
                    <a:cubicBezTo>
                      <a:pt x="9653" y="99"/>
                      <a:pt x="9369" y="185"/>
                      <a:pt x="9098" y="297"/>
                    </a:cubicBezTo>
                    <a:cubicBezTo>
                      <a:pt x="8258" y="605"/>
                      <a:pt x="7444" y="988"/>
                      <a:pt x="6691" y="1346"/>
                    </a:cubicBezTo>
                    <a:cubicBezTo>
                      <a:pt x="5506" y="1914"/>
                      <a:pt x="4271" y="2543"/>
                      <a:pt x="2913" y="3247"/>
                    </a:cubicBezTo>
                    <a:cubicBezTo>
                      <a:pt x="2407" y="3518"/>
                      <a:pt x="1889" y="3777"/>
                      <a:pt x="1370" y="4024"/>
                    </a:cubicBezTo>
                    <a:lnTo>
                      <a:pt x="667" y="4382"/>
                    </a:lnTo>
                    <a:cubicBezTo>
                      <a:pt x="482" y="4469"/>
                      <a:pt x="309" y="4568"/>
                      <a:pt x="161" y="4703"/>
                    </a:cubicBezTo>
                    <a:cubicBezTo>
                      <a:pt x="136" y="4728"/>
                      <a:pt x="111" y="4765"/>
                      <a:pt x="99" y="4802"/>
                    </a:cubicBezTo>
                    <a:cubicBezTo>
                      <a:pt x="50" y="4814"/>
                      <a:pt x="25" y="4851"/>
                      <a:pt x="13" y="4888"/>
                    </a:cubicBezTo>
                    <a:cubicBezTo>
                      <a:pt x="0" y="4938"/>
                      <a:pt x="25" y="4975"/>
                      <a:pt x="62" y="5000"/>
                    </a:cubicBezTo>
                    <a:cubicBezTo>
                      <a:pt x="482" y="5172"/>
                      <a:pt x="914" y="5333"/>
                      <a:pt x="1346" y="5456"/>
                    </a:cubicBezTo>
                    <a:cubicBezTo>
                      <a:pt x="1593" y="5530"/>
                      <a:pt x="1827" y="5617"/>
                      <a:pt x="2074" y="5691"/>
                    </a:cubicBezTo>
                    <a:cubicBezTo>
                      <a:pt x="2160" y="5715"/>
                      <a:pt x="2235" y="5740"/>
                      <a:pt x="2321" y="5765"/>
                    </a:cubicBezTo>
                    <a:lnTo>
                      <a:pt x="2395" y="5790"/>
                    </a:lnTo>
                    <a:lnTo>
                      <a:pt x="2407" y="5802"/>
                    </a:lnTo>
                    <a:cubicBezTo>
                      <a:pt x="2432" y="5814"/>
                      <a:pt x="2444" y="5827"/>
                      <a:pt x="2469" y="5827"/>
                    </a:cubicBezTo>
                    <a:cubicBezTo>
                      <a:pt x="2494" y="6061"/>
                      <a:pt x="2518" y="6283"/>
                      <a:pt x="2543" y="6518"/>
                    </a:cubicBezTo>
                    <a:cubicBezTo>
                      <a:pt x="2617" y="7246"/>
                      <a:pt x="2691" y="7999"/>
                      <a:pt x="2950" y="8690"/>
                    </a:cubicBezTo>
                    <a:lnTo>
                      <a:pt x="2950" y="8703"/>
                    </a:lnTo>
                    <a:cubicBezTo>
                      <a:pt x="2950" y="8740"/>
                      <a:pt x="2963" y="8764"/>
                      <a:pt x="2987" y="8789"/>
                    </a:cubicBezTo>
                    <a:cubicBezTo>
                      <a:pt x="3012" y="8838"/>
                      <a:pt x="3062" y="8876"/>
                      <a:pt x="3111" y="8876"/>
                    </a:cubicBezTo>
                    <a:lnTo>
                      <a:pt x="3148" y="8876"/>
                    </a:lnTo>
                    <a:cubicBezTo>
                      <a:pt x="3457" y="8764"/>
                      <a:pt x="3728" y="8604"/>
                      <a:pt x="3975" y="8382"/>
                    </a:cubicBezTo>
                    <a:cubicBezTo>
                      <a:pt x="4012" y="8345"/>
                      <a:pt x="4061" y="8308"/>
                      <a:pt x="4111" y="8271"/>
                    </a:cubicBezTo>
                    <a:cubicBezTo>
                      <a:pt x="4222" y="8184"/>
                      <a:pt x="4333" y="8098"/>
                      <a:pt x="4444" y="8024"/>
                    </a:cubicBezTo>
                    <a:lnTo>
                      <a:pt x="4617" y="7900"/>
                    </a:lnTo>
                    <a:lnTo>
                      <a:pt x="4765" y="7789"/>
                    </a:lnTo>
                    <a:cubicBezTo>
                      <a:pt x="4864" y="7728"/>
                      <a:pt x="4963" y="7653"/>
                      <a:pt x="5049" y="7579"/>
                    </a:cubicBezTo>
                    <a:cubicBezTo>
                      <a:pt x="5160" y="7777"/>
                      <a:pt x="5296" y="7999"/>
                      <a:pt x="5444" y="8258"/>
                    </a:cubicBezTo>
                    <a:cubicBezTo>
                      <a:pt x="5617" y="8530"/>
                      <a:pt x="5790" y="8814"/>
                      <a:pt x="5950" y="9061"/>
                    </a:cubicBezTo>
                    <a:cubicBezTo>
                      <a:pt x="6012" y="9147"/>
                      <a:pt x="6061" y="9246"/>
                      <a:pt x="6123" y="9345"/>
                    </a:cubicBezTo>
                    <a:cubicBezTo>
                      <a:pt x="6222" y="9530"/>
                      <a:pt x="6345" y="9703"/>
                      <a:pt x="6468" y="9875"/>
                    </a:cubicBezTo>
                    <a:cubicBezTo>
                      <a:pt x="6493" y="9900"/>
                      <a:pt x="6543" y="9925"/>
                      <a:pt x="6580" y="9925"/>
                    </a:cubicBezTo>
                    <a:cubicBezTo>
                      <a:pt x="6629" y="9925"/>
                      <a:pt x="6666" y="9900"/>
                      <a:pt x="6703" y="9875"/>
                    </a:cubicBezTo>
                    <a:cubicBezTo>
                      <a:pt x="6728" y="9838"/>
                      <a:pt x="6752" y="9789"/>
                      <a:pt x="6752" y="9740"/>
                    </a:cubicBezTo>
                    <a:cubicBezTo>
                      <a:pt x="6925" y="9431"/>
                      <a:pt x="7073" y="9110"/>
                      <a:pt x="7209" y="8801"/>
                    </a:cubicBezTo>
                    <a:lnTo>
                      <a:pt x="7258" y="8703"/>
                    </a:lnTo>
                    <a:cubicBezTo>
                      <a:pt x="7555" y="8024"/>
                      <a:pt x="7851" y="7333"/>
                      <a:pt x="8123" y="6666"/>
                    </a:cubicBezTo>
                    <a:lnTo>
                      <a:pt x="8147" y="6592"/>
                    </a:lnTo>
                    <a:cubicBezTo>
                      <a:pt x="8740" y="5185"/>
                      <a:pt x="9406" y="3518"/>
                      <a:pt x="10024" y="1827"/>
                    </a:cubicBezTo>
                    <a:cubicBezTo>
                      <a:pt x="10135" y="1519"/>
                      <a:pt x="10258" y="1210"/>
                      <a:pt x="10357" y="877"/>
                    </a:cubicBezTo>
                    <a:lnTo>
                      <a:pt x="10369" y="827"/>
                    </a:lnTo>
                    <a:cubicBezTo>
                      <a:pt x="10443" y="654"/>
                      <a:pt x="10480" y="469"/>
                      <a:pt x="10468" y="284"/>
                    </a:cubicBezTo>
                    <a:cubicBezTo>
                      <a:pt x="10505" y="222"/>
                      <a:pt x="10493" y="148"/>
                      <a:pt x="10443" y="111"/>
                    </a:cubicBezTo>
                    <a:cubicBezTo>
                      <a:pt x="10369" y="37"/>
                      <a:pt x="10270" y="0"/>
                      <a:pt x="1017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32" name="Google Shape;632;p39"/>
            <p:cNvSpPr/>
            <p:nvPr/>
          </p:nvSpPr>
          <p:spPr>
            <a:xfrm>
              <a:off x="6562292" y="4354432"/>
              <a:ext cx="1368335" cy="942004"/>
            </a:xfrm>
            <a:custGeom>
              <a:avLst/>
              <a:gdLst/>
              <a:ahLst/>
              <a:cxnLst/>
              <a:rect l="l" t="t" r="r" b="b"/>
              <a:pathLst>
                <a:path w="16999" h="11703" extrusionOk="0">
                  <a:moveTo>
                    <a:pt x="16961" y="211"/>
                  </a:moveTo>
                  <a:cubicBezTo>
                    <a:pt x="16998" y="87"/>
                    <a:pt x="16850" y="1"/>
                    <a:pt x="16764" y="100"/>
                  </a:cubicBezTo>
                  <a:cubicBezTo>
                    <a:pt x="16752" y="112"/>
                    <a:pt x="16752" y="124"/>
                    <a:pt x="16739" y="137"/>
                  </a:cubicBezTo>
                  <a:lnTo>
                    <a:pt x="16727" y="186"/>
                  </a:lnTo>
                  <a:lnTo>
                    <a:pt x="16715" y="235"/>
                  </a:lnTo>
                  <a:lnTo>
                    <a:pt x="16690" y="285"/>
                  </a:lnTo>
                  <a:lnTo>
                    <a:pt x="16665" y="346"/>
                  </a:lnTo>
                  <a:cubicBezTo>
                    <a:pt x="16616" y="495"/>
                    <a:pt x="16826" y="569"/>
                    <a:pt x="16887" y="433"/>
                  </a:cubicBezTo>
                  <a:lnTo>
                    <a:pt x="16912" y="359"/>
                  </a:lnTo>
                  <a:lnTo>
                    <a:pt x="16924" y="309"/>
                  </a:lnTo>
                  <a:lnTo>
                    <a:pt x="16949" y="260"/>
                  </a:lnTo>
                  <a:close/>
                  <a:moveTo>
                    <a:pt x="260" y="10197"/>
                  </a:moveTo>
                  <a:cubicBezTo>
                    <a:pt x="137" y="10110"/>
                    <a:pt x="1" y="10283"/>
                    <a:pt x="112" y="10382"/>
                  </a:cubicBezTo>
                  <a:lnTo>
                    <a:pt x="186" y="10444"/>
                  </a:lnTo>
                  <a:lnTo>
                    <a:pt x="248" y="10481"/>
                  </a:lnTo>
                  <a:lnTo>
                    <a:pt x="309" y="10530"/>
                  </a:lnTo>
                  <a:cubicBezTo>
                    <a:pt x="433" y="10617"/>
                    <a:pt x="569" y="10431"/>
                    <a:pt x="445" y="10345"/>
                  </a:cubicBezTo>
                  <a:lnTo>
                    <a:pt x="384" y="10296"/>
                  </a:lnTo>
                  <a:lnTo>
                    <a:pt x="334" y="10259"/>
                  </a:lnTo>
                  <a:close/>
                  <a:moveTo>
                    <a:pt x="1013" y="10728"/>
                  </a:moveTo>
                  <a:cubicBezTo>
                    <a:pt x="890" y="10617"/>
                    <a:pt x="741" y="10789"/>
                    <a:pt x="853" y="10900"/>
                  </a:cubicBezTo>
                  <a:cubicBezTo>
                    <a:pt x="865" y="10900"/>
                    <a:pt x="877" y="10913"/>
                    <a:pt x="890" y="10925"/>
                  </a:cubicBezTo>
                  <a:lnTo>
                    <a:pt x="951" y="10962"/>
                  </a:lnTo>
                  <a:lnTo>
                    <a:pt x="1013" y="10999"/>
                  </a:lnTo>
                  <a:lnTo>
                    <a:pt x="1087" y="11036"/>
                  </a:lnTo>
                  <a:cubicBezTo>
                    <a:pt x="1211" y="11135"/>
                    <a:pt x="1359" y="10962"/>
                    <a:pt x="1248" y="10863"/>
                  </a:cubicBezTo>
                  <a:cubicBezTo>
                    <a:pt x="1235" y="10851"/>
                    <a:pt x="1223" y="10839"/>
                    <a:pt x="1211" y="10839"/>
                  </a:cubicBezTo>
                  <a:lnTo>
                    <a:pt x="1136" y="10802"/>
                  </a:lnTo>
                  <a:lnTo>
                    <a:pt x="1075" y="10765"/>
                  </a:lnTo>
                  <a:close/>
                  <a:moveTo>
                    <a:pt x="1828" y="11123"/>
                  </a:moveTo>
                  <a:cubicBezTo>
                    <a:pt x="1680" y="11073"/>
                    <a:pt x="1593" y="11283"/>
                    <a:pt x="1741" y="11345"/>
                  </a:cubicBezTo>
                  <a:lnTo>
                    <a:pt x="1791" y="11370"/>
                  </a:lnTo>
                  <a:lnTo>
                    <a:pt x="1852" y="11382"/>
                  </a:lnTo>
                  <a:lnTo>
                    <a:pt x="1914" y="11407"/>
                  </a:lnTo>
                  <a:lnTo>
                    <a:pt x="1964" y="11431"/>
                  </a:lnTo>
                  <a:cubicBezTo>
                    <a:pt x="2001" y="11444"/>
                    <a:pt x="2050" y="11431"/>
                    <a:pt x="2075" y="11394"/>
                  </a:cubicBezTo>
                  <a:cubicBezTo>
                    <a:pt x="2136" y="11345"/>
                    <a:pt x="2124" y="11234"/>
                    <a:pt x="2038" y="11209"/>
                  </a:cubicBezTo>
                  <a:lnTo>
                    <a:pt x="1988" y="11184"/>
                  </a:lnTo>
                  <a:lnTo>
                    <a:pt x="1927" y="11172"/>
                  </a:lnTo>
                  <a:lnTo>
                    <a:pt x="1877" y="11147"/>
                  </a:lnTo>
                  <a:close/>
                  <a:moveTo>
                    <a:pt x="2692" y="11382"/>
                  </a:moveTo>
                  <a:cubicBezTo>
                    <a:pt x="2568" y="11370"/>
                    <a:pt x="2507" y="11518"/>
                    <a:pt x="2605" y="11592"/>
                  </a:cubicBezTo>
                  <a:cubicBezTo>
                    <a:pt x="2618" y="11604"/>
                    <a:pt x="2630" y="11616"/>
                    <a:pt x="2642" y="11616"/>
                  </a:cubicBezTo>
                  <a:lnTo>
                    <a:pt x="2717" y="11629"/>
                  </a:lnTo>
                  <a:lnTo>
                    <a:pt x="2778" y="11641"/>
                  </a:lnTo>
                  <a:lnTo>
                    <a:pt x="2840" y="11653"/>
                  </a:lnTo>
                  <a:lnTo>
                    <a:pt x="2877" y="11653"/>
                  </a:lnTo>
                  <a:cubicBezTo>
                    <a:pt x="3013" y="11666"/>
                    <a:pt x="3062" y="11481"/>
                    <a:pt x="2939" y="11431"/>
                  </a:cubicBezTo>
                  <a:lnTo>
                    <a:pt x="2914" y="11431"/>
                  </a:lnTo>
                  <a:lnTo>
                    <a:pt x="2865" y="11431"/>
                  </a:lnTo>
                  <a:lnTo>
                    <a:pt x="2815" y="11419"/>
                  </a:lnTo>
                  <a:lnTo>
                    <a:pt x="2766" y="11407"/>
                  </a:lnTo>
                  <a:lnTo>
                    <a:pt x="2692" y="11394"/>
                  </a:lnTo>
                  <a:close/>
                  <a:moveTo>
                    <a:pt x="3593" y="11468"/>
                  </a:moveTo>
                  <a:cubicBezTo>
                    <a:pt x="3457" y="11481"/>
                    <a:pt x="3432" y="11653"/>
                    <a:pt x="3556" y="11690"/>
                  </a:cubicBezTo>
                  <a:cubicBezTo>
                    <a:pt x="3568" y="11703"/>
                    <a:pt x="3581" y="11703"/>
                    <a:pt x="3593" y="11690"/>
                  </a:cubicBezTo>
                  <a:lnTo>
                    <a:pt x="3679" y="11690"/>
                  </a:lnTo>
                  <a:lnTo>
                    <a:pt x="3741" y="11690"/>
                  </a:lnTo>
                  <a:lnTo>
                    <a:pt x="3790" y="11690"/>
                  </a:lnTo>
                  <a:lnTo>
                    <a:pt x="3827" y="11690"/>
                  </a:lnTo>
                  <a:cubicBezTo>
                    <a:pt x="3963" y="11690"/>
                    <a:pt x="3988" y="11518"/>
                    <a:pt x="3865" y="11468"/>
                  </a:cubicBezTo>
                  <a:cubicBezTo>
                    <a:pt x="3852" y="11468"/>
                    <a:pt x="3840" y="11468"/>
                    <a:pt x="3815" y="11468"/>
                  </a:cubicBezTo>
                  <a:lnTo>
                    <a:pt x="3778" y="11468"/>
                  </a:lnTo>
                  <a:lnTo>
                    <a:pt x="3729" y="11468"/>
                  </a:lnTo>
                  <a:lnTo>
                    <a:pt x="3593" y="11468"/>
                  </a:lnTo>
                  <a:close/>
                  <a:moveTo>
                    <a:pt x="4482" y="11357"/>
                  </a:moveTo>
                  <a:cubicBezTo>
                    <a:pt x="4371" y="11394"/>
                    <a:pt x="4371" y="11567"/>
                    <a:pt x="4482" y="11592"/>
                  </a:cubicBezTo>
                  <a:cubicBezTo>
                    <a:pt x="4506" y="11592"/>
                    <a:pt x="4519" y="11592"/>
                    <a:pt x="4531" y="11592"/>
                  </a:cubicBezTo>
                  <a:lnTo>
                    <a:pt x="4593" y="11579"/>
                  </a:lnTo>
                  <a:lnTo>
                    <a:pt x="4642" y="11567"/>
                  </a:lnTo>
                  <a:lnTo>
                    <a:pt x="4704" y="11555"/>
                  </a:lnTo>
                  <a:lnTo>
                    <a:pt x="4766" y="11530"/>
                  </a:lnTo>
                  <a:cubicBezTo>
                    <a:pt x="4864" y="11505"/>
                    <a:pt x="4877" y="11370"/>
                    <a:pt x="4790" y="11320"/>
                  </a:cubicBezTo>
                  <a:cubicBezTo>
                    <a:pt x="4766" y="11308"/>
                    <a:pt x="4729" y="11295"/>
                    <a:pt x="4704" y="11308"/>
                  </a:cubicBezTo>
                  <a:lnTo>
                    <a:pt x="4642" y="11320"/>
                  </a:lnTo>
                  <a:lnTo>
                    <a:pt x="4593" y="11333"/>
                  </a:lnTo>
                  <a:lnTo>
                    <a:pt x="4543" y="11345"/>
                  </a:lnTo>
                  <a:lnTo>
                    <a:pt x="4482" y="11370"/>
                  </a:lnTo>
                  <a:close/>
                  <a:moveTo>
                    <a:pt x="5346" y="11073"/>
                  </a:moveTo>
                  <a:cubicBezTo>
                    <a:pt x="5222" y="11123"/>
                    <a:pt x="5272" y="11308"/>
                    <a:pt x="5395" y="11295"/>
                  </a:cubicBezTo>
                  <a:cubicBezTo>
                    <a:pt x="5408" y="11295"/>
                    <a:pt x="5432" y="11295"/>
                    <a:pt x="5445" y="11283"/>
                  </a:cubicBezTo>
                  <a:lnTo>
                    <a:pt x="5469" y="11271"/>
                  </a:lnTo>
                  <a:lnTo>
                    <a:pt x="5519" y="11258"/>
                  </a:lnTo>
                  <a:lnTo>
                    <a:pt x="5568" y="11234"/>
                  </a:lnTo>
                  <a:lnTo>
                    <a:pt x="5617" y="11209"/>
                  </a:lnTo>
                  <a:lnTo>
                    <a:pt x="5654" y="11184"/>
                  </a:lnTo>
                  <a:cubicBezTo>
                    <a:pt x="5741" y="11147"/>
                    <a:pt x="5741" y="11012"/>
                    <a:pt x="5642" y="10975"/>
                  </a:cubicBezTo>
                  <a:cubicBezTo>
                    <a:pt x="5617" y="10962"/>
                    <a:pt x="5580" y="10962"/>
                    <a:pt x="5556" y="10975"/>
                  </a:cubicBezTo>
                  <a:lnTo>
                    <a:pt x="5469" y="11012"/>
                  </a:lnTo>
                  <a:lnTo>
                    <a:pt x="5420" y="11036"/>
                  </a:lnTo>
                  <a:lnTo>
                    <a:pt x="5346" y="11073"/>
                  </a:lnTo>
                  <a:close/>
                  <a:moveTo>
                    <a:pt x="6136" y="10641"/>
                  </a:moveTo>
                  <a:cubicBezTo>
                    <a:pt x="6099" y="10666"/>
                    <a:pt x="6086" y="10703"/>
                    <a:pt x="6086" y="10752"/>
                  </a:cubicBezTo>
                  <a:cubicBezTo>
                    <a:pt x="6111" y="10839"/>
                    <a:pt x="6198" y="10876"/>
                    <a:pt x="6272" y="10839"/>
                  </a:cubicBezTo>
                  <a:lnTo>
                    <a:pt x="6333" y="10789"/>
                  </a:lnTo>
                  <a:lnTo>
                    <a:pt x="6370" y="10765"/>
                  </a:lnTo>
                  <a:lnTo>
                    <a:pt x="6420" y="10728"/>
                  </a:lnTo>
                  <a:lnTo>
                    <a:pt x="6469" y="10703"/>
                  </a:lnTo>
                  <a:cubicBezTo>
                    <a:pt x="6580" y="10617"/>
                    <a:pt x="6481" y="10444"/>
                    <a:pt x="6358" y="10493"/>
                  </a:cubicBezTo>
                  <a:lnTo>
                    <a:pt x="6333" y="10505"/>
                  </a:lnTo>
                  <a:lnTo>
                    <a:pt x="6247" y="10567"/>
                  </a:lnTo>
                  <a:cubicBezTo>
                    <a:pt x="6210" y="10592"/>
                    <a:pt x="6173" y="10617"/>
                    <a:pt x="6136" y="10641"/>
                  </a:cubicBezTo>
                  <a:close/>
                  <a:moveTo>
                    <a:pt x="6864" y="10086"/>
                  </a:moveTo>
                  <a:cubicBezTo>
                    <a:pt x="6753" y="10160"/>
                    <a:pt x="6864" y="10333"/>
                    <a:pt x="6988" y="10271"/>
                  </a:cubicBezTo>
                  <a:cubicBezTo>
                    <a:pt x="7000" y="10271"/>
                    <a:pt x="7000" y="10259"/>
                    <a:pt x="7012" y="10259"/>
                  </a:cubicBezTo>
                  <a:lnTo>
                    <a:pt x="7185" y="10098"/>
                  </a:lnTo>
                  <a:cubicBezTo>
                    <a:pt x="7222" y="10061"/>
                    <a:pt x="7234" y="10012"/>
                    <a:pt x="7210" y="9962"/>
                  </a:cubicBezTo>
                  <a:cubicBezTo>
                    <a:pt x="7173" y="9888"/>
                    <a:pt x="7086" y="9876"/>
                    <a:pt x="7025" y="9925"/>
                  </a:cubicBezTo>
                  <a:cubicBezTo>
                    <a:pt x="6975" y="9987"/>
                    <a:pt x="6913" y="10036"/>
                    <a:pt x="6864" y="10086"/>
                  </a:cubicBezTo>
                  <a:close/>
                  <a:moveTo>
                    <a:pt x="7494" y="9432"/>
                  </a:moveTo>
                  <a:cubicBezTo>
                    <a:pt x="7395" y="9543"/>
                    <a:pt x="7568" y="9703"/>
                    <a:pt x="7679" y="9580"/>
                  </a:cubicBezTo>
                  <a:lnTo>
                    <a:pt x="7827" y="9407"/>
                  </a:lnTo>
                  <a:cubicBezTo>
                    <a:pt x="7926" y="9296"/>
                    <a:pt x="7790" y="9148"/>
                    <a:pt x="7679" y="9222"/>
                  </a:cubicBezTo>
                  <a:cubicBezTo>
                    <a:pt x="7666" y="9234"/>
                    <a:pt x="7654" y="9246"/>
                    <a:pt x="7642" y="9259"/>
                  </a:cubicBezTo>
                  <a:cubicBezTo>
                    <a:pt x="7592" y="9320"/>
                    <a:pt x="7543" y="9370"/>
                    <a:pt x="7494" y="9432"/>
                  </a:cubicBezTo>
                  <a:close/>
                  <a:moveTo>
                    <a:pt x="8049" y="8703"/>
                  </a:moveTo>
                  <a:cubicBezTo>
                    <a:pt x="7963" y="8827"/>
                    <a:pt x="8160" y="8975"/>
                    <a:pt x="8247" y="8827"/>
                  </a:cubicBezTo>
                  <a:cubicBezTo>
                    <a:pt x="8296" y="8765"/>
                    <a:pt x="8333" y="8703"/>
                    <a:pt x="8382" y="8629"/>
                  </a:cubicBezTo>
                  <a:cubicBezTo>
                    <a:pt x="8456" y="8518"/>
                    <a:pt x="8308" y="8382"/>
                    <a:pt x="8210" y="8481"/>
                  </a:cubicBezTo>
                  <a:cubicBezTo>
                    <a:pt x="8197" y="8493"/>
                    <a:pt x="8185" y="8493"/>
                    <a:pt x="8185" y="8506"/>
                  </a:cubicBezTo>
                  <a:cubicBezTo>
                    <a:pt x="8136" y="8567"/>
                    <a:pt x="8098" y="8642"/>
                    <a:pt x="8061" y="8703"/>
                  </a:cubicBezTo>
                  <a:close/>
                  <a:moveTo>
                    <a:pt x="8518" y="7913"/>
                  </a:moveTo>
                  <a:cubicBezTo>
                    <a:pt x="8493" y="7963"/>
                    <a:pt x="8506" y="8024"/>
                    <a:pt x="8543" y="8061"/>
                  </a:cubicBezTo>
                  <a:cubicBezTo>
                    <a:pt x="8605" y="8111"/>
                    <a:pt x="8691" y="8086"/>
                    <a:pt x="8728" y="8024"/>
                  </a:cubicBezTo>
                  <a:cubicBezTo>
                    <a:pt x="8765" y="7950"/>
                    <a:pt x="8802" y="7889"/>
                    <a:pt x="8827" y="7814"/>
                  </a:cubicBezTo>
                  <a:cubicBezTo>
                    <a:pt x="8888" y="7703"/>
                    <a:pt x="8740" y="7592"/>
                    <a:pt x="8654" y="7679"/>
                  </a:cubicBezTo>
                  <a:cubicBezTo>
                    <a:pt x="8642" y="7691"/>
                    <a:pt x="8629" y="7703"/>
                    <a:pt x="8629" y="7716"/>
                  </a:cubicBezTo>
                  <a:cubicBezTo>
                    <a:pt x="8592" y="7777"/>
                    <a:pt x="8555" y="7852"/>
                    <a:pt x="8518" y="7913"/>
                  </a:cubicBezTo>
                  <a:close/>
                  <a:moveTo>
                    <a:pt x="8901" y="7086"/>
                  </a:moveTo>
                  <a:cubicBezTo>
                    <a:pt x="8851" y="7197"/>
                    <a:pt x="9000" y="7296"/>
                    <a:pt x="9098" y="7210"/>
                  </a:cubicBezTo>
                  <a:cubicBezTo>
                    <a:pt x="9111" y="7197"/>
                    <a:pt x="9111" y="7185"/>
                    <a:pt x="9123" y="7173"/>
                  </a:cubicBezTo>
                  <a:cubicBezTo>
                    <a:pt x="9148" y="7099"/>
                    <a:pt x="9172" y="7024"/>
                    <a:pt x="9197" y="6950"/>
                  </a:cubicBezTo>
                  <a:cubicBezTo>
                    <a:pt x="9246" y="6827"/>
                    <a:pt x="9086" y="6728"/>
                    <a:pt x="9012" y="6839"/>
                  </a:cubicBezTo>
                  <a:cubicBezTo>
                    <a:pt x="9000" y="6839"/>
                    <a:pt x="8987" y="6852"/>
                    <a:pt x="8987" y="6876"/>
                  </a:cubicBezTo>
                  <a:cubicBezTo>
                    <a:pt x="8963" y="6938"/>
                    <a:pt x="8926" y="7012"/>
                    <a:pt x="8901" y="7086"/>
                  </a:cubicBezTo>
                  <a:close/>
                  <a:moveTo>
                    <a:pt x="9197" y="6222"/>
                  </a:moveTo>
                  <a:cubicBezTo>
                    <a:pt x="9160" y="6370"/>
                    <a:pt x="9382" y="6432"/>
                    <a:pt x="9419" y="6284"/>
                  </a:cubicBezTo>
                  <a:cubicBezTo>
                    <a:pt x="9444" y="6197"/>
                    <a:pt x="9456" y="6123"/>
                    <a:pt x="9481" y="6049"/>
                  </a:cubicBezTo>
                  <a:cubicBezTo>
                    <a:pt x="9506" y="5951"/>
                    <a:pt x="9395" y="5864"/>
                    <a:pt x="9308" y="5926"/>
                  </a:cubicBezTo>
                  <a:cubicBezTo>
                    <a:pt x="9284" y="5938"/>
                    <a:pt x="9259" y="5963"/>
                    <a:pt x="9246" y="6000"/>
                  </a:cubicBezTo>
                  <a:cubicBezTo>
                    <a:pt x="9234" y="6074"/>
                    <a:pt x="9209" y="6148"/>
                    <a:pt x="9197" y="6222"/>
                  </a:cubicBezTo>
                  <a:close/>
                  <a:moveTo>
                    <a:pt x="9382" y="5321"/>
                  </a:moveTo>
                  <a:cubicBezTo>
                    <a:pt x="9358" y="5444"/>
                    <a:pt x="9530" y="5506"/>
                    <a:pt x="9592" y="5407"/>
                  </a:cubicBezTo>
                  <a:cubicBezTo>
                    <a:pt x="9604" y="5395"/>
                    <a:pt x="9617" y="5370"/>
                    <a:pt x="9617" y="5358"/>
                  </a:cubicBezTo>
                  <a:cubicBezTo>
                    <a:pt x="9629" y="5284"/>
                    <a:pt x="9629" y="5198"/>
                    <a:pt x="9641" y="5124"/>
                  </a:cubicBezTo>
                  <a:cubicBezTo>
                    <a:pt x="9641" y="5099"/>
                    <a:pt x="9641" y="5087"/>
                    <a:pt x="9641" y="5062"/>
                  </a:cubicBezTo>
                  <a:cubicBezTo>
                    <a:pt x="9666" y="5000"/>
                    <a:pt x="9629" y="4938"/>
                    <a:pt x="9567" y="4926"/>
                  </a:cubicBezTo>
                  <a:cubicBezTo>
                    <a:pt x="9555" y="4914"/>
                    <a:pt x="9543" y="4914"/>
                    <a:pt x="9530" y="4926"/>
                  </a:cubicBezTo>
                  <a:cubicBezTo>
                    <a:pt x="9456" y="4926"/>
                    <a:pt x="9370" y="4926"/>
                    <a:pt x="9296" y="4926"/>
                  </a:cubicBezTo>
                  <a:cubicBezTo>
                    <a:pt x="9172" y="4926"/>
                    <a:pt x="9135" y="5111"/>
                    <a:pt x="9259" y="5148"/>
                  </a:cubicBezTo>
                  <a:cubicBezTo>
                    <a:pt x="9271" y="5161"/>
                    <a:pt x="9284" y="5161"/>
                    <a:pt x="9308" y="5161"/>
                  </a:cubicBezTo>
                  <a:lnTo>
                    <a:pt x="9419" y="5161"/>
                  </a:lnTo>
                  <a:cubicBezTo>
                    <a:pt x="9419" y="5222"/>
                    <a:pt x="9395" y="5272"/>
                    <a:pt x="9395" y="5333"/>
                  </a:cubicBezTo>
                  <a:close/>
                  <a:moveTo>
                    <a:pt x="9456" y="4420"/>
                  </a:moveTo>
                  <a:cubicBezTo>
                    <a:pt x="9469" y="4556"/>
                    <a:pt x="9666" y="4556"/>
                    <a:pt x="9679" y="4420"/>
                  </a:cubicBezTo>
                  <a:lnTo>
                    <a:pt x="9679" y="4358"/>
                  </a:lnTo>
                  <a:lnTo>
                    <a:pt x="9679" y="4173"/>
                  </a:lnTo>
                  <a:cubicBezTo>
                    <a:pt x="9679" y="4050"/>
                    <a:pt x="9506" y="4025"/>
                    <a:pt x="9456" y="4136"/>
                  </a:cubicBezTo>
                  <a:cubicBezTo>
                    <a:pt x="9456" y="4161"/>
                    <a:pt x="9456" y="4173"/>
                    <a:pt x="9456" y="4185"/>
                  </a:cubicBezTo>
                  <a:lnTo>
                    <a:pt x="9456" y="4420"/>
                  </a:lnTo>
                  <a:close/>
                  <a:moveTo>
                    <a:pt x="9395" y="3506"/>
                  </a:moveTo>
                  <a:cubicBezTo>
                    <a:pt x="9407" y="3642"/>
                    <a:pt x="9604" y="3642"/>
                    <a:pt x="9617" y="3506"/>
                  </a:cubicBezTo>
                  <a:lnTo>
                    <a:pt x="9617" y="3482"/>
                  </a:lnTo>
                  <a:cubicBezTo>
                    <a:pt x="9604" y="3395"/>
                    <a:pt x="9592" y="3321"/>
                    <a:pt x="9580" y="3235"/>
                  </a:cubicBezTo>
                  <a:cubicBezTo>
                    <a:pt x="9555" y="3111"/>
                    <a:pt x="9370" y="3111"/>
                    <a:pt x="9358" y="3235"/>
                  </a:cubicBezTo>
                  <a:cubicBezTo>
                    <a:pt x="9345" y="3260"/>
                    <a:pt x="9345" y="3272"/>
                    <a:pt x="9358" y="3284"/>
                  </a:cubicBezTo>
                  <a:cubicBezTo>
                    <a:pt x="9370" y="3358"/>
                    <a:pt x="9382" y="3432"/>
                    <a:pt x="9395" y="3506"/>
                  </a:cubicBezTo>
                  <a:close/>
                  <a:moveTo>
                    <a:pt x="9111" y="2692"/>
                  </a:moveTo>
                  <a:cubicBezTo>
                    <a:pt x="9197" y="2791"/>
                    <a:pt x="9358" y="2716"/>
                    <a:pt x="9321" y="2593"/>
                  </a:cubicBezTo>
                  <a:cubicBezTo>
                    <a:pt x="9308" y="2568"/>
                    <a:pt x="9308" y="2556"/>
                    <a:pt x="9296" y="2544"/>
                  </a:cubicBezTo>
                  <a:cubicBezTo>
                    <a:pt x="9234" y="2482"/>
                    <a:pt x="9172" y="2420"/>
                    <a:pt x="9098" y="2371"/>
                  </a:cubicBezTo>
                  <a:cubicBezTo>
                    <a:pt x="8987" y="2297"/>
                    <a:pt x="8851" y="2433"/>
                    <a:pt x="8938" y="2544"/>
                  </a:cubicBezTo>
                  <a:cubicBezTo>
                    <a:pt x="8950" y="2544"/>
                    <a:pt x="8963" y="2556"/>
                    <a:pt x="8975" y="2568"/>
                  </a:cubicBezTo>
                  <a:cubicBezTo>
                    <a:pt x="9024" y="2593"/>
                    <a:pt x="9074" y="2642"/>
                    <a:pt x="9111" y="2692"/>
                  </a:cubicBezTo>
                  <a:close/>
                  <a:moveTo>
                    <a:pt x="8395" y="2544"/>
                  </a:moveTo>
                  <a:cubicBezTo>
                    <a:pt x="8531" y="2507"/>
                    <a:pt x="8493" y="2309"/>
                    <a:pt x="8358" y="2321"/>
                  </a:cubicBezTo>
                  <a:cubicBezTo>
                    <a:pt x="8345" y="2321"/>
                    <a:pt x="8333" y="2321"/>
                    <a:pt x="8321" y="2321"/>
                  </a:cubicBezTo>
                  <a:cubicBezTo>
                    <a:pt x="8247" y="2346"/>
                    <a:pt x="8173" y="2383"/>
                    <a:pt x="8098" y="2420"/>
                  </a:cubicBezTo>
                  <a:cubicBezTo>
                    <a:pt x="8074" y="2433"/>
                    <a:pt x="8049" y="2445"/>
                    <a:pt x="8037" y="2470"/>
                  </a:cubicBezTo>
                  <a:cubicBezTo>
                    <a:pt x="8000" y="2568"/>
                    <a:pt x="8098" y="2679"/>
                    <a:pt x="8197" y="2630"/>
                  </a:cubicBezTo>
                  <a:cubicBezTo>
                    <a:pt x="8259" y="2593"/>
                    <a:pt x="8333" y="2568"/>
                    <a:pt x="8395" y="2544"/>
                  </a:cubicBezTo>
                  <a:close/>
                  <a:moveTo>
                    <a:pt x="7642" y="3000"/>
                  </a:moveTo>
                  <a:cubicBezTo>
                    <a:pt x="7666" y="2976"/>
                    <a:pt x="7679" y="2951"/>
                    <a:pt x="7679" y="2926"/>
                  </a:cubicBezTo>
                  <a:cubicBezTo>
                    <a:pt x="7691" y="2815"/>
                    <a:pt x="7568" y="2754"/>
                    <a:pt x="7494" y="2815"/>
                  </a:cubicBezTo>
                  <a:cubicBezTo>
                    <a:pt x="7420" y="2877"/>
                    <a:pt x="7370" y="2926"/>
                    <a:pt x="7308" y="3000"/>
                  </a:cubicBezTo>
                  <a:cubicBezTo>
                    <a:pt x="7284" y="3037"/>
                    <a:pt x="7271" y="3087"/>
                    <a:pt x="7296" y="3136"/>
                  </a:cubicBezTo>
                  <a:cubicBezTo>
                    <a:pt x="7346" y="3198"/>
                    <a:pt x="7432" y="3210"/>
                    <a:pt x="7481" y="3149"/>
                  </a:cubicBezTo>
                  <a:cubicBezTo>
                    <a:pt x="7531" y="3087"/>
                    <a:pt x="7580" y="3037"/>
                    <a:pt x="7642" y="2988"/>
                  </a:cubicBezTo>
                  <a:close/>
                  <a:moveTo>
                    <a:pt x="7259" y="3692"/>
                  </a:moveTo>
                  <a:cubicBezTo>
                    <a:pt x="7259" y="3655"/>
                    <a:pt x="7234" y="3605"/>
                    <a:pt x="7185" y="3593"/>
                  </a:cubicBezTo>
                  <a:cubicBezTo>
                    <a:pt x="7111" y="3568"/>
                    <a:pt x="7025" y="3630"/>
                    <a:pt x="7037" y="3704"/>
                  </a:cubicBezTo>
                  <a:cubicBezTo>
                    <a:pt x="7037" y="3790"/>
                    <a:pt x="7049" y="3877"/>
                    <a:pt x="7086" y="3963"/>
                  </a:cubicBezTo>
                  <a:cubicBezTo>
                    <a:pt x="7123" y="4099"/>
                    <a:pt x="7321" y="4050"/>
                    <a:pt x="7308" y="3914"/>
                  </a:cubicBezTo>
                  <a:cubicBezTo>
                    <a:pt x="7308" y="3914"/>
                    <a:pt x="7308" y="3901"/>
                    <a:pt x="7308" y="3889"/>
                  </a:cubicBezTo>
                  <a:cubicBezTo>
                    <a:pt x="7284" y="3827"/>
                    <a:pt x="7271" y="3766"/>
                    <a:pt x="7271" y="3692"/>
                  </a:cubicBezTo>
                  <a:close/>
                  <a:moveTo>
                    <a:pt x="7666" y="4408"/>
                  </a:moveTo>
                  <a:cubicBezTo>
                    <a:pt x="7568" y="4321"/>
                    <a:pt x="7420" y="4432"/>
                    <a:pt x="7481" y="4556"/>
                  </a:cubicBezTo>
                  <a:cubicBezTo>
                    <a:pt x="7481" y="4556"/>
                    <a:pt x="7494" y="4568"/>
                    <a:pt x="7506" y="4580"/>
                  </a:cubicBezTo>
                  <a:cubicBezTo>
                    <a:pt x="7555" y="4642"/>
                    <a:pt x="7617" y="4691"/>
                    <a:pt x="7679" y="4741"/>
                  </a:cubicBezTo>
                  <a:cubicBezTo>
                    <a:pt x="7802" y="4840"/>
                    <a:pt x="7950" y="4667"/>
                    <a:pt x="7839" y="4568"/>
                  </a:cubicBezTo>
                  <a:cubicBezTo>
                    <a:pt x="7778" y="4519"/>
                    <a:pt x="7728" y="4469"/>
                    <a:pt x="7666" y="4408"/>
                  </a:cubicBezTo>
                  <a:close/>
                  <a:moveTo>
                    <a:pt x="8395" y="4852"/>
                  </a:moveTo>
                  <a:cubicBezTo>
                    <a:pt x="8271" y="4815"/>
                    <a:pt x="8197" y="4988"/>
                    <a:pt x="8308" y="5062"/>
                  </a:cubicBezTo>
                  <a:cubicBezTo>
                    <a:pt x="8321" y="5062"/>
                    <a:pt x="8333" y="5074"/>
                    <a:pt x="8345" y="5074"/>
                  </a:cubicBezTo>
                  <a:cubicBezTo>
                    <a:pt x="8419" y="5099"/>
                    <a:pt x="8493" y="5111"/>
                    <a:pt x="8580" y="5124"/>
                  </a:cubicBezTo>
                  <a:cubicBezTo>
                    <a:pt x="8703" y="5136"/>
                    <a:pt x="8765" y="4963"/>
                    <a:pt x="8654" y="4901"/>
                  </a:cubicBezTo>
                  <a:cubicBezTo>
                    <a:pt x="8642" y="4901"/>
                    <a:pt x="8629" y="4889"/>
                    <a:pt x="8617" y="4889"/>
                  </a:cubicBezTo>
                  <a:cubicBezTo>
                    <a:pt x="8543" y="4877"/>
                    <a:pt x="8469" y="4864"/>
                    <a:pt x="8395" y="4852"/>
                  </a:cubicBezTo>
                  <a:close/>
                  <a:moveTo>
                    <a:pt x="10197" y="4852"/>
                  </a:moveTo>
                  <a:cubicBezTo>
                    <a:pt x="10074" y="4864"/>
                    <a:pt x="10074" y="5049"/>
                    <a:pt x="10197" y="5074"/>
                  </a:cubicBezTo>
                  <a:cubicBezTo>
                    <a:pt x="10209" y="5074"/>
                    <a:pt x="10222" y="5074"/>
                    <a:pt x="10234" y="5074"/>
                  </a:cubicBezTo>
                  <a:lnTo>
                    <a:pt x="10469" y="5037"/>
                  </a:lnTo>
                  <a:cubicBezTo>
                    <a:pt x="10592" y="5012"/>
                    <a:pt x="10592" y="4827"/>
                    <a:pt x="10469" y="4815"/>
                  </a:cubicBezTo>
                  <a:cubicBezTo>
                    <a:pt x="10456" y="4803"/>
                    <a:pt x="10431" y="4803"/>
                    <a:pt x="10419" y="4815"/>
                  </a:cubicBezTo>
                  <a:cubicBezTo>
                    <a:pt x="10345" y="4827"/>
                    <a:pt x="10271" y="4840"/>
                    <a:pt x="10197" y="4852"/>
                  </a:cubicBezTo>
                  <a:close/>
                  <a:moveTo>
                    <a:pt x="11098" y="4667"/>
                  </a:moveTo>
                  <a:cubicBezTo>
                    <a:pt x="11012" y="4691"/>
                    <a:pt x="10975" y="4803"/>
                    <a:pt x="11049" y="4864"/>
                  </a:cubicBezTo>
                  <a:cubicBezTo>
                    <a:pt x="11073" y="4889"/>
                    <a:pt x="11123" y="4901"/>
                    <a:pt x="11160" y="4901"/>
                  </a:cubicBezTo>
                  <a:lnTo>
                    <a:pt x="11382" y="4840"/>
                  </a:lnTo>
                  <a:cubicBezTo>
                    <a:pt x="11518" y="4803"/>
                    <a:pt x="11493" y="4593"/>
                    <a:pt x="11345" y="4605"/>
                  </a:cubicBezTo>
                  <a:lnTo>
                    <a:pt x="11320" y="4605"/>
                  </a:lnTo>
                  <a:lnTo>
                    <a:pt x="11098" y="4667"/>
                  </a:lnTo>
                  <a:close/>
                  <a:moveTo>
                    <a:pt x="11987" y="4408"/>
                  </a:moveTo>
                  <a:cubicBezTo>
                    <a:pt x="11851" y="4457"/>
                    <a:pt x="11888" y="4642"/>
                    <a:pt x="12024" y="4642"/>
                  </a:cubicBezTo>
                  <a:cubicBezTo>
                    <a:pt x="12036" y="4642"/>
                    <a:pt x="12049" y="4642"/>
                    <a:pt x="12061" y="4642"/>
                  </a:cubicBezTo>
                  <a:lnTo>
                    <a:pt x="12283" y="4556"/>
                  </a:lnTo>
                  <a:cubicBezTo>
                    <a:pt x="12394" y="4519"/>
                    <a:pt x="12369" y="4334"/>
                    <a:pt x="12246" y="4334"/>
                  </a:cubicBezTo>
                  <a:cubicBezTo>
                    <a:pt x="12221" y="4334"/>
                    <a:pt x="12209" y="4334"/>
                    <a:pt x="12197" y="4346"/>
                  </a:cubicBezTo>
                  <a:lnTo>
                    <a:pt x="11987" y="4420"/>
                  </a:lnTo>
                  <a:close/>
                  <a:moveTo>
                    <a:pt x="12839" y="4074"/>
                  </a:moveTo>
                  <a:cubicBezTo>
                    <a:pt x="12727" y="4124"/>
                    <a:pt x="12764" y="4296"/>
                    <a:pt x="12888" y="4296"/>
                  </a:cubicBezTo>
                  <a:cubicBezTo>
                    <a:pt x="12900" y="4296"/>
                    <a:pt x="12913" y="4296"/>
                    <a:pt x="12925" y="4284"/>
                  </a:cubicBezTo>
                  <a:lnTo>
                    <a:pt x="13147" y="4185"/>
                  </a:lnTo>
                  <a:cubicBezTo>
                    <a:pt x="13258" y="4136"/>
                    <a:pt x="13209" y="3951"/>
                    <a:pt x="13085" y="3963"/>
                  </a:cubicBezTo>
                  <a:cubicBezTo>
                    <a:pt x="13073" y="3963"/>
                    <a:pt x="13061" y="3976"/>
                    <a:pt x="13048" y="3976"/>
                  </a:cubicBezTo>
                  <a:close/>
                  <a:moveTo>
                    <a:pt x="13653" y="3655"/>
                  </a:moveTo>
                  <a:cubicBezTo>
                    <a:pt x="13542" y="3729"/>
                    <a:pt x="13604" y="3889"/>
                    <a:pt x="13727" y="3877"/>
                  </a:cubicBezTo>
                  <a:cubicBezTo>
                    <a:pt x="13740" y="3877"/>
                    <a:pt x="13752" y="3864"/>
                    <a:pt x="13764" y="3864"/>
                  </a:cubicBezTo>
                  <a:cubicBezTo>
                    <a:pt x="13838" y="3827"/>
                    <a:pt x="13900" y="3778"/>
                    <a:pt x="13974" y="3741"/>
                  </a:cubicBezTo>
                  <a:cubicBezTo>
                    <a:pt x="14098" y="3655"/>
                    <a:pt x="13987" y="3457"/>
                    <a:pt x="13851" y="3544"/>
                  </a:cubicBezTo>
                  <a:close/>
                  <a:moveTo>
                    <a:pt x="14419" y="3161"/>
                  </a:moveTo>
                  <a:cubicBezTo>
                    <a:pt x="14320" y="3235"/>
                    <a:pt x="14394" y="3395"/>
                    <a:pt x="14517" y="3371"/>
                  </a:cubicBezTo>
                  <a:cubicBezTo>
                    <a:pt x="14530" y="3371"/>
                    <a:pt x="14554" y="3358"/>
                    <a:pt x="14567" y="3358"/>
                  </a:cubicBezTo>
                  <a:cubicBezTo>
                    <a:pt x="14628" y="3309"/>
                    <a:pt x="14690" y="3260"/>
                    <a:pt x="14752" y="3210"/>
                  </a:cubicBezTo>
                  <a:cubicBezTo>
                    <a:pt x="14826" y="3149"/>
                    <a:pt x="14801" y="3013"/>
                    <a:pt x="14690" y="3000"/>
                  </a:cubicBezTo>
                  <a:cubicBezTo>
                    <a:pt x="14665" y="3000"/>
                    <a:pt x="14628" y="3013"/>
                    <a:pt x="14604" y="3025"/>
                  </a:cubicBezTo>
                  <a:close/>
                  <a:moveTo>
                    <a:pt x="15135" y="2581"/>
                  </a:moveTo>
                  <a:cubicBezTo>
                    <a:pt x="15097" y="2605"/>
                    <a:pt x="15085" y="2655"/>
                    <a:pt x="15097" y="2692"/>
                  </a:cubicBezTo>
                  <a:cubicBezTo>
                    <a:pt x="15110" y="2778"/>
                    <a:pt x="15221" y="2815"/>
                    <a:pt x="15295" y="2754"/>
                  </a:cubicBezTo>
                  <a:cubicBezTo>
                    <a:pt x="15344" y="2704"/>
                    <a:pt x="15406" y="2642"/>
                    <a:pt x="15455" y="2593"/>
                  </a:cubicBezTo>
                  <a:cubicBezTo>
                    <a:pt x="15579" y="2482"/>
                    <a:pt x="15418" y="2309"/>
                    <a:pt x="15307" y="2420"/>
                  </a:cubicBezTo>
                  <a:cubicBezTo>
                    <a:pt x="15246" y="2470"/>
                    <a:pt x="15196" y="2531"/>
                    <a:pt x="15135" y="2581"/>
                  </a:cubicBezTo>
                  <a:close/>
                  <a:moveTo>
                    <a:pt x="15752" y="1926"/>
                  </a:moveTo>
                  <a:cubicBezTo>
                    <a:pt x="15715" y="1951"/>
                    <a:pt x="15715" y="2001"/>
                    <a:pt x="15739" y="2050"/>
                  </a:cubicBezTo>
                  <a:cubicBezTo>
                    <a:pt x="15776" y="2124"/>
                    <a:pt x="15875" y="2124"/>
                    <a:pt x="15925" y="2062"/>
                  </a:cubicBezTo>
                  <a:cubicBezTo>
                    <a:pt x="15974" y="2001"/>
                    <a:pt x="16023" y="1939"/>
                    <a:pt x="16073" y="1877"/>
                  </a:cubicBezTo>
                  <a:cubicBezTo>
                    <a:pt x="16134" y="1778"/>
                    <a:pt x="16023" y="1655"/>
                    <a:pt x="15925" y="1717"/>
                  </a:cubicBezTo>
                  <a:cubicBezTo>
                    <a:pt x="15912" y="1717"/>
                    <a:pt x="15900" y="1729"/>
                    <a:pt x="15900" y="1741"/>
                  </a:cubicBezTo>
                  <a:cubicBezTo>
                    <a:pt x="15850" y="1803"/>
                    <a:pt x="15801" y="1865"/>
                    <a:pt x="15752" y="1926"/>
                  </a:cubicBezTo>
                  <a:close/>
                  <a:moveTo>
                    <a:pt x="16270" y="1173"/>
                  </a:moveTo>
                  <a:cubicBezTo>
                    <a:pt x="16159" y="1285"/>
                    <a:pt x="16332" y="1445"/>
                    <a:pt x="16443" y="1322"/>
                  </a:cubicBezTo>
                  <a:cubicBezTo>
                    <a:pt x="16455" y="1322"/>
                    <a:pt x="16455" y="1309"/>
                    <a:pt x="16468" y="1297"/>
                  </a:cubicBezTo>
                  <a:lnTo>
                    <a:pt x="16492" y="1248"/>
                  </a:lnTo>
                  <a:lnTo>
                    <a:pt x="16542" y="1149"/>
                  </a:lnTo>
                  <a:lnTo>
                    <a:pt x="16579" y="1087"/>
                  </a:lnTo>
                  <a:cubicBezTo>
                    <a:pt x="16653" y="964"/>
                    <a:pt x="16480" y="853"/>
                    <a:pt x="16394" y="951"/>
                  </a:cubicBezTo>
                  <a:cubicBezTo>
                    <a:pt x="16381" y="964"/>
                    <a:pt x="16381" y="976"/>
                    <a:pt x="16381" y="976"/>
                  </a:cubicBezTo>
                  <a:lnTo>
                    <a:pt x="16344" y="1038"/>
                  </a:lnTo>
                  <a:lnTo>
                    <a:pt x="16295" y="1136"/>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103"/>
        <p:cNvGrpSpPr/>
        <p:nvPr/>
      </p:nvGrpSpPr>
      <p:grpSpPr>
        <a:xfrm>
          <a:off x="0" y="0"/>
          <a:ext cx="0" cy="0"/>
          <a:chOff x="0" y="0"/>
          <a:chExt cx="0" cy="0"/>
        </a:xfrm>
      </p:grpSpPr>
      <p:grpSp>
        <p:nvGrpSpPr>
          <p:cNvPr id="104" name="Google Shape;104;p20"/>
          <p:cNvGrpSpPr/>
          <p:nvPr/>
        </p:nvGrpSpPr>
        <p:grpSpPr>
          <a:xfrm>
            <a:off x="-1700" y="329"/>
            <a:ext cx="9147400" cy="5142843"/>
            <a:chOff x="238125" y="854700"/>
            <a:chExt cx="7142500" cy="4015650"/>
          </a:xfrm>
        </p:grpSpPr>
        <p:sp>
          <p:nvSpPr>
            <p:cNvPr id="105" name="Google Shape;105;p20"/>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6" name="Google Shape;106;p20"/>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7" name="Google Shape;107;p20"/>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8" name="Google Shape;108;p20"/>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9" name="Google Shape;109;p20"/>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0" name="Google Shape;110;p20"/>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1" name="Google Shape;111;p20"/>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2" name="Google Shape;112;p20"/>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3" name="Google Shape;113;p20"/>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4" name="Google Shape;114;p20"/>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5" name="Google Shape;115;p20"/>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6" name="Google Shape;116;p20"/>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7" name="Google Shape;117;p20"/>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8" name="Google Shape;118;p20"/>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19" name="Google Shape;119;p20"/>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0" name="Google Shape;120;p20"/>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1" name="Google Shape;121;p20"/>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2" name="Google Shape;122;p20"/>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3" name="Google Shape;123;p20"/>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rgbClr val="6D9EEB"/>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24" name="Google Shape;124;p20"/>
          <p:cNvSpPr txBox="1">
            <a:spLocks noGrp="1"/>
          </p:cNvSpPr>
          <p:nvPr>
            <p:ph type="title"/>
          </p:nvPr>
        </p:nvSpPr>
        <p:spPr>
          <a:xfrm>
            <a:off x="1061575" y="1472687"/>
            <a:ext cx="2808000" cy="7557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2400"/>
              <a:buNone/>
              <a:defRPr sz="6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125" name="Google Shape;125;p20"/>
          <p:cNvSpPr txBox="1">
            <a:spLocks noGrp="1"/>
          </p:cNvSpPr>
          <p:nvPr>
            <p:ph type="body" idx="1"/>
          </p:nvPr>
        </p:nvSpPr>
        <p:spPr>
          <a:xfrm>
            <a:off x="1061575" y="2468991"/>
            <a:ext cx="2808000" cy="1153500"/>
          </a:xfrm>
          <a:prstGeom prst="rect">
            <a:avLst/>
          </a:prstGeom>
          <a:noFill/>
          <a:ln>
            <a:noFill/>
          </a:ln>
        </p:spPr>
        <p:txBody>
          <a:bodyPr spcFirstLastPara="1" wrap="square" lIns="91425" tIns="91425" rIns="91425" bIns="91425" anchor="t" anchorCtr="0">
            <a:noAutofit/>
          </a:bodyPr>
          <a:lstStyle>
            <a:lvl1pPr marL="457200" lvl="0" indent="-304800" algn="ctr">
              <a:lnSpc>
                <a:spcPct val="115000"/>
              </a:lnSpc>
              <a:spcBef>
                <a:spcPts val="0"/>
              </a:spcBef>
              <a:spcAft>
                <a:spcPts val="0"/>
              </a:spcAft>
              <a:buSzPts val="1200"/>
              <a:buChar char="●"/>
              <a:defRPr sz="1600"/>
            </a:lvl1pPr>
            <a:lvl2pPr marL="914400" lvl="1" indent="-304800" algn="l">
              <a:lnSpc>
                <a:spcPct val="115000"/>
              </a:lnSpc>
              <a:spcBef>
                <a:spcPts val="1600"/>
              </a:spcBef>
              <a:spcAft>
                <a:spcPts val="0"/>
              </a:spcAft>
              <a:buSzPts val="1200"/>
              <a:buChar char="○"/>
              <a:defRPr sz="1200"/>
            </a:lvl2pPr>
            <a:lvl3pPr marL="1371600" lvl="2" indent="-304800" algn="l">
              <a:lnSpc>
                <a:spcPct val="115000"/>
              </a:lnSpc>
              <a:spcBef>
                <a:spcPts val="1600"/>
              </a:spcBef>
              <a:spcAft>
                <a:spcPts val="0"/>
              </a:spcAft>
              <a:buSzPts val="1200"/>
              <a:buChar char="■"/>
              <a:defRPr sz="1200"/>
            </a:lvl3pPr>
            <a:lvl4pPr marL="1828800" lvl="3" indent="-304800" algn="l">
              <a:lnSpc>
                <a:spcPct val="115000"/>
              </a:lnSpc>
              <a:spcBef>
                <a:spcPts val="1600"/>
              </a:spcBef>
              <a:spcAft>
                <a:spcPts val="0"/>
              </a:spcAft>
              <a:buSzPts val="1200"/>
              <a:buChar char="●"/>
              <a:defRPr sz="1200"/>
            </a:lvl4pPr>
            <a:lvl5pPr marL="2286000" lvl="4" indent="-304800" algn="l">
              <a:lnSpc>
                <a:spcPct val="115000"/>
              </a:lnSpc>
              <a:spcBef>
                <a:spcPts val="1600"/>
              </a:spcBef>
              <a:spcAft>
                <a:spcPts val="0"/>
              </a:spcAft>
              <a:buSzPts val="1200"/>
              <a:buChar char="○"/>
              <a:defRPr sz="1200"/>
            </a:lvl5pPr>
            <a:lvl6pPr marL="2743200" lvl="5" indent="-304800" algn="l">
              <a:lnSpc>
                <a:spcPct val="115000"/>
              </a:lnSpc>
              <a:spcBef>
                <a:spcPts val="1600"/>
              </a:spcBef>
              <a:spcAft>
                <a:spcPts val="0"/>
              </a:spcAft>
              <a:buSzPts val="1200"/>
              <a:buChar char="■"/>
              <a:defRPr sz="1200"/>
            </a:lvl6pPr>
            <a:lvl7pPr marL="3200400" lvl="6" indent="-304800" algn="l">
              <a:lnSpc>
                <a:spcPct val="115000"/>
              </a:lnSpc>
              <a:spcBef>
                <a:spcPts val="1600"/>
              </a:spcBef>
              <a:spcAft>
                <a:spcPts val="0"/>
              </a:spcAft>
              <a:buSzPts val="1200"/>
              <a:buChar char="●"/>
              <a:defRPr sz="1200"/>
            </a:lvl7pPr>
            <a:lvl8pPr marL="3657600" lvl="7" indent="-304800" algn="l">
              <a:lnSpc>
                <a:spcPct val="115000"/>
              </a:lnSpc>
              <a:spcBef>
                <a:spcPts val="1600"/>
              </a:spcBef>
              <a:spcAft>
                <a:spcPts val="0"/>
              </a:spcAft>
              <a:buSzPts val="1200"/>
              <a:buChar char="○"/>
              <a:defRPr sz="1200"/>
            </a:lvl8pPr>
            <a:lvl9pPr marL="4114800" lvl="8" indent="-304800" algn="l">
              <a:lnSpc>
                <a:spcPct val="115000"/>
              </a:lnSpc>
              <a:spcBef>
                <a:spcPts val="1600"/>
              </a:spcBef>
              <a:spcAft>
                <a:spcPts val="1600"/>
              </a:spcAft>
              <a:buSzPts val="1200"/>
              <a:buChar char="■"/>
              <a:defRPr sz="1200"/>
            </a:lvl9pPr>
          </a:lstStyle>
          <a:p>
            <a:endParaRPr/>
          </a:p>
        </p:txBody>
      </p:sp>
      <p:cxnSp>
        <p:nvCxnSpPr>
          <p:cNvPr id="126" name="Google Shape;126;p20"/>
          <p:cNvCxnSpPr/>
          <p:nvPr/>
        </p:nvCxnSpPr>
        <p:spPr>
          <a:xfrm>
            <a:off x="-62550" y="540000"/>
            <a:ext cx="9269100" cy="0"/>
          </a:xfrm>
          <a:prstGeom prst="straightConnector1">
            <a:avLst/>
          </a:prstGeom>
          <a:noFill/>
          <a:ln w="9525" cap="flat" cmpd="sng">
            <a:solidFill>
              <a:srgbClr val="6D9EEB"/>
            </a:solidFill>
            <a:prstDash val="solid"/>
            <a:round/>
            <a:headEnd type="none" w="sm" len="sm"/>
            <a:tailEnd type="none" w="sm" len="sm"/>
          </a:ln>
        </p:spPr>
      </p:cxnSp>
      <p:sp>
        <p:nvSpPr>
          <p:cNvPr id="127" name="Google Shape;127;p20"/>
          <p:cNvSpPr/>
          <p:nvPr/>
        </p:nvSpPr>
        <p:spPr>
          <a:xfrm>
            <a:off x="-14550" y="5010825"/>
            <a:ext cx="9160200" cy="156300"/>
          </a:xfrm>
          <a:prstGeom prst="rect">
            <a:avLst/>
          </a:prstGeom>
          <a:solidFill>
            <a:srgbClr val="6D9EE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Quote">
  <p:cSld name="CUSTOM_4">
    <p:spTree>
      <p:nvGrpSpPr>
        <p:cNvPr id="1" name="Shape 128"/>
        <p:cNvGrpSpPr/>
        <p:nvPr/>
      </p:nvGrpSpPr>
      <p:grpSpPr>
        <a:xfrm>
          <a:off x="0" y="0"/>
          <a:ext cx="0" cy="0"/>
          <a:chOff x="0" y="0"/>
          <a:chExt cx="0" cy="0"/>
        </a:xfrm>
      </p:grpSpPr>
      <p:grpSp>
        <p:nvGrpSpPr>
          <p:cNvPr id="129" name="Google Shape;129;p21"/>
          <p:cNvGrpSpPr/>
          <p:nvPr/>
        </p:nvGrpSpPr>
        <p:grpSpPr>
          <a:xfrm>
            <a:off x="-1700" y="329"/>
            <a:ext cx="9147400" cy="5142843"/>
            <a:chOff x="238125" y="854700"/>
            <a:chExt cx="7142500" cy="4015650"/>
          </a:xfrm>
        </p:grpSpPr>
        <p:sp>
          <p:nvSpPr>
            <p:cNvPr id="130" name="Google Shape;130;p21"/>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1" name="Google Shape;131;p21"/>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2" name="Google Shape;132;p21"/>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3" name="Google Shape;133;p21"/>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4" name="Google Shape;134;p21"/>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5" name="Google Shape;135;p21"/>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6" name="Google Shape;136;p21"/>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7" name="Google Shape;137;p21"/>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8" name="Google Shape;138;p21"/>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39" name="Google Shape;139;p21"/>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0" name="Google Shape;140;p21"/>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1" name="Google Shape;141;p21"/>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2" name="Google Shape;142;p21"/>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3" name="Google Shape;143;p21"/>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4" name="Google Shape;144;p21"/>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5" name="Google Shape;145;p21"/>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6" name="Google Shape;146;p21"/>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7" name="Google Shape;147;p21"/>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8" name="Google Shape;148;p21"/>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49" name="Google Shape;149;p21"/>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0" name="Google Shape;150;p21"/>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1" name="Google Shape;151;p21"/>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2" name="Google Shape;152;p21"/>
          <p:cNvSpPr txBox="1">
            <a:spLocks noGrp="1"/>
          </p:cNvSpPr>
          <p:nvPr>
            <p:ph type="subTitle" idx="1"/>
          </p:nvPr>
        </p:nvSpPr>
        <p:spPr>
          <a:xfrm>
            <a:off x="3983700" y="1758177"/>
            <a:ext cx="4440300" cy="9723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8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2800"/>
              <a:buNone/>
              <a:defRPr sz="2800">
                <a:solidFill>
                  <a:schemeClr val="dk2"/>
                </a:solidFill>
              </a:defRPr>
            </a:lvl2pPr>
            <a:lvl3pPr lvl="2" algn="ctr">
              <a:lnSpc>
                <a:spcPct val="100000"/>
              </a:lnSpc>
              <a:spcBef>
                <a:spcPts val="0"/>
              </a:spcBef>
              <a:spcAft>
                <a:spcPts val="0"/>
              </a:spcAft>
              <a:buClr>
                <a:schemeClr val="dk2"/>
              </a:buClr>
              <a:buSzPts val="2800"/>
              <a:buNone/>
              <a:defRPr sz="2800">
                <a:solidFill>
                  <a:schemeClr val="dk2"/>
                </a:solidFill>
              </a:defRPr>
            </a:lvl3pPr>
            <a:lvl4pPr lvl="3" algn="ctr">
              <a:lnSpc>
                <a:spcPct val="100000"/>
              </a:lnSpc>
              <a:spcBef>
                <a:spcPts val="0"/>
              </a:spcBef>
              <a:spcAft>
                <a:spcPts val="0"/>
              </a:spcAft>
              <a:buClr>
                <a:schemeClr val="dk2"/>
              </a:buClr>
              <a:buSzPts val="2800"/>
              <a:buNone/>
              <a:defRPr sz="2800">
                <a:solidFill>
                  <a:schemeClr val="dk2"/>
                </a:solidFill>
              </a:defRPr>
            </a:lvl4pPr>
            <a:lvl5pPr lvl="4" algn="ctr">
              <a:lnSpc>
                <a:spcPct val="100000"/>
              </a:lnSpc>
              <a:spcBef>
                <a:spcPts val="0"/>
              </a:spcBef>
              <a:spcAft>
                <a:spcPts val="0"/>
              </a:spcAft>
              <a:buClr>
                <a:schemeClr val="dk2"/>
              </a:buClr>
              <a:buSzPts val="2800"/>
              <a:buNone/>
              <a:defRPr sz="2800">
                <a:solidFill>
                  <a:schemeClr val="dk2"/>
                </a:solidFill>
              </a:defRPr>
            </a:lvl5pPr>
            <a:lvl6pPr lvl="5" algn="ctr">
              <a:lnSpc>
                <a:spcPct val="100000"/>
              </a:lnSpc>
              <a:spcBef>
                <a:spcPts val="0"/>
              </a:spcBef>
              <a:spcAft>
                <a:spcPts val="0"/>
              </a:spcAft>
              <a:buClr>
                <a:schemeClr val="dk2"/>
              </a:buClr>
              <a:buSzPts val="2800"/>
              <a:buNone/>
              <a:defRPr sz="2800">
                <a:solidFill>
                  <a:schemeClr val="dk2"/>
                </a:solidFill>
              </a:defRPr>
            </a:lvl6pPr>
            <a:lvl7pPr lvl="6" algn="ctr">
              <a:lnSpc>
                <a:spcPct val="100000"/>
              </a:lnSpc>
              <a:spcBef>
                <a:spcPts val="0"/>
              </a:spcBef>
              <a:spcAft>
                <a:spcPts val="0"/>
              </a:spcAft>
              <a:buClr>
                <a:schemeClr val="dk2"/>
              </a:buClr>
              <a:buSzPts val="2800"/>
              <a:buNone/>
              <a:defRPr sz="2800">
                <a:solidFill>
                  <a:schemeClr val="dk2"/>
                </a:solidFill>
              </a:defRPr>
            </a:lvl7pPr>
            <a:lvl8pPr lvl="7" algn="ctr">
              <a:lnSpc>
                <a:spcPct val="100000"/>
              </a:lnSpc>
              <a:spcBef>
                <a:spcPts val="0"/>
              </a:spcBef>
              <a:spcAft>
                <a:spcPts val="0"/>
              </a:spcAft>
              <a:buClr>
                <a:schemeClr val="dk2"/>
              </a:buClr>
              <a:buSzPts val="2800"/>
              <a:buNone/>
              <a:defRPr sz="2800">
                <a:solidFill>
                  <a:schemeClr val="dk2"/>
                </a:solidFill>
              </a:defRPr>
            </a:lvl8pPr>
            <a:lvl9pPr lvl="8" algn="ctr">
              <a:lnSpc>
                <a:spcPct val="100000"/>
              </a:lnSpc>
              <a:spcBef>
                <a:spcPts val="0"/>
              </a:spcBef>
              <a:spcAft>
                <a:spcPts val="0"/>
              </a:spcAft>
              <a:buClr>
                <a:schemeClr val="dk2"/>
              </a:buClr>
              <a:buSzPts val="2800"/>
              <a:buNone/>
              <a:defRPr sz="2800">
                <a:solidFill>
                  <a:schemeClr val="dk2"/>
                </a:solidFill>
              </a:defRPr>
            </a:lvl9pPr>
          </a:lstStyle>
          <a:p>
            <a:endParaRPr/>
          </a:p>
        </p:txBody>
      </p:sp>
      <p:sp>
        <p:nvSpPr>
          <p:cNvPr id="153" name="Google Shape;153;p21"/>
          <p:cNvSpPr txBox="1">
            <a:spLocks noGrp="1"/>
          </p:cNvSpPr>
          <p:nvPr>
            <p:ph type="ctrTitle"/>
          </p:nvPr>
        </p:nvSpPr>
        <p:spPr>
          <a:xfrm>
            <a:off x="5875800" y="2837502"/>
            <a:ext cx="2548200" cy="461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5200"/>
              <a:buNone/>
              <a:defRPr sz="16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grpSp>
        <p:nvGrpSpPr>
          <p:cNvPr id="154" name="Google Shape;154;p21"/>
          <p:cNvGrpSpPr/>
          <p:nvPr/>
        </p:nvGrpSpPr>
        <p:grpSpPr>
          <a:xfrm>
            <a:off x="7673759" y="-287513"/>
            <a:ext cx="788762" cy="861588"/>
            <a:chOff x="7673759" y="-287513"/>
            <a:chExt cx="788762" cy="861588"/>
          </a:xfrm>
        </p:grpSpPr>
        <p:grpSp>
          <p:nvGrpSpPr>
            <p:cNvPr id="155" name="Google Shape;155;p21"/>
            <p:cNvGrpSpPr/>
            <p:nvPr/>
          </p:nvGrpSpPr>
          <p:grpSpPr>
            <a:xfrm rot="350572">
              <a:off x="7712287" y="-253348"/>
              <a:ext cx="711705" cy="793257"/>
              <a:chOff x="6554696" y="509501"/>
              <a:chExt cx="711709" cy="793261"/>
            </a:xfrm>
          </p:grpSpPr>
          <p:sp>
            <p:nvSpPr>
              <p:cNvPr id="156" name="Google Shape;156;p21"/>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7" name="Google Shape;157;p21"/>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58" name="Google Shape;158;p21"/>
            <p:cNvSpPr/>
            <p:nvPr/>
          </p:nvSpPr>
          <p:spPr>
            <a:xfrm rot="442426">
              <a:off x="8229710" y="-161880"/>
              <a:ext cx="102851" cy="551273"/>
            </a:xfrm>
            <a:prstGeom prst="roundRect">
              <a:avLst>
                <a:gd name="adj" fmla="val 50000"/>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1">
  <p:cSld name="CUSTOM_2">
    <p:spTree>
      <p:nvGrpSpPr>
        <p:cNvPr id="1" name="Shape 159"/>
        <p:cNvGrpSpPr/>
        <p:nvPr/>
      </p:nvGrpSpPr>
      <p:grpSpPr>
        <a:xfrm>
          <a:off x="0" y="0"/>
          <a:ext cx="0" cy="0"/>
          <a:chOff x="0" y="0"/>
          <a:chExt cx="0" cy="0"/>
        </a:xfrm>
      </p:grpSpPr>
      <p:grpSp>
        <p:nvGrpSpPr>
          <p:cNvPr id="160" name="Google Shape;160;p22"/>
          <p:cNvGrpSpPr/>
          <p:nvPr/>
        </p:nvGrpSpPr>
        <p:grpSpPr>
          <a:xfrm flipH="1">
            <a:off x="-1700" y="329"/>
            <a:ext cx="9147400" cy="5142843"/>
            <a:chOff x="238125" y="854700"/>
            <a:chExt cx="7142500" cy="4015650"/>
          </a:xfrm>
        </p:grpSpPr>
        <p:sp>
          <p:nvSpPr>
            <p:cNvPr id="161" name="Google Shape;161;p22"/>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2" name="Google Shape;162;p22"/>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3" name="Google Shape;163;p22"/>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4" name="Google Shape;164;p22"/>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5" name="Google Shape;165;p22"/>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6" name="Google Shape;166;p22"/>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7" name="Google Shape;167;p22"/>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8" name="Google Shape;168;p22"/>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9" name="Google Shape;169;p22"/>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0" name="Google Shape;170;p22"/>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1" name="Google Shape;171;p22"/>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2" name="Google Shape;172;p22"/>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3" name="Google Shape;173;p22"/>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4" name="Google Shape;174;p22"/>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5" name="Google Shape;175;p22"/>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6" name="Google Shape;176;p22"/>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7" name="Google Shape;177;p22"/>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8" name="Google Shape;178;p22"/>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79" name="Google Shape;179;p22"/>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0" name="Google Shape;180;p22"/>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1" name="Google Shape;181;p22"/>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2" name="Google Shape;182;p22"/>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83" name="Google Shape;183;p22"/>
          <p:cNvSpPr txBox="1">
            <a:spLocks noGrp="1"/>
          </p:cNvSpPr>
          <p:nvPr>
            <p:ph type="subTitle" idx="1"/>
          </p:nvPr>
        </p:nvSpPr>
        <p:spPr>
          <a:xfrm>
            <a:off x="2059950" y="2514140"/>
            <a:ext cx="4327200" cy="10734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2100"/>
              <a:buNone/>
              <a:defRPr sz="2000">
                <a:solidFill>
                  <a:schemeClr val="dk2"/>
                </a:solidFill>
                <a:latin typeface="Arial"/>
                <a:ea typeface="Arial"/>
                <a:cs typeface="Arial"/>
                <a:sym typeface="Arial"/>
              </a:defRPr>
            </a:lvl1pPr>
            <a:lvl2pPr lvl="1" algn="r">
              <a:lnSpc>
                <a:spcPct val="100000"/>
              </a:lnSpc>
              <a:spcBef>
                <a:spcPts val="0"/>
              </a:spcBef>
              <a:spcAft>
                <a:spcPts val="0"/>
              </a:spcAft>
              <a:buClr>
                <a:schemeClr val="dk2"/>
              </a:buClr>
              <a:buSzPts val="2100"/>
              <a:buNone/>
              <a:defRPr sz="2100">
                <a:solidFill>
                  <a:schemeClr val="dk2"/>
                </a:solidFill>
              </a:defRPr>
            </a:lvl2pPr>
            <a:lvl3pPr lvl="2" algn="r">
              <a:lnSpc>
                <a:spcPct val="100000"/>
              </a:lnSpc>
              <a:spcBef>
                <a:spcPts val="0"/>
              </a:spcBef>
              <a:spcAft>
                <a:spcPts val="0"/>
              </a:spcAft>
              <a:buClr>
                <a:schemeClr val="dk2"/>
              </a:buClr>
              <a:buSzPts val="2100"/>
              <a:buNone/>
              <a:defRPr sz="2100">
                <a:solidFill>
                  <a:schemeClr val="dk2"/>
                </a:solidFill>
              </a:defRPr>
            </a:lvl3pPr>
            <a:lvl4pPr lvl="3" algn="r">
              <a:lnSpc>
                <a:spcPct val="100000"/>
              </a:lnSpc>
              <a:spcBef>
                <a:spcPts val="0"/>
              </a:spcBef>
              <a:spcAft>
                <a:spcPts val="0"/>
              </a:spcAft>
              <a:buClr>
                <a:schemeClr val="dk2"/>
              </a:buClr>
              <a:buSzPts val="2100"/>
              <a:buNone/>
              <a:defRPr sz="2100">
                <a:solidFill>
                  <a:schemeClr val="dk2"/>
                </a:solidFill>
              </a:defRPr>
            </a:lvl4pPr>
            <a:lvl5pPr lvl="4" algn="r">
              <a:lnSpc>
                <a:spcPct val="100000"/>
              </a:lnSpc>
              <a:spcBef>
                <a:spcPts val="0"/>
              </a:spcBef>
              <a:spcAft>
                <a:spcPts val="0"/>
              </a:spcAft>
              <a:buClr>
                <a:schemeClr val="dk2"/>
              </a:buClr>
              <a:buSzPts val="2100"/>
              <a:buNone/>
              <a:defRPr sz="2100">
                <a:solidFill>
                  <a:schemeClr val="dk2"/>
                </a:solidFill>
              </a:defRPr>
            </a:lvl5pPr>
            <a:lvl6pPr lvl="5" algn="r">
              <a:lnSpc>
                <a:spcPct val="100000"/>
              </a:lnSpc>
              <a:spcBef>
                <a:spcPts val="0"/>
              </a:spcBef>
              <a:spcAft>
                <a:spcPts val="0"/>
              </a:spcAft>
              <a:buClr>
                <a:schemeClr val="dk2"/>
              </a:buClr>
              <a:buSzPts val="2100"/>
              <a:buNone/>
              <a:defRPr sz="2100">
                <a:solidFill>
                  <a:schemeClr val="dk2"/>
                </a:solidFill>
              </a:defRPr>
            </a:lvl6pPr>
            <a:lvl7pPr lvl="6" algn="r">
              <a:lnSpc>
                <a:spcPct val="100000"/>
              </a:lnSpc>
              <a:spcBef>
                <a:spcPts val="0"/>
              </a:spcBef>
              <a:spcAft>
                <a:spcPts val="0"/>
              </a:spcAft>
              <a:buClr>
                <a:schemeClr val="dk2"/>
              </a:buClr>
              <a:buSzPts val="2100"/>
              <a:buNone/>
              <a:defRPr sz="2100">
                <a:solidFill>
                  <a:schemeClr val="dk2"/>
                </a:solidFill>
              </a:defRPr>
            </a:lvl7pPr>
            <a:lvl8pPr lvl="7" algn="r">
              <a:lnSpc>
                <a:spcPct val="100000"/>
              </a:lnSpc>
              <a:spcBef>
                <a:spcPts val="0"/>
              </a:spcBef>
              <a:spcAft>
                <a:spcPts val="0"/>
              </a:spcAft>
              <a:buClr>
                <a:schemeClr val="dk2"/>
              </a:buClr>
              <a:buSzPts val="2100"/>
              <a:buNone/>
              <a:defRPr sz="2100">
                <a:solidFill>
                  <a:schemeClr val="dk2"/>
                </a:solidFill>
              </a:defRPr>
            </a:lvl8pPr>
            <a:lvl9pPr lvl="8" algn="r">
              <a:lnSpc>
                <a:spcPct val="100000"/>
              </a:lnSpc>
              <a:spcBef>
                <a:spcPts val="0"/>
              </a:spcBef>
              <a:spcAft>
                <a:spcPts val="0"/>
              </a:spcAft>
              <a:buClr>
                <a:schemeClr val="dk2"/>
              </a:buClr>
              <a:buSzPts val="2100"/>
              <a:buNone/>
              <a:defRPr sz="2100">
                <a:solidFill>
                  <a:schemeClr val="dk2"/>
                </a:solidFill>
              </a:defRPr>
            </a:lvl9pPr>
          </a:lstStyle>
          <a:p>
            <a:endParaRPr/>
          </a:p>
        </p:txBody>
      </p:sp>
      <p:sp>
        <p:nvSpPr>
          <p:cNvPr id="184" name="Google Shape;184;p22"/>
          <p:cNvSpPr txBox="1">
            <a:spLocks noGrp="1"/>
          </p:cNvSpPr>
          <p:nvPr>
            <p:ph type="title"/>
          </p:nvPr>
        </p:nvSpPr>
        <p:spPr>
          <a:xfrm>
            <a:off x="1080450" y="1555960"/>
            <a:ext cx="5306700" cy="8967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4200"/>
              <a:buNone/>
              <a:defRPr sz="6000"/>
            </a:lvl1pPr>
            <a:lvl2pPr lvl="1" algn="r">
              <a:lnSpc>
                <a:spcPct val="100000"/>
              </a:lnSpc>
              <a:spcBef>
                <a:spcPts val="0"/>
              </a:spcBef>
              <a:spcAft>
                <a:spcPts val="0"/>
              </a:spcAft>
              <a:buSzPts val="4200"/>
              <a:buNone/>
              <a:defRPr sz="4200"/>
            </a:lvl2pPr>
            <a:lvl3pPr lvl="2" algn="r">
              <a:lnSpc>
                <a:spcPct val="100000"/>
              </a:lnSpc>
              <a:spcBef>
                <a:spcPts val="0"/>
              </a:spcBef>
              <a:spcAft>
                <a:spcPts val="0"/>
              </a:spcAft>
              <a:buSzPts val="4200"/>
              <a:buNone/>
              <a:defRPr sz="4200"/>
            </a:lvl3pPr>
            <a:lvl4pPr lvl="3" algn="r">
              <a:lnSpc>
                <a:spcPct val="100000"/>
              </a:lnSpc>
              <a:spcBef>
                <a:spcPts val="0"/>
              </a:spcBef>
              <a:spcAft>
                <a:spcPts val="0"/>
              </a:spcAft>
              <a:buSzPts val="4200"/>
              <a:buNone/>
              <a:defRPr sz="4200"/>
            </a:lvl4pPr>
            <a:lvl5pPr lvl="4" algn="r">
              <a:lnSpc>
                <a:spcPct val="100000"/>
              </a:lnSpc>
              <a:spcBef>
                <a:spcPts val="0"/>
              </a:spcBef>
              <a:spcAft>
                <a:spcPts val="0"/>
              </a:spcAft>
              <a:buSzPts val="4200"/>
              <a:buNone/>
              <a:defRPr sz="4200"/>
            </a:lvl5pPr>
            <a:lvl6pPr lvl="5" algn="r">
              <a:lnSpc>
                <a:spcPct val="100000"/>
              </a:lnSpc>
              <a:spcBef>
                <a:spcPts val="0"/>
              </a:spcBef>
              <a:spcAft>
                <a:spcPts val="0"/>
              </a:spcAft>
              <a:buSzPts val="4200"/>
              <a:buNone/>
              <a:defRPr sz="4200"/>
            </a:lvl6pPr>
            <a:lvl7pPr lvl="6" algn="r">
              <a:lnSpc>
                <a:spcPct val="100000"/>
              </a:lnSpc>
              <a:spcBef>
                <a:spcPts val="0"/>
              </a:spcBef>
              <a:spcAft>
                <a:spcPts val="0"/>
              </a:spcAft>
              <a:buSzPts val="4200"/>
              <a:buNone/>
              <a:defRPr sz="4200"/>
            </a:lvl7pPr>
            <a:lvl8pPr lvl="7" algn="r">
              <a:lnSpc>
                <a:spcPct val="100000"/>
              </a:lnSpc>
              <a:spcBef>
                <a:spcPts val="0"/>
              </a:spcBef>
              <a:spcAft>
                <a:spcPts val="0"/>
              </a:spcAft>
              <a:buSzPts val="4200"/>
              <a:buNone/>
              <a:defRPr sz="4200"/>
            </a:lvl8pPr>
            <a:lvl9pPr lvl="8" algn="r">
              <a:lnSpc>
                <a:spcPct val="100000"/>
              </a:lnSpc>
              <a:spcBef>
                <a:spcPts val="0"/>
              </a:spcBef>
              <a:spcAft>
                <a:spcPts val="0"/>
              </a:spcAft>
              <a:buSzPts val="4200"/>
              <a:buNone/>
              <a:defRPr sz="4200"/>
            </a:lvl9pPr>
          </a:lstStyle>
          <a:p>
            <a:endParaRPr/>
          </a:p>
        </p:txBody>
      </p:sp>
      <p:sp>
        <p:nvSpPr>
          <p:cNvPr id="185" name="Google Shape;185;p22"/>
          <p:cNvSpPr txBox="1">
            <a:spLocks noGrp="1"/>
          </p:cNvSpPr>
          <p:nvPr>
            <p:ph type="title" idx="2"/>
          </p:nvPr>
        </p:nvSpPr>
        <p:spPr>
          <a:xfrm>
            <a:off x="6853050" y="2092943"/>
            <a:ext cx="1456500" cy="8169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6000"/>
              <a:buNone/>
              <a:defRPr sz="6000"/>
            </a:lvl1pPr>
            <a:lvl2pPr lvl="1" algn="ctr">
              <a:lnSpc>
                <a:spcPct val="100000"/>
              </a:lnSpc>
              <a:spcBef>
                <a:spcPts val="0"/>
              </a:spcBef>
              <a:spcAft>
                <a:spcPts val="0"/>
              </a:spcAft>
              <a:buSzPts val="6000"/>
              <a:buNone/>
              <a:defRPr sz="6000"/>
            </a:lvl2pPr>
            <a:lvl3pPr lvl="2" algn="ctr">
              <a:lnSpc>
                <a:spcPct val="100000"/>
              </a:lnSpc>
              <a:spcBef>
                <a:spcPts val="0"/>
              </a:spcBef>
              <a:spcAft>
                <a:spcPts val="0"/>
              </a:spcAft>
              <a:buSzPts val="6000"/>
              <a:buNone/>
              <a:defRPr sz="6000"/>
            </a:lvl3pPr>
            <a:lvl4pPr lvl="3" algn="ctr">
              <a:lnSpc>
                <a:spcPct val="100000"/>
              </a:lnSpc>
              <a:spcBef>
                <a:spcPts val="0"/>
              </a:spcBef>
              <a:spcAft>
                <a:spcPts val="0"/>
              </a:spcAft>
              <a:buSzPts val="6000"/>
              <a:buNone/>
              <a:defRPr sz="6000"/>
            </a:lvl4pPr>
            <a:lvl5pPr lvl="4" algn="ctr">
              <a:lnSpc>
                <a:spcPct val="100000"/>
              </a:lnSpc>
              <a:spcBef>
                <a:spcPts val="0"/>
              </a:spcBef>
              <a:spcAft>
                <a:spcPts val="0"/>
              </a:spcAft>
              <a:buSzPts val="6000"/>
              <a:buNone/>
              <a:defRPr sz="6000"/>
            </a:lvl5pPr>
            <a:lvl6pPr lvl="5" algn="ctr">
              <a:lnSpc>
                <a:spcPct val="100000"/>
              </a:lnSpc>
              <a:spcBef>
                <a:spcPts val="0"/>
              </a:spcBef>
              <a:spcAft>
                <a:spcPts val="0"/>
              </a:spcAft>
              <a:buSzPts val="6000"/>
              <a:buNone/>
              <a:defRPr sz="6000"/>
            </a:lvl6pPr>
            <a:lvl7pPr lvl="6" algn="ctr">
              <a:lnSpc>
                <a:spcPct val="100000"/>
              </a:lnSpc>
              <a:spcBef>
                <a:spcPts val="0"/>
              </a:spcBef>
              <a:spcAft>
                <a:spcPts val="0"/>
              </a:spcAft>
              <a:buSzPts val="6000"/>
              <a:buNone/>
              <a:defRPr sz="6000"/>
            </a:lvl7pPr>
            <a:lvl8pPr lvl="7" algn="ctr">
              <a:lnSpc>
                <a:spcPct val="100000"/>
              </a:lnSpc>
              <a:spcBef>
                <a:spcPts val="0"/>
              </a:spcBef>
              <a:spcAft>
                <a:spcPts val="0"/>
              </a:spcAft>
              <a:buSzPts val="6000"/>
              <a:buNone/>
              <a:defRPr sz="6000"/>
            </a:lvl8pPr>
            <a:lvl9pPr lvl="8" algn="ctr">
              <a:lnSpc>
                <a:spcPct val="100000"/>
              </a:lnSpc>
              <a:spcBef>
                <a:spcPts val="0"/>
              </a:spcBef>
              <a:spcAft>
                <a:spcPts val="0"/>
              </a:spcAft>
              <a:buSzPts val="6000"/>
              <a:buNone/>
              <a:defRPr sz="6000"/>
            </a:lvl9pPr>
          </a:lstStyle>
          <a:p>
            <a:endParaRPr/>
          </a:p>
        </p:txBody>
      </p:sp>
      <p:grpSp>
        <p:nvGrpSpPr>
          <p:cNvPr id="186" name="Google Shape;186;p22"/>
          <p:cNvGrpSpPr/>
          <p:nvPr/>
        </p:nvGrpSpPr>
        <p:grpSpPr>
          <a:xfrm rot="-5072894" flipH="1">
            <a:off x="-1007770" y="1789630"/>
            <a:ext cx="3474349" cy="888902"/>
            <a:chOff x="3809875" y="1963175"/>
            <a:chExt cx="1923600" cy="492150"/>
          </a:xfrm>
        </p:grpSpPr>
        <p:sp>
          <p:nvSpPr>
            <p:cNvPr id="187" name="Google Shape;187;p22"/>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8" name="Google Shape;188;p22"/>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p22"/>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0" name="Google Shape;190;p22"/>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1" name="Google Shape;191;p22"/>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2" name="Google Shape;192;p22"/>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3" name="Google Shape;193;p22"/>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4" name="Google Shape;194;p22"/>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5" name="Google Shape;195;p22"/>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6" name="Google Shape;196;p22"/>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p22"/>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98" name="Google Shape;198;p22"/>
          <p:cNvGrpSpPr/>
          <p:nvPr/>
        </p:nvGrpSpPr>
        <p:grpSpPr>
          <a:xfrm rot="-375097">
            <a:off x="7330557" y="3418618"/>
            <a:ext cx="711742" cy="793298"/>
            <a:chOff x="6554696" y="509501"/>
            <a:chExt cx="711709" cy="793261"/>
          </a:xfrm>
        </p:grpSpPr>
        <p:sp>
          <p:nvSpPr>
            <p:cNvPr id="199" name="Google Shape;199;p22"/>
            <p:cNvSpPr/>
            <p:nvPr/>
          </p:nvSpPr>
          <p:spPr>
            <a:xfrm>
              <a:off x="6560695" y="516700"/>
              <a:ext cx="696978" cy="779230"/>
            </a:xfrm>
            <a:custGeom>
              <a:avLst/>
              <a:gdLst/>
              <a:ahLst/>
              <a:cxnLst/>
              <a:rect l="l" t="t" r="r" b="b"/>
              <a:pathLst>
                <a:path w="20913" h="23381" extrusionOk="0">
                  <a:moveTo>
                    <a:pt x="4201" y="1"/>
                  </a:moveTo>
                  <a:cubicBezTo>
                    <a:pt x="1903" y="1"/>
                    <a:pt x="28" y="1866"/>
                    <a:pt x="28" y="4165"/>
                  </a:cubicBezTo>
                  <a:lnTo>
                    <a:pt x="1" y="17073"/>
                  </a:lnTo>
                  <a:cubicBezTo>
                    <a:pt x="1" y="18903"/>
                    <a:pt x="1190" y="20516"/>
                    <a:pt x="2930" y="21057"/>
                  </a:cubicBezTo>
                  <a:lnTo>
                    <a:pt x="9736" y="23193"/>
                  </a:lnTo>
                  <a:cubicBezTo>
                    <a:pt x="10143" y="23318"/>
                    <a:pt x="10563" y="23381"/>
                    <a:pt x="10982" y="23381"/>
                  </a:cubicBezTo>
                  <a:cubicBezTo>
                    <a:pt x="11444" y="23381"/>
                    <a:pt x="11906" y="23304"/>
                    <a:pt x="12350" y="23148"/>
                  </a:cubicBezTo>
                  <a:lnTo>
                    <a:pt x="18092" y="21147"/>
                  </a:lnTo>
                  <a:cubicBezTo>
                    <a:pt x="19759" y="20570"/>
                    <a:pt x="20886" y="18993"/>
                    <a:pt x="20886" y="17217"/>
                  </a:cubicBezTo>
                  <a:lnTo>
                    <a:pt x="20913" y="4201"/>
                  </a:lnTo>
                  <a:cubicBezTo>
                    <a:pt x="20913" y="1903"/>
                    <a:pt x="19047" y="28"/>
                    <a:pt x="16748" y="28"/>
                  </a:cubicBezTo>
                  <a:lnTo>
                    <a:pt x="4201"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0" name="Google Shape;200;p22"/>
            <p:cNvSpPr/>
            <p:nvPr/>
          </p:nvSpPr>
          <p:spPr>
            <a:xfrm>
              <a:off x="6554696" y="509501"/>
              <a:ext cx="711709" cy="793261"/>
            </a:xfrm>
            <a:custGeom>
              <a:avLst/>
              <a:gdLst/>
              <a:ahLst/>
              <a:cxnLst/>
              <a:rect l="l" t="t" r="r" b="b"/>
              <a:pathLst>
                <a:path w="21355" h="23802" extrusionOk="0">
                  <a:moveTo>
                    <a:pt x="5138" y="442"/>
                  </a:moveTo>
                  <a:lnTo>
                    <a:pt x="7572" y="451"/>
                  </a:lnTo>
                  <a:lnTo>
                    <a:pt x="12440" y="469"/>
                  </a:lnTo>
                  <a:lnTo>
                    <a:pt x="14873" y="469"/>
                  </a:lnTo>
                  <a:lnTo>
                    <a:pt x="16090" y="478"/>
                  </a:lnTo>
                  <a:cubicBezTo>
                    <a:pt x="16249" y="478"/>
                    <a:pt x="16412" y="477"/>
                    <a:pt x="16574" y="477"/>
                  </a:cubicBezTo>
                  <a:cubicBezTo>
                    <a:pt x="16817" y="477"/>
                    <a:pt x="17058" y="480"/>
                    <a:pt x="17280" y="496"/>
                  </a:cubicBezTo>
                  <a:cubicBezTo>
                    <a:pt x="17659" y="541"/>
                    <a:pt x="18037" y="622"/>
                    <a:pt x="18389" y="766"/>
                  </a:cubicBezTo>
                  <a:cubicBezTo>
                    <a:pt x="18740" y="920"/>
                    <a:pt x="19083" y="1109"/>
                    <a:pt x="19380" y="1352"/>
                  </a:cubicBezTo>
                  <a:cubicBezTo>
                    <a:pt x="19669" y="1596"/>
                    <a:pt x="19939" y="1866"/>
                    <a:pt x="20155" y="2191"/>
                  </a:cubicBezTo>
                  <a:cubicBezTo>
                    <a:pt x="20363" y="2506"/>
                    <a:pt x="20534" y="2849"/>
                    <a:pt x="20651" y="3209"/>
                  </a:cubicBezTo>
                  <a:cubicBezTo>
                    <a:pt x="20759" y="3579"/>
                    <a:pt x="20832" y="3948"/>
                    <a:pt x="20832" y="4336"/>
                  </a:cubicBezTo>
                  <a:cubicBezTo>
                    <a:pt x="20841" y="4733"/>
                    <a:pt x="20832" y="5147"/>
                    <a:pt x="20832" y="5544"/>
                  </a:cubicBezTo>
                  <a:lnTo>
                    <a:pt x="20841" y="7978"/>
                  </a:lnTo>
                  <a:lnTo>
                    <a:pt x="20850" y="12845"/>
                  </a:lnTo>
                  <a:lnTo>
                    <a:pt x="20850" y="15279"/>
                  </a:lnTo>
                  <a:lnTo>
                    <a:pt x="20850" y="16496"/>
                  </a:lnTo>
                  <a:lnTo>
                    <a:pt x="20850" y="17109"/>
                  </a:lnTo>
                  <a:lnTo>
                    <a:pt x="20859" y="17406"/>
                  </a:lnTo>
                  <a:lnTo>
                    <a:pt x="20841" y="17704"/>
                  </a:lnTo>
                  <a:cubicBezTo>
                    <a:pt x="20795" y="18470"/>
                    <a:pt x="20516" y="19218"/>
                    <a:pt x="20047" y="19831"/>
                  </a:cubicBezTo>
                  <a:cubicBezTo>
                    <a:pt x="19579" y="20453"/>
                    <a:pt x="18930" y="20921"/>
                    <a:pt x="18208" y="21183"/>
                  </a:cubicBezTo>
                  <a:lnTo>
                    <a:pt x="13602" y="22769"/>
                  </a:lnTo>
                  <a:lnTo>
                    <a:pt x="12458" y="23175"/>
                  </a:lnTo>
                  <a:cubicBezTo>
                    <a:pt x="12088" y="23292"/>
                    <a:pt x="11709" y="23364"/>
                    <a:pt x="11322" y="23382"/>
                  </a:cubicBezTo>
                  <a:cubicBezTo>
                    <a:pt x="11267" y="23385"/>
                    <a:pt x="11211" y="23386"/>
                    <a:pt x="11156" y="23386"/>
                  </a:cubicBezTo>
                  <a:cubicBezTo>
                    <a:pt x="10830" y="23386"/>
                    <a:pt x="10500" y="23342"/>
                    <a:pt x="10177" y="23265"/>
                  </a:cubicBezTo>
                  <a:cubicBezTo>
                    <a:pt x="9997" y="23211"/>
                    <a:pt x="9798" y="23148"/>
                    <a:pt x="9609" y="23085"/>
                  </a:cubicBezTo>
                  <a:lnTo>
                    <a:pt x="9023" y="22905"/>
                  </a:lnTo>
                  <a:lnTo>
                    <a:pt x="4381" y="21453"/>
                  </a:lnTo>
                  <a:lnTo>
                    <a:pt x="3218" y="21093"/>
                  </a:lnTo>
                  <a:cubicBezTo>
                    <a:pt x="2849" y="20976"/>
                    <a:pt x="2497" y="20813"/>
                    <a:pt x="2173" y="20597"/>
                  </a:cubicBezTo>
                  <a:cubicBezTo>
                    <a:pt x="1542" y="20173"/>
                    <a:pt x="1001" y="19578"/>
                    <a:pt x="676" y="18866"/>
                  </a:cubicBezTo>
                  <a:cubicBezTo>
                    <a:pt x="505" y="18515"/>
                    <a:pt x="397" y="18136"/>
                    <a:pt x="343" y="17749"/>
                  </a:cubicBezTo>
                  <a:cubicBezTo>
                    <a:pt x="298" y="17361"/>
                    <a:pt x="316" y="16955"/>
                    <a:pt x="316" y="16550"/>
                  </a:cubicBezTo>
                  <a:lnTo>
                    <a:pt x="334" y="14116"/>
                  </a:lnTo>
                  <a:lnTo>
                    <a:pt x="388" y="9248"/>
                  </a:lnTo>
                  <a:cubicBezTo>
                    <a:pt x="397" y="7626"/>
                    <a:pt x="406" y="6003"/>
                    <a:pt x="415" y="4381"/>
                  </a:cubicBezTo>
                  <a:cubicBezTo>
                    <a:pt x="424" y="3993"/>
                    <a:pt x="478" y="3606"/>
                    <a:pt x="586" y="3245"/>
                  </a:cubicBezTo>
                  <a:cubicBezTo>
                    <a:pt x="703" y="2876"/>
                    <a:pt x="866" y="2524"/>
                    <a:pt x="1082" y="2200"/>
                  </a:cubicBezTo>
                  <a:cubicBezTo>
                    <a:pt x="1298" y="1884"/>
                    <a:pt x="1551" y="1596"/>
                    <a:pt x="1848" y="1343"/>
                  </a:cubicBezTo>
                  <a:cubicBezTo>
                    <a:pt x="2155" y="1109"/>
                    <a:pt x="2479" y="902"/>
                    <a:pt x="2831" y="748"/>
                  </a:cubicBezTo>
                  <a:cubicBezTo>
                    <a:pt x="3191" y="604"/>
                    <a:pt x="3561" y="505"/>
                    <a:pt x="3948" y="460"/>
                  </a:cubicBezTo>
                  <a:cubicBezTo>
                    <a:pt x="4039" y="451"/>
                    <a:pt x="4138" y="451"/>
                    <a:pt x="4237" y="442"/>
                  </a:cubicBezTo>
                  <a:close/>
                  <a:moveTo>
                    <a:pt x="4381" y="0"/>
                  </a:moveTo>
                  <a:lnTo>
                    <a:pt x="4219" y="9"/>
                  </a:lnTo>
                  <a:cubicBezTo>
                    <a:pt x="4111" y="18"/>
                    <a:pt x="4003" y="18"/>
                    <a:pt x="3894" y="27"/>
                  </a:cubicBezTo>
                  <a:cubicBezTo>
                    <a:pt x="3471" y="81"/>
                    <a:pt x="3056" y="190"/>
                    <a:pt x="2668" y="352"/>
                  </a:cubicBezTo>
                  <a:cubicBezTo>
                    <a:pt x="2272" y="523"/>
                    <a:pt x="1911" y="748"/>
                    <a:pt x="1578" y="1019"/>
                  </a:cubicBezTo>
                  <a:cubicBezTo>
                    <a:pt x="1253" y="1289"/>
                    <a:pt x="965" y="1614"/>
                    <a:pt x="731" y="1965"/>
                  </a:cubicBezTo>
                  <a:cubicBezTo>
                    <a:pt x="496" y="2326"/>
                    <a:pt x="316" y="2713"/>
                    <a:pt x="190" y="3119"/>
                  </a:cubicBezTo>
                  <a:cubicBezTo>
                    <a:pt x="63" y="3534"/>
                    <a:pt x="9" y="3957"/>
                    <a:pt x="0" y="4381"/>
                  </a:cubicBezTo>
                  <a:cubicBezTo>
                    <a:pt x="0" y="6003"/>
                    <a:pt x="0" y="7626"/>
                    <a:pt x="9" y="9248"/>
                  </a:cubicBezTo>
                  <a:lnTo>
                    <a:pt x="54" y="14116"/>
                  </a:lnTo>
                  <a:lnTo>
                    <a:pt x="54" y="16550"/>
                  </a:lnTo>
                  <a:lnTo>
                    <a:pt x="54" y="17154"/>
                  </a:lnTo>
                  <a:cubicBezTo>
                    <a:pt x="54" y="17253"/>
                    <a:pt x="54" y="17361"/>
                    <a:pt x="63" y="17469"/>
                  </a:cubicBezTo>
                  <a:cubicBezTo>
                    <a:pt x="63" y="17568"/>
                    <a:pt x="72" y="17676"/>
                    <a:pt x="81" y="17776"/>
                  </a:cubicBezTo>
                  <a:cubicBezTo>
                    <a:pt x="127" y="18190"/>
                    <a:pt x="217" y="18605"/>
                    <a:pt x="370" y="19002"/>
                  </a:cubicBezTo>
                  <a:cubicBezTo>
                    <a:pt x="676" y="19786"/>
                    <a:pt x="1226" y="20489"/>
                    <a:pt x="1947" y="20949"/>
                  </a:cubicBezTo>
                  <a:cubicBezTo>
                    <a:pt x="2299" y="21183"/>
                    <a:pt x="2696" y="21363"/>
                    <a:pt x="3092" y="21489"/>
                  </a:cubicBezTo>
                  <a:lnTo>
                    <a:pt x="4255" y="21859"/>
                  </a:lnTo>
                  <a:lnTo>
                    <a:pt x="8897" y="23310"/>
                  </a:lnTo>
                  <a:lnTo>
                    <a:pt x="9483" y="23490"/>
                  </a:lnTo>
                  <a:cubicBezTo>
                    <a:pt x="9672" y="23554"/>
                    <a:pt x="9862" y="23617"/>
                    <a:pt x="10078" y="23671"/>
                  </a:cubicBezTo>
                  <a:cubicBezTo>
                    <a:pt x="10418" y="23761"/>
                    <a:pt x="10777" y="23801"/>
                    <a:pt x="11133" y="23801"/>
                  </a:cubicBezTo>
                  <a:cubicBezTo>
                    <a:pt x="11202" y="23801"/>
                    <a:pt x="11271" y="23800"/>
                    <a:pt x="11340" y="23797"/>
                  </a:cubicBezTo>
                  <a:cubicBezTo>
                    <a:pt x="11764" y="23779"/>
                    <a:pt x="12187" y="23698"/>
                    <a:pt x="12593" y="23563"/>
                  </a:cubicBezTo>
                  <a:lnTo>
                    <a:pt x="13738" y="23157"/>
                  </a:lnTo>
                  <a:lnTo>
                    <a:pt x="18335" y="21552"/>
                  </a:lnTo>
                  <a:cubicBezTo>
                    <a:pt x="19137" y="21273"/>
                    <a:pt x="19858" y="20759"/>
                    <a:pt x="20372" y="20083"/>
                  </a:cubicBezTo>
                  <a:cubicBezTo>
                    <a:pt x="20895" y="19407"/>
                    <a:pt x="21210" y="18578"/>
                    <a:pt x="21273" y="17731"/>
                  </a:cubicBezTo>
                  <a:lnTo>
                    <a:pt x="21282" y="17406"/>
                  </a:lnTo>
                  <a:lnTo>
                    <a:pt x="21282" y="17109"/>
                  </a:lnTo>
                  <a:lnTo>
                    <a:pt x="21291" y="16496"/>
                  </a:lnTo>
                  <a:lnTo>
                    <a:pt x="21291" y="15279"/>
                  </a:lnTo>
                  <a:lnTo>
                    <a:pt x="21309" y="12845"/>
                  </a:lnTo>
                  <a:lnTo>
                    <a:pt x="21327" y="7978"/>
                  </a:lnTo>
                  <a:lnTo>
                    <a:pt x="21345" y="5544"/>
                  </a:lnTo>
                  <a:cubicBezTo>
                    <a:pt x="21345" y="5138"/>
                    <a:pt x="21354" y="4742"/>
                    <a:pt x="21345" y="4327"/>
                  </a:cubicBezTo>
                  <a:cubicBezTo>
                    <a:pt x="21336" y="3894"/>
                    <a:pt x="21255" y="3471"/>
                    <a:pt x="21129" y="3056"/>
                  </a:cubicBezTo>
                  <a:cubicBezTo>
                    <a:pt x="20994" y="2650"/>
                    <a:pt x="20795" y="2263"/>
                    <a:pt x="20561" y="1911"/>
                  </a:cubicBezTo>
                  <a:cubicBezTo>
                    <a:pt x="20309" y="1551"/>
                    <a:pt x="20011" y="1244"/>
                    <a:pt x="19678" y="974"/>
                  </a:cubicBezTo>
                  <a:cubicBezTo>
                    <a:pt x="19344" y="694"/>
                    <a:pt x="18966" y="487"/>
                    <a:pt x="18569" y="325"/>
                  </a:cubicBezTo>
                  <a:cubicBezTo>
                    <a:pt x="18172" y="153"/>
                    <a:pt x="17749" y="72"/>
                    <a:pt x="17325" y="18"/>
                  </a:cubicBezTo>
                  <a:cubicBezTo>
                    <a:pt x="17109" y="5"/>
                    <a:pt x="16901" y="2"/>
                    <a:pt x="16698" y="2"/>
                  </a:cubicBezTo>
                  <a:cubicBezTo>
                    <a:pt x="16596" y="2"/>
                    <a:pt x="16494" y="3"/>
                    <a:pt x="16393" y="3"/>
                  </a:cubicBezTo>
                  <a:cubicBezTo>
                    <a:pt x="16292" y="3"/>
                    <a:pt x="16192" y="2"/>
                    <a:pt x="1609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wo columns 1">
  <p:cSld name="CUSTOM_6">
    <p:spTree>
      <p:nvGrpSpPr>
        <p:cNvPr id="1" name="Shape 201"/>
        <p:cNvGrpSpPr/>
        <p:nvPr/>
      </p:nvGrpSpPr>
      <p:grpSpPr>
        <a:xfrm>
          <a:off x="0" y="0"/>
          <a:ext cx="0" cy="0"/>
          <a:chOff x="0" y="0"/>
          <a:chExt cx="0" cy="0"/>
        </a:xfrm>
      </p:grpSpPr>
      <p:grpSp>
        <p:nvGrpSpPr>
          <p:cNvPr id="202" name="Google Shape;202;p23"/>
          <p:cNvGrpSpPr/>
          <p:nvPr/>
        </p:nvGrpSpPr>
        <p:grpSpPr>
          <a:xfrm flipH="1">
            <a:off x="-1700" y="329"/>
            <a:ext cx="9147400" cy="5142843"/>
            <a:chOff x="238125" y="854700"/>
            <a:chExt cx="7142500" cy="4015650"/>
          </a:xfrm>
        </p:grpSpPr>
        <p:sp>
          <p:nvSpPr>
            <p:cNvPr id="203" name="Google Shape;203;p23"/>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4" name="Google Shape;204;p23"/>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5" name="Google Shape;205;p23"/>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6" name="Google Shape;206;p23"/>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7" name="Google Shape;207;p23"/>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8" name="Google Shape;208;p23"/>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09" name="Google Shape;209;p23"/>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0" name="Google Shape;210;p23"/>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1" name="Google Shape;211;p23"/>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2" name="Google Shape;212;p23"/>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3" name="Google Shape;213;p23"/>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4" name="Google Shape;214;p23"/>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5" name="Google Shape;215;p23"/>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6" name="Google Shape;216;p23"/>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7" name="Google Shape;217;p23"/>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8" name="Google Shape;218;p23"/>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19" name="Google Shape;219;p23"/>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0" name="Google Shape;220;p23"/>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1" name="Google Shape;221;p23"/>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2" name="Google Shape;222;p23"/>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3" name="Google Shape;223;p23"/>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24" name="Google Shape;224;p23"/>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25" name="Google Shape;225;p23"/>
          <p:cNvSpPr txBox="1">
            <a:spLocks noGrp="1"/>
          </p:cNvSpPr>
          <p:nvPr>
            <p:ph type="subTitle" idx="1"/>
          </p:nvPr>
        </p:nvSpPr>
        <p:spPr>
          <a:xfrm>
            <a:off x="906900" y="2987325"/>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6" name="Google Shape;226;p23"/>
          <p:cNvSpPr txBox="1">
            <a:spLocks noGrp="1"/>
          </p:cNvSpPr>
          <p:nvPr>
            <p:ph type="subTitle" idx="2"/>
          </p:nvPr>
        </p:nvSpPr>
        <p:spPr>
          <a:xfrm>
            <a:off x="906900" y="1279771"/>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7" name="Google Shape;227;p23"/>
          <p:cNvSpPr txBox="1">
            <a:spLocks noGrp="1"/>
          </p:cNvSpPr>
          <p:nvPr>
            <p:ph type="subTitle" idx="3"/>
          </p:nvPr>
        </p:nvSpPr>
        <p:spPr>
          <a:xfrm>
            <a:off x="906900" y="1743949"/>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8" name="Google Shape;228;p23"/>
          <p:cNvSpPr txBox="1">
            <a:spLocks noGrp="1"/>
          </p:cNvSpPr>
          <p:nvPr>
            <p:ph type="subTitle" idx="4"/>
          </p:nvPr>
        </p:nvSpPr>
        <p:spPr>
          <a:xfrm>
            <a:off x="906900" y="3464338"/>
            <a:ext cx="2506200" cy="8553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Clr>
                <a:schemeClr val="dk2"/>
              </a:buClr>
              <a:buSzPts val="1600"/>
              <a:buNone/>
              <a:defRPr sz="1600">
                <a:solidFill>
                  <a:schemeClr val="dk2"/>
                </a:solidFil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29" name="Google Shape;229;p23"/>
          <p:cNvSpPr txBox="1">
            <a:spLocks noGrp="1"/>
          </p:cNvSpPr>
          <p:nvPr>
            <p:ph type="title"/>
          </p:nvPr>
        </p:nvSpPr>
        <p:spPr>
          <a:xfrm>
            <a:off x="720000" y="540000"/>
            <a:ext cx="7704000" cy="3600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sz="3000"/>
            </a:lvl1pPr>
            <a:lvl2pPr lvl="1" algn="ctr">
              <a:lnSpc>
                <a:spcPct val="100000"/>
              </a:lnSpc>
              <a:spcBef>
                <a:spcPts val="0"/>
              </a:spcBef>
              <a:spcAft>
                <a:spcPts val="0"/>
              </a:spcAft>
              <a:buSzPts val="3000"/>
              <a:buNone/>
              <a:defRPr sz="3000"/>
            </a:lvl2pPr>
            <a:lvl3pPr lvl="2" algn="ctr">
              <a:lnSpc>
                <a:spcPct val="100000"/>
              </a:lnSpc>
              <a:spcBef>
                <a:spcPts val="0"/>
              </a:spcBef>
              <a:spcAft>
                <a:spcPts val="0"/>
              </a:spcAft>
              <a:buSzPts val="3000"/>
              <a:buNone/>
              <a:defRPr sz="3000"/>
            </a:lvl3pPr>
            <a:lvl4pPr lvl="3" algn="ctr">
              <a:lnSpc>
                <a:spcPct val="100000"/>
              </a:lnSpc>
              <a:spcBef>
                <a:spcPts val="0"/>
              </a:spcBef>
              <a:spcAft>
                <a:spcPts val="0"/>
              </a:spcAft>
              <a:buSzPts val="3000"/>
              <a:buNone/>
              <a:defRPr sz="3000"/>
            </a:lvl4pPr>
            <a:lvl5pPr lvl="4" algn="ctr">
              <a:lnSpc>
                <a:spcPct val="100000"/>
              </a:lnSpc>
              <a:spcBef>
                <a:spcPts val="0"/>
              </a:spcBef>
              <a:spcAft>
                <a:spcPts val="0"/>
              </a:spcAft>
              <a:buSzPts val="3000"/>
              <a:buNone/>
              <a:defRPr sz="3000"/>
            </a:lvl5pPr>
            <a:lvl6pPr lvl="5" algn="ctr">
              <a:lnSpc>
                <a:spcPct val="100000"/>
              </a:lnSpc>
              <a:spcBef>
                <a:spcPts val="0"/>
              </a:spcBef>
              <a:spcAft>
                <a:spcPts val="0"/>
              </a:spcAft>
              <a:buSzPts val="3000"/>
              <a:buNone/>
              <a:defRPr sz="3000"/>
            </a:lvl6pPr>
            <a:lvl7pPr lvl="6" algn="ctr">
              <a:lnSpc>
                <a:spcPct val="100000"/>
              </a:lnSpc>
              <a:spcBef>
                <a:spcPts val="0"/>
              </a:spcBef>
              <a:spcAft>
                <a:spcPts val="0"/>
              </a:spcAft>
              <a:buSzPts val="3000"/>
              <a:buNone/>
              <a:defRPr sz="3000"/>
            </a:lvl7pPr>
            <a:lvl8pPr lvl="7" algn="ctr">
              <a:lnSpc>
                <a:spcPct val="100000"/>
              </a:lnSpc>
              <a:spcBef>
                <a:spcPts val="0"/>
              </a:spcBef>
              <a:spcAft>
                <a:spcPts val="0"/>
              </a:spcAft>
              <a:buSzPts val="3000"/>
              <a:buNone/>
              <a:defRPr sz="3000"/>
            </a:lvl8pPr>
            <a:lvl9pPr lvl="8" algn="ctr">
              <a:lnSpc>
                <a:spcPct val="100000"/>
              </a:lnSpc>
              <a:spcBef>
                <a:spcPts val="0"/>
              </a:spcBef>
              <a:spcAft>
                <a:spcPts val="0"/>
              </a:spcAft>
              <a:buSzPts val="3000"/>
              <a:buNone/>
              <a:defRPr sz="30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two columns 3">
  <p:cSld name="CUSTOM_28">
    <p:spTree>
      <p:nvGrpSpPr>
        <p:cNvPr id="1" name="Shape 230"/>
        <p:cNvGrpSpPr/>
        <p:nvPr/>
      </p:nvGrpSpPr>
      <p:grpSpPr>
        <a:xfrm>
          <a:off x="0" y="0"/>
          <a:ext cx="0" cy="0"/>
          <a:chOff x="0" y="0"/>
          <a:chExt cx="0" cy="0"/>
        </a:xfrm>
      </p:grpSpPr>
      <p:grpSp>
        <p:nvGrpSpPr>
          <p:cNvPr id="231" name="Google Shape;231;p24"/>
          <p:cNvGrpSpPr/>
          <p:nvPr/>
        </p:nvGrpSpPr>
        <p:grpSpPr>
          <a:xfrm flipH="1">
            <a:off x="-1700" y="329"/>
            <a:ext cx="9147400" cy="5142843"/>
            <a:chOff x="238125" y="854700"/>
            <a:chExt cx="7142500" cy="4015650"/>
          </a:xfrm>
        </p:grpSpPr>
        <p:sp>
          <p:nvSpPr>
            <p:cNvPr id="232" name="Google Shape;232;p24"/>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3" name="Google Shape;233;p24"/>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4" name="Google Shape;234;p24"/>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5" name="Google Shape;235;p24"/>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6" name="Google Shape;236;p24"/>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7" name="Google Shape;237;p24"/>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8" name="Google Shape;238;p24"/>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39" name="Google Shape;239;p24"/>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0" name="Google Shape;240;p24"/>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1" name="Google Shape;241;p24"/>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2" name="Google Shape;242;p24"/>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3" name="Google Shape;243;p24"/>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4" name="Google Shape;244;p24"/>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5" name="Google Shape;245;p24"/>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6" name="Google Shape;246;p24"/>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7" name="Google Shape;247;p24"/>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8" name="Google Shape;248;p24"/>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49" name="Google Shape;249;p24"/>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0" name="Google Shape;250;p24"/>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1" name="Google Shape;251;p24"/>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2" name="Google Shape;252;p24"/>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53" name="Google Shape;253;p24"/>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54" name="Google Shape;254;p24"/>
          <p:cNvSpPr txBox="1">
            <a:spLocks noGrp="1"/>
          </p:cNvSpPr>
          <p:nvPr>
            <p:ph type="subTitle" idx="1"/>
          </p:nvPr>
        </p:nvSpPr>
        <p:spPr>
          <a:xfrm>
            <a:off x="1342450" y="3241403"/>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255" name="Google Shape;255;p24"/>
          <p:cNvSpPr txBox="1">
            <a:spLocks noGrp="1"/>
          </p:cNvSpPr>
          <p:nvPr>
            <p:ph type="subTitle" idx="2"/>
          </p:nvPr>
        </p:nvSpPr>
        <p:spPr>
          <a:xfrm>
            <a:off x="5295350" y="3232090"/>
            <a:ext cx="2506200" cy="4068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Font typeface="Itim"/>
              <a:buNone/>
              <a:defRPr sz="2000" b="1">
                <a:solidFill>
                  <a:schemeClr val="dk1"/>
                </a:solidFill>
                <a:latin typeface="Itim"/>
                <a:ea typeface="Itim"/>
                <a:cs typeface="Itim"/>
                <a:sym typeface="Itim"/>
              </a:defRPr>
            </a:lvl1pPr>
            <a:lvl2pPr lvl="1"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2pPr>
            <a:lvl3pPr lvl="2"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3pPr>
            <a:lvl4pPr lvl="3"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4pPr>
            <a:lvl5pPr lvl="4"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5pPr>
            <a:lvl6pPr lvl="5"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6pPr>
            <a:lvl7pPr lvl="6"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7pPr>
            <a:lvl8pPr lvl="7"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8pPr>
            <a:lvl9pPr lvl="8" algn="ctr">
              <a:lnSpc>
                <a:spcPct val="100000"/>
              </a:lnSpc>
              <a:spcBef>
                <a:spcPts val="0"/>
              </a:spcBef>
              <a:spcAft>
                <a:spcPts val="0"/>
              </a:spcAft>
              <a:buClr>
                <a:schemeClr val="dk2"/>
              </a:buClr>
              <a:buSzPts val="1600"/>
              <a:buFont typeface="Itim"/>
              <a:buNone/>
              <a:defRPr sz="1600" b="1">
                <a:solidFill>
                  <a:schemeClr val="dk2"/>
                </a:solidFill>
                <a:latin typeface="Itim"/>
                <a:ea typeface="Itim"/>
                <a:cs typeface="Itim"/>
                <a:sym typeface="Itim"/>
              </a:defRPr>
            </a:lvl9pPr>
          </a:lstStyle>
          <a:p>
            <a:endParaRPr/>
          </a:p>
        </p:txBody>
      </p:sp>
      <p:sp>
        <p:nvSpPr>
          <p:cNvPr id="256" name="Google Shape;256;p24"/>
          <p:cNvSpPr txBox="1">
            <a:spLocks noGrp="1"/>
          </p:cNvSpPr>
          <p:nvPr>
            <p:ph type="title"/>
          </p:nvPr>
        </p:nvSpPr>
        <p:spPr>
          <a:xfrm>
            <a:off x="720000" y="540000"/>
            <a:ext cx="7704000" cy="496200"/>
          </a:xfrm>
          <a:prstGeom prst="rect">
            <a:avLst/>
          </a:prstGeom>
          <a:noFill/>
          <a:ln>
            <a:noFill/>
          </a:ln>
        </p:spPr>
        <p:txBody>
          <a:bodyPr spcFirstLastPara="1" wrap="square" lIns="0" tIns="0" rIns="0" bIns="0" anchor="t" anchorCtr="0">
            <a:noAutofit/>
          </a:bodyPr>
          <a:lstStyle>
            <a:lvl1pPr lvl="0" algn="ct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57" name="Google Shape;257;p24"/>
          <p:cNvSpPr txBox="1">
            <a:spLocks noGrp="1"/>
          </p:cNvSpPr>
          <p:nvPr>
            <p:ph type="subTitle" idx="3"/>
          </p:nvPr>
        </p:nvSpPr>
        <p:spPr>
          <a:xfrm>
            <a:off x="1342450" y="3615440"/>
            <a:ext cx="2506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
        <p:nvSpPr>
          <p:cNvPr id="258" name="Google Shape;258;p24"/>
          <p:cNvSpPr txBox="1">
            <a:spLocks noGrp="1"/>
          </p:cNvSpPr>
          <p:nvPr>
            <p:ph type="subTitle" idx="4"/>
          </p:nvPr>
        </p:nvSpPr>
        <p:spPr>
          <a:xfrm>
            <a:off x="5295350" y="3606127"/>
            <a:ext cx="2506200" cy="990600"/>
          </a:xfrm>
          <a:prstGeom prst="rect">
            <a:avLst/>
          </a:prstGeom>
          <a:noFill/>
          <a:ln>
            <a:noFill/>
          </a:ln>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10">
    <p:spTree>
      <p:nvGrpSpPr>
        <p:cNvPr id="1" name="Shape 259"/>
        <p:cNvGrpSpPr/>
        <p:nvPr/>
      </p:nvGrpSpPr>
      <p:grpSpPr>
        <a:xfrm>
          <a:off x="0" y="0"/>
          <a:ext cx="0" cy="0"/>
          <a:chOff x="0" y="0"/>
          <a:chExt cx="0" cy="0"/>
        </a:xfrm>
      </p:grpSpPr>
      <p:grpSp>
        <p:nvGrpSpPr>
          <p:cNvPr id="260" name="Google Shape;260;p25"/>
          <p:cNvGrpSpPr/>
          <p:nvPr/>
        </p:nvGrpSpPr>
        <p:grpSpPr>
          <a:xfrm>
            <a:off x="-1700" y="329"/>
            <a:ext cx="9147400" cy="5142843"/>
            <a:chOff x="238125" y="854700"/>
            <a:chExt cx="7142500" cy="4015650"/>
          </a:xfrm>
        </p:grpSpPr>
        <p:sp>
          <p:nvSpPr>
            <p:cNvPr id="261" name="Google Shape;261;p25"/>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2" name="Google Shape;262;p25"/>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3" name="Google Shape;263;p25"/>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4" name="Google Shape;264;p25"/>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5" name="Google Shape;265;p25"/>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p25"/>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p25"/>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8" name="Google Shape;268;p25"/>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p25"/>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p25"/>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p25"/>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2" name="Google Shape;272;p25"/>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p25"/>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p25"/>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p25"/>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6" name="Google Shape;276;p25"/>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7" name="Google Shape;277;p25"/>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8" name="Google Shape;278;p25"/>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9" name="Google Shape;279;p25"/>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0" name="Google Shape;280;p25"/>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1" name="Google Shape;281;p25"/>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2" name="Google Shape;282;p25"/>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283" name="Google Shape;283;p25"/>
          <p:cNvSpPr txBox="1">
            <a:spLocks noGrp="1"/>
          </p:cNvSpPr>
          <p:nvPr>
            <p:ph type="title"/>
          </p:nvPr>
        </p:nvSpPr>
        <p:spPr>
          <a:xfrm>
            <a:off x="5314275" y="1089028"/>
            <a:ext cx="3109500" cy="1338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84" name="Google Shape;284;p25"/>
          <p:cNvSpPr txBox="1">
            <a:spLocks noGrp="1"/>
          </p:cNvSpPr>
          <p:nvPr>
            <p:ph type="subTitle" idx="1"/>
          </p:nvPr>
        </p:nvSpPr>
        <p:spPr>
          <a:xfrm>
            <a:off x="6241125" y="2611969"/>
            <a:ext cx="2182800" cy="14367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2">
  <p:cSld name="CUSTOM_34">
    <p:spTree>
      <p:nvGrpSpPr>
        <p:cNvPr id="1" name="Shape 285"/>
        <p:cNvGrpSpPr/>
        <p:nvPr/>
      </p:nvGrpSpPr>
      <p:grpSpPr>
        <a:xfrm>
          <a:off x="0" y="0"/>
          <a:ext cx="0" cy="0"/>
          <a:chOff x="0" y="0"/>
          <a:chExt cx="0" cy="0"/>
        </a:xfrm>
      </p:grpSpPr>
      <p:grpSp>
        <p:nvGrpSpPr>
          <p:cNvPr id="286" name="Google Shape;286;p26"/>
          <p:cNvGrpSpPr/>
          <p:nvPr/>
        </p:nvGrpSpPr>
        <p:grpSpPr>
          <a:xfrm>
            <a:off x="-1700" y="329"/>
            <a:ext cx="9147400" cy="5142843"/>
            <a:chOff x="238125" y="854700"/>
            <a:chExt cx="7142500" cy="4015650"/>
          </a:xfrm>
        </p:grpSpPr>
        <p:sp>
          <p:nvSpPr>
            <p:cNvPr id="287" name="Google Shape;287;p26"/>
            <p:cNvSpPr/>
            <p:nvPr/>
          </p:nvSpPr>
          <p:spPr>
            <a:xfrm>
              <a:off x="238125" y="854700"/>
              <a:ext cx="7142500" cy="4015650"/>
            </a:xfrm>
            <a:custGeom>
              <a:avLst/>
              <a:gdLst/>
              <a:ahLst/>
              <a:cxnLst/>
              <a:rect l="l" t="t" r="r" b="b"/>
              <a:pathLst>
                <a:path w="285700" h="160626" extrusionOk="0">
                  <a:moveTo>
                    <a:pt x="5823" y="8897"/>
                  </a:moveTo>
                  <a:cubicBezTo>
                    <a:pt x="6990" y="8897"/>
                    <a:pt x="7943" y="9851"/>
                    <a:pt x="7943" y="11018"/>
                  </a:cubicBezTo>
                  <a:cubicBezTo>
                    <a:pt x="7943" y="12185"/>
                    <a:pt x="6990" y="13139"/>
                    <a:pt x="5823" y="13139"/>
                  </a:cubicBezTo>
                  <a:cubicBezTo>
                    <a:pt x="4656" y="13139"/>
                    <a:pt x="3714" y="12185"/>
                    <a:pt x="3714" y="11018"/>
                  </a:cubicBezTo>
                  <a:cubicBezTo>
                    <a:pt x="3714" y="9851"/>
                    <a:pt x="4656" y="8897"/>
                    <a:pt x="5823" y="8897"/>
                  </a:cubicBezTo>
                  <a:close/>
                  <a:moveTo>
                    <a:pt x="5823" y="20718"/>
                  </a:moveTo>
                  <a:cubicBezTo>
                    <a:pt x="6990" y="20718"/>
                    <a:pt x="7943" y="21660"/>
                    <a:pt x="7943" y="22839"/>
                  </a:cubicBezTo>
                  <a:cubicBezTo>
                    <a:pt x="7943" y="24006"/>
                    <a:pt x="6990" y="24960"/>
                    <a:pt x="5823" y="24960"/>
                  </a:cubicBezTo>
                  <a:cubicBezTo>
                    <a:pt x="4656" y="24960"/>
                    <a:pt x="3714" y="24006"/>
                    <a:pt x="3714" y="22839"/>
                  </a:cubicBezTo>
                  <a:cubicBezTo>
                    <a:pt x="3714" y="21660"/>
                    <a:pt x="4656" y="20718"/>
                    <a:pt x="5823" y="20718"/>
                  </a:cubicBezTo>
                  <a:close/>
                  <a:moveTo>
                    <a:pt x="5823" y="32527"/>
                  </a:moveTo>
                  <a:cubicBezTo>
                    <a:pt x="6990" y="32527"/>
                    <a:pt x="7943" y="33481"/>
                    <a:pt x="7943" y="34648"/>
                  </a:cubicBezTo>
                  <a:cubicBezTo>
                    <a:pt x="7943" y="35827"/>
                    <a:pt x="6990" y="36768"/>
                    <a:pt x="5823" y="36768"/>
                  </a:cubicBezTo>
                  <a:cubicBezTo>
                    <a:pt x="4656" y="36768"/>
                    <a:pt x="3714" y="35827"/>
                    <a:pt x="3714" y="34648"/>
                  </a:cubicBezTo>
                  <a:cubicBezTo>
                    <a:pt x="3714" y="33481"/>
                    <a:pt x="4656" y="32527"/>
                    <a:pt x="5823" y="32527"/>
                  </a:cubicBezTo>
                  <a:close/>
                  <a:moveTo>
                    <a:pt x="5823" y="44348"/>
                  </a:moveTo>
                  <a:cubicBezTo>
                    <a:pt x="6990" y="44348"/>
                    <a:pt x="7943" y="45302"/>
                    <a:pt x="7943" y="46469"/>
                  </a:cubicBezTo>
                  <a:cubicBezTo>
                    <a:pt x="7943" y="47636"/>
                    <a:pt x="6990" y="48589"/>
                    <a:pt x="5823" y="48589"/>
                  </a:cubicBezTo>
                  <a:cubicBezTo>
                    <a:pt x="4656" y="48589"/>
                    <a:pt x="3714" y="47636"/>
                    <a:pt x="3714" y="46469"/>
                  </a:cubicBezTo>
                  <a:cubicBezTo>
                    <a:pt x="3714" y="45302"/>
                    <a:pt x="4656" y="44348"/>
                    <a:pt x="5823" y="44348"/>
                  </a:cubicBezTo>
                  <a:close/>
                  <a:moveTo>
                    <a:pt x="5823" y="56169"/>
                  </a:moveTo>
                  <a:cubicBezTo>
                    <a:pt x="6990" y="56169"/>
                    <a:pt x="7943" y="57110"/>
                    <a:pt x="7943" y="58277"/>
                  </a:cubicBezTo>
                  <a:cubicBezTo>
                    <a:pt x="7943" y="59457"/>
                    <a:pt x="6990" y="60398"/>
                    <a:pt x="5823" y="60398"/>
                  </a:cubicBezTo>
                  <a:cubicBezTo>
                    <a:pt x="4656" y="60398"/>
                    <a:pt x="3714" y="59457"/>
                    <a:pt x="3714" y="58277"/>
                  </a:cubicBezTo>
                  <a:cubicBezTo>
                    <a:pt x="3714" y="57110"/>
                    <a:pt x="4656" y="56169"/>
                    <a:pt x="5823" y="56169"/>
                  </a:cubicBezTo>
                  <a:close/>
                  <a:moveTo>
                    <a:pt x="5823" y="67977"/>
                  </a:moveTo>
                  <a:cubicBezTo>
                    <a:pt x="6990" y="67977"/>
                    <a:pt x="7943" y="68931"/>
                    <a:pt x="7943" y="70098"/>
                  </a:cubicBezTo>
                  <a:cubicBezTo>
                    <a:pt x="7943" y="71265"/>
                    <a:pt x="6990" y="72219"/>
                    <a:pt x="5823" y="72219"/>
                  </a:cubicBezTo>
                  <a:cubicBezTo>
                    <a:pt x="4656" y="72219"/>
                    <a:pt x="3714" y="71265"/>
                    <a:pt x="3714" y="70098"/>
                  </a:cubicBezTo>
                  <a:cubicBezTo>
                    <a:pt x="3714" y="68931"/>
                    <a:pt x="4656" y="67977"/>
                    <a:pt x="5823" y="67977"/>
                  </a:cubicBezTo>
                  <a:close/>
                  <a:moveTo>
                    <a:pt x="5823" y="79798"/>
                  </a:moveTo>
                  <a:cubicBezTo>
                    <a:pt x="6990" y="79798"/>
                    <a:pt x="7943" y="80739"/>
                    <a:pt x="7943" y="81919"/>
                  </a:cubicBezTo>
                  <a:cubicBezTo>
                    <a:pt x="7943" y="83086"/>
                    <a:pt x="6990" y="84027"/>
                    <a:pt x="5823" y="84027"/>
                  </a:cubicBezTo>
                  <a:cubicBezTo>
                    <a:pt x="4656" y="84027"/>
                    <a:pt x="3714" y="83086"/>
                    <a:pt x="3714" y="81919"/>
                  </a:cubicBezTo>
                  <a:cubicBezTo>
                    <a:pt x="3714" y="80739"/>
                    <a:pt x="4656" y="79798"/>
                    <a:pt x="5823" y="79798"/>
                  </a:cubicBezTo>
                  <a:close/>
                  <a:moveTo>
                    <a:pt x="5823" y="91607"/>
                  </a:moveTo>
                  <a:cubicBezTo>
                    <a:pt x="6990" y="91607"/>
                    <a:pt x="7943" y="92560"/>
                    <a:pt x="7943" y="93727"/>
                  </a:cubicBezTo>
                  <a:cubicBezTo>
                    <a:pt x="7943" y="94895"/>
                    <a:pt x="6990" y="95848"/>
                    <a:pt x="5823" y="95848"/>
                  </a:cubicBezTo>
                  <a:cubicBezTo>
                    <a:pt x="4656" y="95848"/>
                    <a:pt x="3714" y="94895"/>
                    <a:pt x="3714" y="93727"/>
                  </a:cubicBezTo>
                  <a:cubicBezTo>
                    <a:pt x="3714" y="92560"/>
                    <a:pt x="4656" y="91607"/>
                    <a:pt x="5823" y="91607"/>
                  </a:cubicBezTo>
                  <a:close/>
                  <a:moveTo>
                    <a:pt x="5823" y="103428"/>
                  </a:moveTo>
                  <a:cubicBezTo>
                    <a:pt x="6990" y="103428"/>
                    <a:pt x="7943" y="104381"/>
                    <a:pt x="7943" y="105548"/>
                  </a:cubicBezTo>
                  <a:cubicBezTo>
                    <a:pt x="7943" y="106716"/>
                    <a:pt x="6990" y="107669"/>
                    <a:pt x="5823" y="107669"/>
                  </a:cubicBezTo>
                  <a:cubicBezTo>
                    <a:pt x="4656" y="107669"/>
                    <a:pt x="3714" y="106716"/>
                    <a:pt x="3714" y="105548"/>
                  </a:cubicBezTo>
                  <a:cubicBezTo>
                    <a:pt x="3714" y="104381"/>
                    <a:pt x="4656" y="103428"/>
                    <a:pt x="5823" y="103428"/>
                  </a:cubicBezTo>
                  <a:close/>
                  <a:moveTo>
                    <a:pt x="5823" y="115249"/>
                  </a:moveTo>
                  <a:cubicBezTo>
                    <a:pt x="6990" y="115249"/>
                    <a:pt x="7943" y="116190"/>
                    <a:pt x="7943" y="117357"/>
                  </a:cubicBezTo>
                  <a:cubicBezTo>
                    <a:pt x="7943" y="118536"/>
                    <a:pt x="6990" y="119478"/>
                    <a:pt x="5823" y="119478"/>
                  </a:cubicBezTo>
                  <a:cubicBezTo>
                    <a:pt x="4656" y="119478"/>
                    <a:pt x="3714" y="118536"/>
                    <a:pt x="3714" y="117357"/>
                  </a:cubicBezTo>
                  <a:cubicBezTo>
                    <a:pt x="3714" y="116190"/>
                    <a:pt x="4656" y="115249"/>
                    <a:pt x="5823" y="115249"/>
                  </a:cubicBezTo>
                  <a:close/>
                  <a:moveTo>
                    <a:pt x="5823" y="127057"/>
                  </a:moveTo>
                  <a:cubicBezTo>
                    <a:pt x="6990" y="127057"/>
                    <a:pt x="7943" y="128011"/>
                    <a:pt x="7943" y="129178"/>
                  </a:cubicBezTo>
                  <a:cubicBezTo>
                    <a:pt x="7943" y="130345"/>
                    <a:pt x="6990" y="131299"/>
                    <a:pt x="5823" y="131299"/>
                  </a:cubicBezTo>
                  <a:cubicBezTo>
                    <a:pt x="4656" y="131299"/>
                    <a:pt x="3714" y="130345"/>
                    <a:pt x="3714" y="129178"/>
                  </a:cubicBezTo>
                  <a:cubicBezTo>
                    <a:pt x="3714" y="128011"/>
                    <a:pt x="4656" y="127057"/>
                    <a:pt x="5823" y="127057"/>
                  </a:cubicBezTo>
                  <a:close/>
                  <a:moveTo>
                    <a:pt x="5823" y="138878"/>
                  </a:moveTo>
                  <a:cubicBezTo>
                    <a:pt x="6990" y="138878"/>
                    <a:pt x="7943" y="139819"/>
                    <a:pt x="7943" y="140999"/>
                  </a:cubicBezTo>
                  <a:cubicBezTo>
                    <a:pt x="7943" y="142166"/>
                    <a:pt x="6990" y="143107"/>
                    <a:pt x="5823" y="143107"/>
                  </a:cubicBezTo>
                  <a:cubicBezTo>
                    <a:pt x="4656" y="143107"/>
                    <a:pt x="3714" y="142166"/>
                    <a:pt x="3714" y="140999"/>
                  </a:cubicBezTo>
                  <a:cubicBezTo>
                    <a:pt x="3714" y="139819"/>
                    <a:pt x="4656" y="138878"/>
                    <a:pt x="5823" y="138878"/>
                  </a:cubicBezTo>
                  <a:close/>
                  <a:moveTo>
                    <a:pt x="5823" y="150687"/>
                  </a:moveTo>
                  <a:cubicBezTo>
                    <a:pt x="6990" y="150687"/>
                    <a:pt x="7943" y="151640"/>
                    <a:pt x="7943" y="152807"/>
                  </a:cubicBezTo>
                  <a:cubicBezTo>
                    <a:pt x="7943" y="153974"/>
                    <a:pt x="6990" y="154928"/>
                    <a:pt x="5823" y="154928"/>
                  </a:cubicBezTo>
                  <a:cubicBezTo>
                    <a:pt x="4656" y="154928"/>
                    <a:pt x="3714" y="153974"/>
                    <a:pt x="3714" y="152807"/>
                  </a:cubicBezTo>
                  <a:cubicBezTo>
                    <a:pt x="3714" y="151640"/>
                    <a:pt x="4656" y="150687"/>
                    <a:pt x="5823" y="150687"/>
                  </a:cubicBezTo>
                  <a:close/>
                  <a:moveTo>
                    <a:pt x="0" y="0"/>
                  </a:moveTo>
                  <a:lnTo>
                    <a:pt x="0" y="160625"/>
                  </a:lnTo>
                  <a:lnTo>
                    <a:pt x="285700" y="160625"/>
                  </a:lnTo>
                  <a:lnTo>
                    <a:pt x="285700" y="0"/>
                  </a:lnTo>
                  <a:close/>
                </a:path>
              </a:pathLst>
            </a:cu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8" name="Google Shape;288;p26"/>
            <p:cNvSpPr/>
            <p:nvPr/>
          </p:nvSpPr>
          <p:spPr>
            <a:xfrm>
              <a:off x="561875" y="2486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89" name="Google Shape;289;p26"/>
            <p:cNvSpPr/>
            <p:nvPr/>
          </p:nvSpPr>
          <p:spPr>
            <a:xfrm>
              <a:off x="561875" y="2694675"/>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0" name="Google Shape;290;p26"/>
            <p:cNvSpPr/>
            <p:nvPr/>
          </p:nvSpPr>
          <p:spPr>
            <a:xfrm>
              <a:off x="561875" y="28923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1" name="Google Shape;291;p26"/>
            <p:cNvSpPr/>
            <p:nvPr/>
          </p:nvSpPr>
          <p:spPr>
            <a:xfrm>
              <a:off x="561875" y="31000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2" name="Google Shape;292;p26"/>
            <p:cNvSpPr/>
            <p:nvPr/>
          </p:nvSpPr>
          <p:spPr>
            <a:xfrm>
              <a:off x="561875" y="16757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3" name="Google Shape;293;p26"/>
            <p:cNvSpPr/>
            <p:nvPr/>
          </p:nvSpPr>
          <p:spPr>
            <a:xfrm>
              <a:off x="561875" y="188370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4" name="Google Shape;294;p26"/>
            <p:cNvSpPr/>
            <p:nvPr/>
          </p:nvSpPr>
          <p:spPr>
            <a:xfrm>
              <a:off x="561875" y="20813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5" name="Google Shape;295;p26"/>
            <p:cNvSpPr/>
            <p:nvPr/>
          </p:nvSpPr>
          <p:spPr>
            <a:xfrm>
              <a:off x="561875" y="22890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6" name="Google Shape;296;p26"/>
            <p:cNvSpPr/>
            <p:nvPr/>
          </p:nvSpPr>
          <p:spPr>
            <a:xfrm>
              <a:off x="561875" y="10727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7" name="Google Shape;297;p26"/>
            <p:cNvSpPr/>
            <p:nvPr/>
          </p:nvSpPr>
          <p:spPr>
            <a:xfrm>
              <a:off x="561875" y="12703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8" name="Google Shape;298;p26"/>
            <p:cNvSpPr/>
            <p:nvPr/>
          </p:nvSpPr>
          <p:spPr>
            <a:xfrm>
              <a:off x="561875" y="14780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99" name="Google Shape;299;p26"/>
            <p:cNvSpPr/>
            <p:nvPr/>
          </p:nvSpPr>
          <p:spPr>
            <a:xfrm>
              <a:off x="561875" y="4108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0" name="Google Shape;300;p26"/>
            <p:cNvSpPr/>
            <p:nvPr/>
          </p:nvSpPr>
          <p:spPr>
            <a:xfrm>
              <a:off x="561875" y="431660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1" name="Google Shape;301;p26"/>
            <p:cNvSpPr/>
            <p:nvPr/>
          </p:nvSpPr>
          <p:spPr>
            <a:xfrm>
              <a:off x="561875" y="4514250"/>
              <a:ext cx="6818750" cy="25"/>
            </a:xfrm>
            <a:custGeom>
              <a:avLst/>
              <a:gdLst/>
              <a:ahLst/>
              <a:cxnLst/>
              <a:rect l="l" t="t" r="r" b="b"/>
              <a:pathLst>
                <a:path w="272750" h="1"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2" name="Google Shape;302;p26"/>
            <p:cNvSpPr/>
            <p:nvPr/>
          </p:nvSpPr>
          <p:spPr>
            <a:xfrm>
              <a:off x="561875" y="47219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3" name="Google Shape;303;p26"/>
            <p:cNvSpPr/>
            <p:nvPr/>
          </p:nvSpPr>
          <p:spPr>
            <a:xfrm>
              <a:off x="561875" y="3297650"/>
              <a:ext cx="6818750" cy="0"/>
            </a:xfrm>
            <a:custGeom>
              <a:avLst/>
              <a:gdLst/>
              <a:ahLst/>
              <a:cxnLst/>
              <a:rect l="l" t="t" r="r" b="b"/>
              <a:pathLst>
                <a:path w="272750" h="120000" fill="none" extrusionOk="0">
                  <a:moveTo>
                    <a:pt x="272750" y="0"/>
                  </a:moveTo>
                  <a:lnTo>
                    <a:pt x="0" y="0"/>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4" name="Google Shape;304;p26"/>
            <p:cNvSpPr/>
            <p:nvPr/>
          </p:nvSpPr>
          <p:spPr>
            <a:xfrm>
              <a:off x="561875" y="350562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5" name="Google Shape;305;p26"/>
            <p:cNvSpPr/>
            <p:nvPr/>
          </p:nvSpPr>
          <p:spPr>
            <a:xfrm>
              <a:off x="561875" y="3703275"/>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6" name="Google Shape;306;p26"/>
            <p:cNvSpPr/>
            <p:nvPr/>
          </p:nvSpPr>
          <p:spPr>
            <a:xfrm>
              <a:off x="561875" y="3910950"/>
              <a:ext cx="6818750" cy="25"/>
            </a:xfrm>
            <a:custGeom>
              <a:avLst/>
              <a:gdLst/>
              <a:ahLst/>
              <a:cxnLst/>
              <a:rect l="l" t="t" r="r" b="b"/>
              <a:pathLst>
                <a:path w="272750" h="1" fill="none" extrusionOk="0">
                  <a:moveTo>
                    <a:pt x="272750" y="1"/>
                  </a:moveTo>
                  <a:lnTo>
                    <a:pt x="0" y="1"/>
                  </a:lnTo>
                </a:path>
              </a:pathLst>
            </a:custGeom>
            <a:noFill/>
            <a:ln w="10975" cap="flat" cmpd="sng">
              <a:solidFill>
                <a:srgbClr val="D9D9D9"/>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7" name="Google Shape;307;p26"/>
            <p:cNvSpPr/>
            <p:nvPr/>
          </p:nvSpPr>
          <p:spPr>
            <a:xfrm>
              <a:off x="514825" y="859725"/>
              <a:ext cx="25" cy="4005275"/>
            </a:xfrm>
            <a:custGeom>
              <a:avLst/>
              <a:gdLst/>
              <a:ahLst/>
              <a:cxnLst/>
              <a:rect l="l" t="t" r="r" b="b"/>
              <a:pathLst>
                <a:path w="1" h="160211" fill="none" extrusionOk="0">
                  <a:moveTo>
                    <a:pt x="0" y="0"/>
                  </a:moveTo>
                  <a:lnTo>
                    <a:pt x="0"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08" name="Google Shape;308;p26"/>
            <p:cNvSpPr/>
            <p:nvPr/>
          </p:nvSpPr>
          <p:spPr>
            <a:xfrm>
              <a:off x="563750" y="859725"/>
              <a:ext cx="25" cy="4005275"/>
            </a:xfrm>
            <a:custGeom>
              <a:avLst/>
              <a:gdLst/>
              <a:ahLst/>
              <a:cxnLst/>
              <a:rect l="l" t="t" r="r" b="b"/>
              <a:pathLst>
                <a:path w="1" h="160211" fill="none" extrusionOk="0">
                  <a:moveTo>
                    <a:pt x="1" y="0"/>
                  </a:moveTo>
                  <a:lnTo>
                    <a:pt x="1" y="160211"/>
                  </a:lnTo>
                </a:path>
              </a:pathLst>
            </a:custGeom>
            <a:noFill/>
            <a:ln w="9525" cap="flat" cmpd="sng">
              <a:solidFill>
                <a:schemeClr val="dk1"/>
              </a:solidFill>
              <a:prstDash val="solid"/>
              <a:miter lim="12548"/>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09" name="Google Shape;309;p26"/>
          <p:cNvSpPr txBox="1">
            <a:spLocks noGrp="1"/>
          </p:cNvSpPr>
          <p:nvPr>
            <p:ph type="title"/>
          </p:nvPr>
        </p:nvSpPr>
        <p:spPr>
          <a:xfrm>
            <a:off x="717000" y="1491225"/>
            <a:ext cx="3870300" cy="936600"/>
          </a:xfrm>
          <a:prstGeom prst="rect">
            <a:avLst/>
          </a:prstGeom>
          <a:noFill/>
          <a:ln>
            <a:noFill/>
          </a:ln>
        </p:spPr>
        <p:txBody>
          <a:bodyPr spcFirstLastPara="1" wrap="square" lIns="0" tIns="0" rIns="0" bIns="0" anchor="t" anchorCtr="0">
            <a:noAutofit/>
          </a:bodyPr>
          <a:lstStyle>
            <a:lvl1pPr lvl="0" algn="r">
              <a:lnSpc>
                <a:spcPct val="100000"/>
              </a:lnSpc>
              <a:spcBef>
                <a:spcPts val="0"/>
              </a:spcBef>
              <a:spcAft>
                <a:spcPts val="0"/>
              </a:spcAft>
              <a:buSzPts val="30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310" name="Google Shape;310;p26"/>
          <p:cNvSpPr txBox="1">
            <a:spLocks noGrp="1"/>
          </p:cNvSpPr>
          <p:nvPr>
            <p:ph type="subTitle" idx="1"/>
          </p:nvPr>
        </p:nvSpPr>
        <p:spPr>
          <a:xfrm>
            <a:off x="1870200" y="2570158"/>
            <a:ext cx="2717100" cy="1173600"/>
          </a:xfrm>
          <a:prstGeom prst="rect">
            <a:avLst/>
          </a:prstGeom>
          <a:noFill/>
          <a:ln>
            <a:noFill/>
          </a:ln>
        </p:spPr>
        <p:txBody>
          <a:bodyPr spcFirstLastPara="1" wrap="square" lIns="91425" tIns="91425" rIns="91425" bIns="91425" anchor="t" anchorCtr="0">
            <a:noAutofit/>
          </a:bodyPr>
          <a:lstStyle>
            <a:lvl1pPr lvl="0" algn="r">
              <a:lnSpc>
                <a:spcPct val="100000"/>
              </a:lnSpc>
              <a:spcBef>
                <a:spcPts val="0"/>
              </a:spcBef>
              <a:spcAft>
                <a:spcPts val="0"/>
              </a:spcAft>
              <a:buSzPts val="1600"/>
              <a:buNone/>
              <a:defRPr sz="1600">
                <a:solidFill>
                  <a:schemeClr val="dk2"/>
                </a:solidFill>
                <a:latin typeface="Arial"/>
                <a:ea typeface="Arial"/>
                <a:cs typeface="Arial"/>
                <a:sym typeface="Arial"/>
              </a:defRPr>
            </a:lvl1pPr>
            <a:lvl2pPr lvl="1" algn="ctr">
              <a:lnSpc>
                <a:spcPct val="100000"/>
              </a:lnSpc>
              <a:spcBef>
                <a:spcPts val="0"/>
              </a:spcBef>
              <a:spcAft>
                <a:spcPts val="0"/>
              </a:spcAft>
              <a:buClr>
                <a:schemeClr val="dk2"/>
              </a:buClr>
              <a:buSzPts val="1600"/>
              <a:buNone/>
              <a:defRPr sz="1600">
                <a:solidFill>
                  <a:schemeClr val="dk2"/>
                </a:solidFill>
              </a:defRPr>
            </a:lvl2pPr>
            <a:lvl3pPr lvl="2" algn="ctr">
              <a:lnSpc>
                <a:spcPct val="100000"/>
              </a:lnSpc>
              <a:spcBef>
                <a:spcPts val="0"/>
              </a:spcBef>
              <a:spcAft>
                <a:spcPts val="0"/>
              </a:spcAft>
              <a:buClr>
                <a:schemeClr val="dk2"/>
              </a:buClr>
              <a:buSzPts val="1600"/>
              <a:buNone/>
              <a:defRPr sz="1600">
                <a:solidFill>
                  <a:schemeClr val="dk2"/>
                </a:solidFill>
              </a:defRPr>
            </a:lvl3pPr>
            <a:lvl4pPr lvl="3" algn="ctr">
              <a:lnSpc>
                <a:spcPct val="100000"/>
              </a:lnSpc>
              <a:spcBef>
                <a:spcPts val="0"/>
              </a:spcBef>
              <a:spcAft>
                <a:spcPts val="0"/>
              </a:spcAft>
              <a:buClr>
                <a:schemeClr val="dk2"/>
              </a:buClr>
              <a:buSzPts val="1600"/>
              <a:buNone/>
              <a:defRPr sz="1600">
                <a:solidFill>
                  <a:schemeClr val="dk2"/>
                </a:solidFill>
              </a:defRPr>
            </a:lvl4pPr>
            <a:lvl5pPr lvl="4" algn="ctr">
              <a:lnSpc>
                <a:spcPct val="100000"/>
              </a:lnSpc>
              <a:spcBef>
                <a:spcPts val="0"/>
              </a:spcBef>
              <a:spcAft>
                <a:spcPts val="0"/>
              </a:spcAft>
              <a:buClr>
                <a:schemeClr val="dk2"/>
              </a:buClr>
              <a:buSzPts val="1600"/>
              <a:buNone/>
              <a:defRPr sz="1600">
                <a:solidFill>
                  <a:schemeClr val="dk2"/>
                </a:solidFill>
              </a:defRPr>
            </a:lvl5pPr>
            <a:lvl6pPr lvl="5" algn="ctr">
              <a:lnSpc>
                <a:spcPct val="100000"/>
              </a:lnSpc>
              <a:spcBef>
                <a:spcPts val="0"/>
              </a:spcBef>
              <a:spcAft>
                <a:spcPts val="0"/>
              </a:spcAft>
              <a:buClr>
                <a:schemeClr val="dk2"/>
              </a:buClr>
              <a:buSzPts val="1600"/>
              <a:buNone/>
              <a:defRPr sz="1600">
                <a:solidFill>
                  <a:schemeClr val="dk2"/>
                </a:solidFill>
              </a:defRPr>
            </a:lvl6pPr>
            <a:lvl7pPr lvl="6" algn="ctr">
              <a:lnSpc>
                <a:spcPct val="100000"/>
              </a:lnSpc>
              <a:spcBef>
                <a:spcPts val="0"/>
              </a:spcBef>
              <a:spcAft>
                <a:spcPts val="0"/>
              </a:spcAft>
              <a:buClr>
                <a:schemeClr val="dk2"/>
              </a:buClr>
              <a:buSzPts val="1600"/>
              <a:buNone/>
              <a:defRPr sz="1600">
                <a:solidFill>
                  <a:schemeClr val="dk2"/>
                </a:solidFill>
              </a:defRPr>
            </a:lvl7pPr>
            <a:lvl8pPr lvl="7" algn="ctr">
              <a:lnSpc>
                <a:spcPct val="100000"/>
              </a:lnSpc>
              <a:spcBef>
                <a:spcPts val="0"/>
              </a:spcBef>
              <a:spcAft>
                <a:spcPts val="0"/>
              </a:spcAft>
              <a:buClr>
                <a:schemeClr val="dk2"/>
              </a:buClr>
              <a:buSzPts val="1600"/>
              <a:buNone/>
              <a:defRPr sz="1600">
                <a:solidFill>
                  <a:schemeClr val="dk2"/>
                </a:solidFill>
              </a:defRPr>
            </a:lvl8pPr>
            <a:lvl9pPr lvl="8" algn="ctr">
              <a:lnSpc>
                <a:spcPct val="100000"/>
              </a:lnSpc>
              <a:spcBef>
                <a:spcPts val="0"/>
              </a:spcBef>
              <a:spcAft>
                <a:spcPts val="0"/>
              </a:spcAft>
              <a:buClr>
                <a:schemeClr val="dk2"/>
              </a:buClr>
              <a:buSzPts val="1600"/>
              <a:buNone/>
              <a:defRPr sz="1600">
                <a:solidFill>
                  <a:schemeClr val="dk2"/>
                </a:solidFill>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‹Nº›</a:t>
            </a:fld>
            <a:endParaRPr/>
          </a:p>
        </p:txBody>
      </p:sp>
      <p:sp>
        <p:nvSpPr>
          <p:cNvPr id="7" name="Google Shape;7;p17"/>
          <p:cNvSpPr txBox="1">
            <a:spLocks noGrp="1"/>
          </p:cNvSpPr>
          <p:nvPr>
            <p:ph type="title"/>
          </p:nvPr>
        </p:nvSpPr>
        <p:spPr>
          <a:xfrm>
            <a:off x="720000" y="540000"/>
            <a:ext cx="7704000" cy="572700"/>
          </a:xfrm>
          <a:prstGeom prst="rect">
            <a:avLst/>
          </a:prstGeom>
          <a:noFill/>
          <a:ln>
            <a:noFill/>
          </a:ln>
        </p:spPr>
        <p:txBody>
          <a:bodyPr spcFirstLastPara="1" wrap="square" lIns="0" tIns="0" rIns="0" bIns="0" anchor="t" anchorCtr="0">
            <a:noAutofit/>
          </a:bodyPr>
          <a:lstStyle>
            <a:lvl1pPr marR="0" lvl="0" algn="l" rtl="0">
              <a:lnSpc>
                <a:spcPct val="100000"/>
              </a:lnSpc>
              <a:spcBef>
                <a:spcPts val="0"/>
              </a:spcBef>
              <a:spcAft>
                <a:spcPts val="0"/>
              </a:spcAft>
              <a:buClr>
                <a:schemeClr val="dk1"/>
              </a:buClr>
              <a:buSzPts val="3000"/>
              <a:buFont typeface="Itim"/>
              <a:buNone/>
              <a:defRPr sz="3000" b="1" i="0" u="none" strike="noStrike" cap="none">
                <a:solidFill>
                  <a:schemeClr val="dk1"/>
                </a:solidFill>
                <a:latin typeface="Itim"/>
                <a:ea typeface="Itim"/>
                <a:cs typeface="Itim"/>
                <a:sym typeface="Itim"/>
              </a:defRPr>
            </a:lvl1pPr>
            <a:lvl2pPr marR="0" lvl="1"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2pPr>
            <a:lvl3pPr marR="0" lvl="2"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3pPr>
            <a:lvl4pPr marR="0" lvl="3"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4pPr>
            <a:lvl5pPr marR="0" lvl="4"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5pPr>
            <a:lvl6pPr marR="0" lvl="5"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6pPr>
            <a:lvl7pPr marR="0" lvl="6"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7pPr>
            <a:lvl8pPr marR="0" lvl="7"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8pPr>
            <a:lvl9pPr marR="0" lvl="8" algn="l" rtl="0">
              <a:lnSpc>
                <a:spcPct val="100000"/>
              </a:lnSpc>
              <a:spcBef>
                <a:spcPts val="0"/>
              </a:spcBef>
              <a:spcAft>
                <a:spcPts val="0"/>
              </a:spcAft>
              <a:buClr>
                <a:schemeClr val="dk1"/>
              </a:buClr>
              <a:buSzPts val="2800"/>
              <a:buFont typeface="Itim"/>
              <a:buNone/>
              <a:defRPr sz="2800" b="1" i="0" u="none" strike="noStrike" cap="none">
                <a:solidFill>
                  <a:schemeClr val="dk1"/>
                </a:solidFill>
                <a:latin typeface="Itim"/>
                <a:ea typeface="Itim"/>
                <a:cs typeface="Itim"/>
                <a:sym typeface="Itim"/>
              </a:defRPr>
            </a:lvl9pPr>
          </a:lstStyle>
          <a:p>
            <a:endParaRPr/>
          </a:p>
        </p:txBody>
      </p:sp>
      <p:sp>
        <p:nvSpPr>
          <p:cNvPr id="8" name="Google Shape;8;p17"/>
          <p:cNvSpPr txBox="1">
            <a:spLocks noGrp="1"/>
          </p:cNvSpPr>
          <p:nvPr>
            <p:ph type="body" idx="1"/>
          </p:nvPr>
        </p:nvSpPr>
        <p:spPr>
          <a:xfrm>
            <a:off x="720000" y="1187100"/>
            <a:ext cx="7704000" cy="3416400"/>
          </a:xfrm>
          <a:prstGeom prst="rect">
            <a:avLst/>
          </a:prstGeom>
          <a:noFill/>
          <a:ln>
            <a:noFill/>
          </a:ln>
        </p:spPr>
        <p:txBody>
          <a:bodyPr spcFirstLastPara="1" wrap="square" lIns="91425" tIns="91425" rIns="91425" bIns="91425" anchor="t" anchorCtr="0">
            <a:noAutofit/>
          </a:bodyPr>
          <a:lstStyle>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comments" Target="../comments/comment1.xml"/></Relationships>
</file>

<file path=ppt/slides/_rels/slide6.xml.rels><?xml version="1.0" encoding="UTF-8" standalone="yes"?>
<Relationships xmlns="http://schemas.openxmlformats.org/package/2006/relationships"><Relationship Id="rId8" Type="http://schemas.openxmlformats.org/officeDocument/2006/relationships/hyperlink" Target="https://www.youtube.com/watch?v=aykt2BEEXDg&amp;t=9s"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1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comments" Target="../comments/comment2.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omments" Target="../comments/comment4.xml"/><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comments" Target="../comments/commen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36"/>
        <p:cNvGrpSpPr/>
        <p:nvPr/>
      </p:nvGrpSpPr>
      <p:grpSpPr>
        <a:xfrm>
          <a:off x="0" y="0"/>
          <a:ext cx="0" cy="0"/>
          <a:chOff x="0" y="0"/>
          <a:chExt cx="0" cy="0"/>
        </a:xfrm>
      </p:grpSpPr>
      <p:sp>
        <p:nvSpPr>
          <p:cNvPr id="637" name="Google Shape;637;p1"/>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Curso de Tutorías 1</a:t>
            </a:r>
            <a:endParaRPr/>
          </a:p>
        </p:txBody>
      </p:sp>
      <p:sp>
        <p:nvSpPr>
          <p:cNvPr id="638" name="Google Shape;638;p1"/>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Sesión 4: Mis Metas. </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37"/>
        <p:cNvGrpSpPr/>
        <p:nvPr/>
      </p:nvGrpSpPr>
      <p:grpSpPr>
        <a:xfrm>
          <a:off x="0" y="0"/>
          <a:ext cx="0" cy="0"/>
          <a:chOff x="0" y="0"/>
          <a:chExt cx="0" cy="0"/>
        </a:xfrm>
      </p:grpSpPr>
      <p:sp>
        <p:nvSpPr>
          <p:cNvPr id="838" name="Google Shape;838;p8"/>
          <p:cNvSpPr txBox="1">
            <a:spLocks noGrp="1"/>
          </p:cNvSpPr>
          <p:nvPr>
            <p:ph type="title"/>
          </p:nvPr>
        </p:nvSpPr>
        <p:spPr>
          <a:xfrm>
            <a:off x="720000" y="540000"/>
            <a:ext cx="7704000" cy="4962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METAS A CORTO PLAZO</a:t>
            </a:r>
            <a:endParaRPr/>
          </a:p>
        </p:txBody>
      </p:sp>
      <p:grpSp>
        <p:nvGrpSpPr>
          <p:cNvPr id="839" name="Google Shape;839;p8"/>
          <p:cNvGrpSpPr/>
          <p:nvPr/>
        </p:nvGrpSpPr>
        <p:grpSpPr>
          <a:xfrm flipH="1">
            <a:off x="3778817" y="938650"/>
            <a:ext cx="1586366" cy="176025"/>
            <a:chOff x="4345425" y="2175475"/>
            <a:chExt cx="800750" cy="176025"/>
          </a:xfrm>
        </p:grpSpPr>
        <p:sp>
          <p:nvSpPr>
            <p:cNvPr id="840" name="Google Shape;840;p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1" name="Google Shape;841;p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42" name="Google Shape;842;p8"/>
          <p:cNvGrpSpPr/>
          <p:nvPr/>
        </p:nvGrpSpPr>
        <p:grpSpPr>
          <a:xfrm>
            <a:off x="724427" y="4798823"/>
            <a:ext cx="1745583" cy="230173"/>
            <a:chOff x="1394800" y="3522000"/>
            <a:chExt cx="1048650" cy="138275"/>
          </a:xfrm>
        </p:grpSpPr>
        <p:sp>
          <p:nvSpPr>
            <p:cNvPr id="843" name="Google Shape;843;p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4" name="Google Shape;844;p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5" name="Google Shape;845;p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6" name="Google Shape;846;p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7" name="Google Shape;847;p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8" name="Google Shape;848;p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49" name="Google Shape;849;p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0" name="Google Shape;850;p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51" name="Google Shape;851;p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53" name="Google Shape;853;p8"/>
          <p:cNvSpPr txBox="1"/>
          <p:nvPr/>
        </p:nvSpPr>
        <p:spPr>
          <a:xfrm>
            <a:off x="173425" y="1437780"/>
            <a:ext cx="2736900" cy="26475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600" b="1" dirty="0">
                <a:solidFill>
                  <a:schemeClr val="dk1"/>
                </a:solidFill>
                <a:latin typeface="Itim"/>
                <a:ea typeface="Itim"/>
                <a:cs typeface="Itim"/>
                <a:sym typeface="Itim"/>
              </a:rPr>
              <a:t>Al establecer metas a corto plazo, podemos dividir nuestro objetivo general en tareas más manejables y medibles, lo que facilita el seguimiento del progreso y la celebración de pequeños éxitos en el camino hacia el logro de nuestro objetivo final.</a:t>
            </a:r>
            <a:endParaRPr sz="2200" dirty="0"/>
          </a:p>
        </p:txBody>
      </p:sp>
      <p:sp>
        <p:nvSpPr>
          <p:cNvPr id="854" name="Google Shape;854;p8"/>
          <p:cNvSpPr txBox="1"/>
          <p:nvPr/>
        </p:nvSpPr>
        <p:spPr>
          <a:xfrm>
            <a:off x="4781099" y="1228425"/>
            <a:ext cx="3959777" cy="415468"/>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spAutoFit/>
          </a:bodyPr>
          <a:lstStyle/>
          <a:p>
            <a:pPr marL="0" lvl="0" indent="0" algn="l" rtl="0">
              <a:spcBef>
                <a:spcPts val="0"/>
              </a:spcBef>
              <a:spcAft>
                <a:spcPts val="0"/>
              </a:spcAft>
              <a:buNone/>
            </a:pPr>
            <a:r>
              <a:rPr lang="en" sz="1500" b="1" dirty="0">
                <a:solidFill>
                  <a:srgbClr val="FF0000"/>
                </a:solidFill>
                <a:latin typeface="Itim"/>
                <a:ea typeface="Itim"/>
                <a:cs typeface="Itim"/>
                <a:sym typeface="Itim"/>
              </a:rPr>
              <a:t>Beneficios de establecer metas a corto plazo</a:t>
            </a:r>
            <a:endParaRPr sz="1500" dirty="0">
              <a:solidFill>
                <a:srgbClr val="FF0000"/>
              </a:solidFill>
            </a:endParaRPr>
          </a:p>
        </p:txBody>
      </p:sp>
      <p:sp>
        <p:nvSpPr>
          <p:cNvPr id="855" name="Google Shape;855;p8"/>
          <p:cNvSpPr txBox="1"/>
          <p:nvPr/>
        </p:nvSpPr>
        <p:spPr>
          <a:xfrm>
            <a:off x="4703975" y="1500125"/>
            <a:ext cx="3720000" cy="3200846"/>
          </a:xfrm>
          <a:prstGeom prst="rect">
            <a:avLst/>
          </a:prstGeom>
          <a:noFill/>
          <a:ln>
            <a:noFill/>
          </a:ln>
        </p:spPr>
        <p:txBody>
          <a:bodyPr spcFirstLastPara="1" wrap="square" lIns="91425" tIns="91425" rIns="91425" bIns="91425" anchor="t" anchorCtr="0">
            <a:spAutoFit/>
          </a:bodyPr>
          <a:lstStyle/>
          <a:p>
            <a:pPr marL="457200" lvl="0" indent="-323850" algn="just" rtl="0">
              <a:spcBef>
                <a:spcPts val="0"/>
              </a:spcBef>
              <a:spcAft>
                <a:spcPts val="0"/>
              </a:spcAft>
              <a:buClr>
                <a:schemeClr val="dk1"/>
              </a:buClr>
              <a:buSzPts val="1500"/>
              <a:buFont typeface="Itim"/>
              <a:buAutoNum type="arabicPeriod"/>
            </a:pPr>
            <a:r>
              <a:rPr lang="en" dirty="0">
                <a:solidFill>
                  <a:schemeClr val="dk2"/>
                </a:solidFill>
                <a:sym typeface="Itim"/>
              </a:rPr>
              <a:t>Proporcionar motivación constante, ya que cada pequeño éxito nos impulsa hacia el siguiente objetivo. </a:t>
            </a:r>
            <a:br>
              <a:rPr lang="en" dirty="0">
                <a:solidFill>
                  <a:schemeClr val="dk2"/>
                </a:solidFill>
                <a:sym typeface="Itim"/>
              </a:rPr>
            </a:br>
            <a:endParaRPr lang="en" dirty="0">
              <a:solidFill>
                <a:schemeClr val="dk2"/>
              </a:solidFill>
              <a:sym typeface="Itim"/>
            </a:endParaRPr>
          </a:p>
          <a:p>
            <a:pPr marL="457200" lvl="0" indent="-323850" algn="just" rtl="0">
              <a:spcBef>
                <a:spcPts val="0"/>
              </a:spcBef>
              <a:spcAft>
                <a:spcPts val="0"/>
              </a:spcAft>
              <a:buClr>
                <a:schemeClr val="dk1"/>
              </a:buClr>
              <a:buSzPts val="1500"/>
              <a:buFont typeface="Itim"/>
              <a:buAutoNum type="arabicPeriod"/>
            </a:pPr>
            <a:r>
              <a:rPr lang="en" dirty="0">
                <a:solidFill>
                  <a:schemeClr val="dk2"/>
                </a:solidFill>
                <a:sym typeface="Itim"/>
              </a:rPr>
              <a:t>Evitar sentirnos abrumados por grandes proyectos o metas a largo plazo.</a:t>
            </a:r>
            <a:br>
              <a:rPr lang="en" dirty="0">
                <a:solidFill>
                  <a:schemeClr val="dk2"/>
                </a:solidFill>
                <a:sym typeface="Itim"/>
              </a:rPr>
            </a:br>
            <a:endParaRPr lang="en" dirty="0">
              <a:solidFill>
                <a:schemeClr val="dk2"/>
              </a:solidFill>
              <a:sym typeface="Itim"/>
            </a:endParaRPr>
          </a:p>
          <a:p>
            <a:pPr marL="457200" lvl="0" indent="-323850" algn="just" rtl="0">
              <a:spcBef>
                <a:spcPts val="0"/>
              </a:spcBef>
              <a:spcAft>
                <a:spcPts val="0"/>
              </a:spcAft>
              <a:buClr>
                <a:schemeClr val="dk1"/>
              </a:buClr>
              <a:buSzPts val="1500"/>
              <a:buFont typeface="Itim"/>
              <a:buAutoNum type="arabicPeriod"/>
            </a:pPr>
            <a:r>
              <a:rPr lang="en" dirty="0">
                <a:solidFill>
                  <a:schemeClr val="dk2"/>
                </a:solidFill>
                <a:sym typeface="Itim"/>
              </a:rPr>
              <a:t>Sensación de logro que se obtiene al alcanzarlas. Esta sensación de progreso y éxito puede ser muy gratificante y ayudarnos a mantenernos motivados y enfocados en nuestros objetivos a largo plazo.</a:t>
            </a:r>
            <a:endParaRPr dirty="0">
              <a:solidFill>
                <a:schemeClr val="dk2"/>
              </a:solidFill>
              <a:sym typeface="Itim"/>
            </a:endParaRPr>
          </a:p>
        </p:txBody>
      </p:sp>
      <p:pic>
        <p:nvPicPr>
          <p:cNvPr id="856" name="Google Shape;856;p8"/>
          <p:cNvPicPr preferRelativeResize="0"/>
          <p:nvPr/>
        </p:nvPicPr>
        <p:blipFill rotWithShape="1">
          <a:blip r:embed="rId3">
            <a:alphaModFix/>
          </a:blip>
          <a:srcRect l="13309" r="48178"/>
          <a:stretch/>
        </p:blipFill>
        <p:spPr>
          <a:xfrm>
            <a:off x="3097225" y="1328325"/>
            <a:ext cx="1705650" cy="29518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60"/>
        <p:cNvGrpSpPr/>
        <p:nvPr/>
      </p:nvGrpSpPr>
      <p:grpSpPr>
        <a:xfrm>
          <a:off x="0" y="0"/>
          <a:ext cx="0" cy="0"/>
          <a:chOff x="0" y="0"/>
          <a:chExt cx="0" cy="0"/>
        </a:xfrm>
      </p:grpSpPr>
      <p:sp>
        <p:nvSpPr>
          <p:cNvPr id="861" name="Google Shape;861;g22b0de0892c_0_69"/>
          <p:cNvSpPr txBox="1">
            <a:spLocks noGrp="1"/>
          </p:cNvSpPr>
          <p:nvPr>
            <p:ph type="subTitle" idx="4294967295"/>
          </p:nvPr>
        </p:nvSpPr>
        <p:spPr>
          <a:xfrm>
            <a:off x="446125" y="1782963"/>
            <a:ext cx="6013450" cy="2538412"/>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en" b="1" i="1" u="sng" dirty="0">
                <a:solidFill>
                  <a:schemeClr val="bg2"/>
                </a:solidFill>
                <a:latin typeface="+mn-lt"/>
                <a:ea typeface="Itim"/>
                <a:cs typeface="Itim"/>
                <a:sym typeface="Itim"/>
              </a:rPr>
              <a:t>1.</a:t>
            </a:r>
            <a:r>
              <a:rPr lang="en" i="1" dirty="0">
                <a:solidFill>
                  <a:schemeClr val="bg2"/>
                </a:solidFill>
                <a:latin typeface="+mn-lt"/>
                <a:ea typeface="Itim"/>
                <a:cs typeface="Itim"/>
                <a:sym typeface="Itim"/>
              </a:rPr>
              <a:t> </a:t>
            </a:r>
            <a:r>
              <a:rPr lang="en" dirty="0">
                <a:solidFill>
                  <a:schemeClr val="bg2"/>
                </a:solidFill>
                <a:latin typeface="+mn-lt"/>
                <a:ea typeface="Itim"/>
                <a:cs typeface="Itim"/>
                <a:sym typeface="Itim"/>
              </a:rPr>
              <a:t>Las metas deben </a:t>
            </a:r>
            <a:r>
              <a:rPr lang="en" b="1" i="1" dirty="0">
                <a:solidFill>
                  <a:schemeClr val="bg2"/>
                </a:solidFill>
                <a:latin typeface="+mn-lt"/>
                <a:ea typeface="Itim"/>
                <a:cs typeface="Itim"/>
                <a:sym typeface="Itim"/>
              </a:rPr>
              <a:t>ser específicas y definidas claramente</a:t>
            </a:r>
            <a:r>
              <a:rPr lang="en" dirty="0">
                <a:solidFill>
                  <a:schemeClr val="bg2"/>
                </a:solidFill>
                <a:latin typeface="+mn-lt"/>
                <a:ea typeface="Itim"/>
                <a:cs typeface="Itim"/>
                <a:sym typeface="Itim"/>
              </a:rPr>
              <a:t>. Esto ayuda a evitar la vaguedad y proporciona una dirección clara para trabajar. </a:t>
            </a:r>
            <a:endParaRPr dirty="0">
              <a:solidFill>
                <a:schemeClr val="bg2"/>
              </a:solidFill>
              <a:latin typeface="+mn-lt"/>
              <a:ea typeface="Itim"/>
              <a:cs typeface="Itim"/>
              <a:sym typeface="Itim"/>
            </a:endParaRPr>
          </a:p>
          <a:p>
            <a:pPr marL="0" lvl="0" indent="0" algn="just" rtl="0">
              <a:lnSpc>
                <a:spcPct val="100000"/>
              </a:lnSpc>
              <a:spcBef>
                <a:spcPts val="0"/>
              </a:spcBef>
              <a:spcAft>
                <a:spcPts val="0"/>
              </a:spcAft>
              <a:buClr>
                <a:schemeClr val="dk2"/>
              </a:buClr>
              <a:buSzPts val="1100"/>
              <a:buFont typeface="Arial"/>
              <a:buNone/>
            </a:pPr>
            <a:endParaRPr dirty="0">
              <a:solidFill>
                <a:schemeClr val="bg2"/>
              </a:solidFill>
              <a:latin typeface="+mn-lt"/>
              <a:ea typeface="Itim"/>
              <a:cs typeface="Itim"/>
              <a:sym typeface="Itim"/>
            </a:endParaRPr>
          </a:p>
          <a:p>
            <a:pPr marL="0" lvl="0" indent="0" algn="just" rtl="0">
              <a:lnSpc>
                <a:spcPct val="100000"/>
              </a:lnSpc>
              <a:spcBef>
                <a:spcPts val="0"/>
              </a:spcBef>
              <a:spcAft>
                <a:spcPts val="0"/>
              </a:spcAft>
              <a:buClr>
                <a:schemeClr val="dk2"/>
              </a:buClr>
              <a:buSzPts val="1100"/>
              <a:buFont typeface="Arial"/>
              <a:buNone/>
            </a:pPr>
            <a:r>
              <a:rPr lang="en" b="1" i="1" u="sng" dirty="0">
                <a:solidFill>
                  <a:schemeClr val="bg2"/>
                </a:solidFill>
                <a:latin typeface="+mn-lt"/>
                <a:ea typeface="Itim"/>
                <a:cs typeface="Itim"/>
                <a:sym typeface="Itim"/>
              </a:rPr>
              <a:t>2. </a:t>
            </a:r>
            <a:r>
              <a:rPr lang="en" b="1" i="1" dirty="0">
                <a:solidFill>
                  <a:schemeClr val="bg2"/>
                </a:solidFill>
                <a:latin typeface="+mn-lt"/>
                <a:ea typeface="Itim"/>
                <a:cs typeface="Itim"/>
                <a:sym typeface="Itim"/>
              </a:rPr>
              <a:t>Las metas deben ser medibles</a:t>
            </a:r>
            <a:r>
              <a:rPr lang="en" dirty="0">
                <a:solidFill>
                  <a:schemeClr val="bg2"/>
                </a:solidFill>
                <a:latin typeface="+mn-lt"/>
                <a:ea typeface="Itim"/>
                <a:cs typeface="Itim"/>
                <a:sym typeface="Itim"/>
              </a:rPr>
              <a:t>, lo que significa que se pueden evaluar objetivamente para determinar si se han alcanzado o no. </a:t>
            </a:r>
            <a:endParaRPr dirty="0">
              <a:solidFill>
                <a:schemeClr val="bg2"/>
              </a:solidFill>
              <a:latin typeface="+mn-lt"/>
              <a:ea typeface="Itim"/>
              <a:cs typeface="Itim"/>
              <a:sym typeface="Itim"/>
            </a:endParaRPr>
          </a:p>
          <a:p>
            <a:pPr marL="0" lvl="0" indent="0" algn="just" rtl="0">
              <a:lnSpc>
                <a:spcPct val="100000"/>
              </a:lnSpc>
              <a:spcBef>
                <a:spcPts val="0"/>
              </a:spcBef>
              <a:spcAft>
                <a:spcPts val="0"/>
              </a:spcAft>
              <a:buClr>
                <a:schemeClr val="dk2"/>
              </a:buClr>
              <a:buSzPts val="1100"/>
              <a:buFont typeface="Arial"/>
              <a:buNone/>
            </a:pPr>
            <a:endParaRPr dirty="0">
              <a:solidFill>
                <a:schemeClr val="bg2"/>
              </a:solidFill>
              <a:latin typeface="+mn-lt"/>
              <a:ea typeface="Itim"/>
              <a:cs typeface="Itim"/>
              <a:sym typeface="Itim"/>
            </a:endParaRPr>
          </a:p>
          <a:p>
            <a:pPr marL="0" lvl="0" indent="0" algn="just" rtl="0">
              <a:lnSpc>
                <a:spcPct val="100000"/>
              </a:lnSpc>
              <a:spcBef>
                <a:spcPts val="0"/>
              </a:spcBef>
              <a:spcAft>
                <a:spcPts val="0"/>
              </a:spcAft>
              <a:buClr>
                <a:schemeClr val="dk2"/>
              </a:buClr>
              <a:buSzPts val="1100"/>
              <a:buFont typeface="Arial"/>
              <a:buNone/>
            </a:pPr>
            <a:r>
              <a:rPr lang="en" b="1" i="1" u="sng" dirty="0">
                <a:solidFill>
                  <a:schemeClr val="bg2"/>
                </a:solidFill>
                <a:latin typeface="+mn-lt"/>
                <a:ea typeface="Itim"/>
                <a:cs typeface="Itim"/>
                <a:sym typeface="Itim"/>
              </a:rPr>
              <a:t>3. </a:t>
            </a:r>
            <a:r>
              <a:rPr lang="en" b="1" i="1" dirty="0">
                <a:solidFill>
                  <a:schemeClr val="bg2"/>
                </a:solidFill>
                <a:latin typeface="+mn-lt"/>
                <a:ea typeface="Itim"/>
                <a:cs typeface="Itim"/>
                <a:sym typeface="Itim"/>
              </a:rPr>
              <a:t>Las metas deben ser realistas y alcanzables</a:t>
            </a:r>
            <a:r>
              <a:rPr lang="en" dirty="0">
                <a:solidFill>
                  <a:schemeClr val="bg2"/>
                </a:solidFill>
                <a:latin typeface="+mn-lt"/>
                <a:ea typeface="Itim"/>
                <a:cs typeface="Itim"/>
                <a:sym typeface="Itim"/>
              </a:rPr>
              <a:t>, teniendo en cuenta los recursos disponibles y el tiempo necesario para lograrlas.</a:t>
            </a:r>
            <a:endParaRPr dirty="0">
              <a:solidFill>
                <a:schemeClr val="bg2"/>
              </a:solidFill>
              <a:latin typeface="+mn-lt"/>
            </a:endParaRPr>
          </a:p>
        </p:txBody>
      </p:sp>
      <p:sp>
        <p:nvSpPr>
          <p:cNvPr id="876" name="Google Shape;876;g22b0de0892c_0_69"/>
          <p:cNvSpPr txBox="1">
            <a:spLocks noGrp="1"/>
          </p:cNvSpPr>
          <p:nvPr>
            <p:ph type="title" idx="4294967295"/>
          </p:nvPr>
        </p:nvSpPr>
        <p:spPr>
          <a:xfrm>
            <a:off x="2047875" y="211138"/>
            <a:ext cx="7096125" cy="50165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sz="2700" dirty="0"/>
              <a:t>¿cómo establecer las metas?</a:t>
            </a:r>
            <a:endParaRPr sz="2700" dirty="0"/>
          </a:p>
        </p:txBody>
      </p:sp>
      <p:grpSp>
        <p:nvGrpSpPr>
          <p:cNvPr id="862" name="Google Shape;862;g22b0de0892c_0_69"/>
          <p:cNvGrpSpPr/>
          <p:nvPr/>
        </p:nvGrpSpPr>
        <p:grpSpPr>
          <a:xfrm flipH="1">
            <a:off x="3905375" y="535993"/>
            <a:ext cx="1333249" cy="176025"/>
            <a:chOff x="4345425" y="2175475"/>
            <a:chExt cx="800750" cy="176025"/>
          </a:xfrm>
        </p:grpSpPr>
        <p:sp>
          <p:nvSpPr>
            <p:cNvPr id="863" name="Google Shape;863;g22b0de0892c_0_6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4" name="Google Shape;864;g22b0de0892c_0_6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65" name="Google Shape;865;g22b0de0892c_0_69"/>
          <p:cNvSpPr/>
          <p:nvPr/>
        </p:nvSpPr>
        <p:spPr>
          <a:xfrm>
            <a:off x="8276675" y="702775"/>
            <a:ext cx="585156" cy="660932"/>
          </a:xfrm>
          <a:custGeom>
            <a:avLst/>
            <a:gdLst/>
            <a:ahLst/>
            <a:cxnLst/>
            <a:rect l="l" t="t" r="r" b="b"/>
            <a:pathLst>
              <a:path w="16286" h="18395" extrusionOk="0">
                <a:moveTo>
                  <a:pt x="8339" y="894"/>
                </a:moveTo>
                <a:cubicBezTo>
                  <a:pt x="7947" y="1051"/>
                  <a:pt x="7555" y="1223"/>
                  <a:pt x="7163" y="1427"/>
                </a:cubicBezTo>
                <a:cubicBezTo>
                  <a:pt x="7461" y="1255"/>
                  <a:pt x="7759" y="1098"/>
                  <a:pt x="8057" y="957"/>
                </a:cubicBezTo>
                <a:cubicBezTo>
                  <a:pt x="8151" y="941"/>
                  <a:pt x="8245" y="910"/>
                  <a:pt x="8339" y="894"/>
                </a:cubicBezTo>
                <a:close/>
                <a:moveTo>
                  <a:pt x="10017" y="731"/>
                </a:moveTo>
                <a:cubicBezTo>
                  <a:pt x="10247" y="731"/>
                  <a:pt x="10476" y="746"/>
                  <a:pt x="10706" y="769"/>
                </a:cubicBezTo>
                <a:cubicBezTo>
                  <a:pt x="10800" y="784"/>
                  <a:pt x="10894" y="800"/>
                  <a:pt x="10988" y="816"/>
                </a:cubicBezTo>
                <a:cubicBezTo>
                  <a:pt x="9875" y="847"/>
                  <a:pt x="8699" y="1129"/>
                  <a:pt x="7743" y="1474"/>
                </a:cubicBezTo>
                <a:cubicBezTo>
                  <a:pt x="8402" y="1160"/>
                  <a:pt x="9091" y="957"/>
                  <a:pt x="9765" y="737"/>
                </a:cubicBezTo>
                <a:cubicBezTo>
                  <a:pt x="9849" y="733"/>
                  <a:pt x="9933" y="731"/>
                  <a:pt x="10017" y="731"/>
                </a:cubicBezTo>
                <a:close/>
                <a:moveTo>
                  <a:pt x="9985" y="4327"/>
                </a:moveTo>
                <a:lnTo>
                  <a:pt x="9985" y="4327"/>
                </a:lnTo>
                <a:cubicBezTo>
                  <a:pt x="10173" y="4436"/>
                  <a:pt x="10345" y="4593"/>
                  <a:pt x="10471" y="4828"/>
                </a:cubicBezTo>
                <a:cubicBezTo>
                  <a:pt x="10471" y="4860"/>
                  <a:pt x="10471" y="4891"/>
                  <a:pt x="10471" y="4922"/>
                </a:cubicBezTo>
                <a:cubicBezTo>
                  <a:pt x="10345" y="4687"/>
                  <a:pt x="10173" y="4483"/>
                  <a:pt x="9985" y="4327"/>
                </a:cubicBezTo>
                <a:close/>
                <a:moveTo>
                  <a:pt x="6286" y="1615"/>
                </a:moveTo>
                <a:cubicBezTo>
                  <a:pt x="5596" y="2085"/>
                  <a:pt x="4953" y="2618"/>
                  <a:pt x="4358" y="3167"/>
                </a:cubicBezTo>
                <a:cubicBezTo>
                  <a:pt x="3590" y="3872"/>
                  <a:pt x="2900" y="4672"/>
                  <a:pt x="2304" y="5518"/>
                </a:cubicBezTo>
                <a:cubicBezTo>
                  <a:pt x="2931" y="4295"/>
                  <a:pt x="3825" y="3214"/>
                  <a:pt x="5000" y="2367"/>
                </a:cubicBezTo>
                <a:cubicBezTo>
                  <a:pt x="5408" y="2085"/>
                  <a:pt x="5831" y="1834"/>
                  <a:pt x="6286" y="1615"/>
                </a:cubicBezTo>
                <a:close/>
                <a:moveTo>
                  <a:pt x="2038" y="6521"/>
                </a:moveTo>
                <a:cubicBezTo>
                  <a:pt x="1756" y="7101"/>
                  <a:pt x="1521" y="7728"/>
                  <a:pt x="1348" y="8371"/>
                </a:cubicBezTo>
                <a:cubicBezTo>
                  <a:pt x="1411" y="7994"/>
                  <a:pt x="1505" y="7634"/>
                  <a:pt x="1599" y="7258"/>
                </a:cubicBezTo>
                <a:cubicBezTo>
                  <a:pt x="1740" y="7007"/>
                  <a:pt x="1881" y="6756"/>
                  <a:pt x="2038" y="6521"/>
                </a:cubicBezTo>
                <a:close/>
                <a:moveTo>
                  <a:pt x="8784" y="3487"/>
                </a:moveTo>
                <a:cubicBezTo>
                  <a:pt x="8978" y="3487"/>
                  <a:pt x="9171" y="3505"/>
                  <a:pt x="9358" y="3543"/>
                </a:cubicBezTo>
                <a:cubicBezTo>
                  <a:pt x="9296" y="3539"/>
                  <a:pt x="9233" y="3537"/>
                  <a:pt x="9170" y="3537"/>
                </a:cubicBezTo>
                <a:cubicBezTo>
                  <a:pt x="7833" y="3537"/>
                  <a:pt x="6157" y="4454"/>
                  <a:pt x="5439" y="5157"/>
                </a:cubicBezTo>
                <a:cubicBezTo>
                  <a:pt x="4938" y="5659"/>
                  <a:pt x="4499" y="6333"/>
                  <a:pt x="4138" y="7085"/>
                </a:cubicBezTo>
                <a:cubicBezTo>
                  <a:pt x="3887" y="7524"/>
                  <a:pt x="3684" y="7979"/>
                  <a:pt x="3511" y="8433"/>
                </a:cubicBezTo>
                <a:cubicBezTo>
                  <a:pt x="3652" y="7650"/>
                  <a:pt x="3934" y="6913"/>
                  <a:pt x="4405" y="6223"/>
                </a:cubicBezTo>
                <a:cubicBezTo>
                  <a:pt x="5063" y="5267"/>
                  <a:pt x="5988" y="4436"/>
                  <a:pt x="7038" y="3919"/>
                </a:cubicBezTo>
                <a:cubicBezTo>
                  <a:pt x="7560" y="3658"/>
                  <a:pt x="8180" y="3487"/>
                  <a:pt x="8784" y="3487"/>
                </a:cubicBezTo>
                <a:close/>
                <a:moveTo>
                  <a:pt x="11380" y="6176"/>
                </a:moveTo>
                <a:lnTo>
                  <a:pt x="11380" y="6176"/>
                </a:lnTo>
                <a:cubicBezTo>
                  <a:pt x="11427" y="6396"/>
                  <a:pt x="11458" y="6599"/>
                  <a:pt x="11474" y="6803"/>
                </a:cubicBezTo>
                <a:cubicBezTo>
                  <a:pt x="11646" y="7932"/>
                  <a:pt x="11725" y="9123"/>
                  <a:pt x="12007" y="10252"/>
                </a:cubicBezTo>
                <a:cubicBezTo>
                  <a:pt x="12148" y="10816"/>
                  <a:pt x="12477" y="11192"/>
                  <a:pt x="12900" y="11396"/>
                </a:cubicBezTo>
                <a:cubicBezTo>
                  <a:pt x="12743" y="11380"/>
                  <a:pt x="12618" y="11349"/>
                  <a:pt x="12493" y="11302"/>
                </a:cubicBezTo>
                <a:cubicBezTo>
                  <a:pt x="12399" y="11208"/>
                  <a:pt x="12305" y="11082"/>
                  <a:pt x="12226" y="10957"/>
                </a:cubicBezTo>
                <a:cubicBezTo>
                  <a:pt x="11944" y="10471"/>
                  <a:pt x="11866" y="9907"/>
                  <a:pt x="11803" y="9374"/>
                </a:cubicBezTo>
                <a:cubicBezTo>
                  <a:pt x="11693" y="8543"/>
                  <a:pt x="11599" y="7681"/>
                  <a:pt x="11427" y="6850"/>
                </a:cubicBezTo>
                <a:cubicBezTo>
                  <a:pt x="11411" y="6631"/>
                  <a:pt x="11411" y="6411"/>
                  <a:pt x="11380" y="6176"/>
                </a:cubicBezTo>
                <a:close/>
                <a:moveTo>
                  <a:pt x="4671" y="10158"/>
                </a:moveTo>
                <a:cubicBezTo>
                  <a:pt x="4671" y="10220"/>
                  <a:pt x="4687" y="10283"/>
                  <a:pt x="4687" y="10346"/>
                </a:cubicBezTo>
                <a:cubicBezTo>
                  <a:pt x="4734" y="10816"/>
                  <a:pt x="4797" y="11317"/>
                  <a:pt x="4953" y="11788"/>
                </a:cubicBezTo>
                <a:cubicBezTo>
                  <a:pt x="4749" y="11317"/>
                  <a:pt x="4671" y="10753"/>
                  <a:pt x="4671" y="10158"/>
                </a:cubicBezTo>
                <a:close/>
                <a:moveTo>
                  <a:pt x="11536" y="10863"/>
                </a:moveTo>
                <a:lnTo>
                  <a:pt x="11536" y="10863"/>
                </a:lnTo>
                <a:cubicBezTo>
                  <a:pt x="11740" y="11176"/>
                  <a:pt x="11991" y="11411"/>
                  <a:pt x="12273" y="11553"/>
                </a:cubicBezTo>
                <a:cubicBezTo>
                  <a:pt x="12367" y="11647"/>
                  <a:pt x="12461" y="11725"/>
                  <a:pt x="12555" y="11803"/>
                </a:cubicBezTo>
                <a:cubicBezTo>
                  <a:pt x="12038" y="11662"/>
                  <a:pt x="11725" y="11317"/>
                  <a:pt x="11536" y="10863"/>
                </a:cubicBezTo>
                <a:close/>
                <a:moveTo>
                  <a:pt x="14703" y="11051"/>
                </a:moveTo>
                <a:lnTo>
                  <a:pt x="14703" y="11051"/>
                </a:lnTo>
                <a:cubicBezTo>
                  <a:pt x="14358" y="11490"/>
                  <a:pt x="13888" y="11803"/>
                  <a:pt x="13229" y="11850"/>
                </a:cubicBezTo>
                <a:cubicBezTo>
                  <a:pt x="13214" y="11835"/>
                  <a:pt x="13214" y="11819"/>
                  <a:pt x="13198" y="11803"/>
                </a:cubicBezTo>
                <a:cubicBezTo>
                  <a:pt x="13167" y="11788"/>
                  <a:pt x="13135" y="11772"/>
                  <a:pt x="13120" y="11756"/>
                </a:cubicBezTo>
                <a:cubicBezTo>
                  <a:pt x="13480" y="11756"/>
                  <a:pt x="13856" y="11631"/>
                  <a:pt x="14201" y="11380"/>
                </a:cubicBezTo>
                <a:cubicBezTo>
                  <a:pt x="14374" y="11302"/>
                  <a:pt x="14546" y="11192"/>
                  <a:pt x="14703" y="11051"/>
                </a:cubicBezTo>
                <a:close/>
                <a:moveTo>
                  <a:pt x="8584" y="4456"/>
                </a:moveTo>
                <a:cubicBezTo>
                  <a:pt x="9393" y="4456"/>
                  <a:pt x="10099" y="4942"/>
                  <a:pt x="10439" y="6255"/>
                </a:cubicBezTo>
                <a:cubicBezTo>
                  <a:pt x="10455" y="6302"/>
                  <a:pt x="10471" y="6364"/>
                  <a:pt x="10486" y="6427"/>
                </a:cubicBezTo>
                <a:cubicBezTo>
                  <a:pt x="10502" y="7023"/>
                  <a:pt x="10518" y="7618"/>
                  <a:pt x="10549" y="8214"/>
                </a:cubicBezTo>
                <a:cubicBezTo>
                  <a:pt x="10455" y="9045"/>
                  <a:pt x="10220" y="9875"/>
                  <a:pt x="9891" y="10565"/>
                </a:cubicBezTo>
                <a:cubicBezTo>
                  <a:pt x="9373" y="11694"/>
                  <a:pt x="8010" y="13042"/>
                  <a:pt x="6771" y="13120"/>
                </a:cubicBezTo>
                <a:cubicBezTo>
                  <a:pt x="6411" y="13042"/>
                  <a:pt x="6066" y="12885"/>
                  <a:pt x="5768" y="12524"/>
                </a:cubicBezTo>
                <a:cubicBezTo>
                  <a:pt x="5141" y="11772"/>
                  <a:pt x="5032" y="10628"/>
                  <a:pt x="5000" y="9687"/>
                </a:cubicBezTo>
                <a:cubicBezTo>
                  <a:pt x="4969" y="9045"/>
                  <a:pt x="5016" y="8418"/>
                  <a:pt x="5141" y="7822"/>
                </a:cubicBezTo>
                <a:cubicBezTo>
                  <a:pt x="5565" y="6646"/>
                  <a:pt x="6286" y="5549"/>
                  <a:pt x="7163" y="4860"/>
                </a:cubicBezTo>
                <a:cubicBezTo>
                  <a:pt x="7638" y="4611"/>
                  <a:pt x="8128" y="4456"/>
                  <a:pt x="8584" y="4456"/>
                </a:cubicBezTo>
                <a:close/>
                <a:moveTo>
                  <a:pt x="5126" y="6584"/>
                </a:moveTo>
                <a:lnTo>
                  <a:pt x="5126" y="6584"/>
                </a:lnTo>
                <a:cubicBezTo>
                  <a:pt x="5016" y="6866"/>
                  <a:pt x="4938" y="7164"/>
                  <a:pt x="4859" y="7462"/>
                </a:cubicBezTo>
                <a:cubicBezTo>
                  <a:pt x="4561" y="8245"/>
                  <a:pt x="4389" y="9092"/>
                  <a:pt x="4326" y="9907"/>
                </a:cubicBezTo>
                <a:cubicBezTo>
                  <a:pt x="4217" y="11082"/>
                  <a:pt x="4530" y="12524"/>
                  <a:pt x="5518" y="13230"/>
                </a:cubicBezTo>
                <a:cubicBezTo>
                  <a:pt x="3480" y="12383"/>
                  <a:pt x="3919" y="9217"/>
                  <a:pt x="4624" y="7524"/>
                </a:cubicBezTo>
                <a:cubicBezTo>
                  <a:pt x="4734" y="7258"/>
                  <a:pt x="4859" y="6991"/>
                  <a:pt x="5000" y="6741"/>
                </a:cubicBezTo>
                <a:cubicBezTo>
                  <a:pt x="5016" y="6725"/>
                  <a:pt x="5032" y="6694"/>
                  <a:pt x="5047" y="6678"/>
                </a:cubicBezTo>
                <a:cubicBezTo>
                  <a:pt x="5079" y="6646"/>
                  <a:pt x="5110" y="6615"/>
                  <a:pt x="5126" y="6584"/>
                </a:cubicBezTo>
                <a:close/>
                <a:moveTo>
                  <a:pt x="800" y="7728"/>
                </a:moveTo>
                <a:cubicBezTo>
                  <a:pt x="392" y="9578"/>
                  <a:pt x="439" y="11568"/>
                  <a:pt x="1003" y="13355"/>
                </a:cubicBezTo>
                <a:cubicBezTo>
                  <a:pt x="345" y="11584"/>
                  <a:pt x="298" y="9562"/>
                  <a:pt x="800" y="7728"/>
                </a:cubicBezTo>
                <a:close/>
                <a:moveTo>
                  <a:pt x="2743" y="15314"/>
                </a:moveTo>
                <a:lnTo>
                  <a:pt x="2743" y="15314"/>
                </a:lnTo>
                <a:cubicBezTo>
                  <a:pt x="2775" y="15346"/>
                  <a:pt x="2790" y="15361"/>
                  <a:pt x="2806" y="15377"/>
                </a:cubicBezTo>
                <a:cubicBezTo>
                  <a:pt x="3386" y="15941"/>
                  <a:pt x="4107" y="16506"/>
                  <a:pt x="4891" y="16945"/>
                </a:cubicBezTo>
                <a:cubicBezTo>
                  <a:pt x="4107" y="16615"/>
                  <a:pt x="3449" y="16161"/>
                  <a:pt x="2900" y="15534"/>
                </a:cubicBezTo>
                <a:cubicBezTo>
                  <a:pt x="2853" y="15471"/>
                  <a:pt x="2790" y="15393"/>
                  <a:pt x="2743" y="15314"/>
                </a:cubicBezTo>
                <a:close/>
                <a:moveTo>
                  <a:pt x="5502" y="16788"/>
                </a:moveTo>
                <a:lnTo>
                  <a:pt x="5502" y="16788"/>
                </a:lnTo>
                <a:cubicBezTo>
                  <a:pt x="6160" y="16992"/>
                  <a:pt x="6834" y="17133"/>
                  <a:pt x="7492" y="17195"/>
                </a:cubicBezTo>
                <a:cubicBezTo>
                  <a:pt x="7670" y="17218"/>
                  <a:pt x="7844" y="17228"/>
                  <a:pt x="8014" y="17228"/>
                </a:cubicBezTo>
                <a:cubicBezTo>
                  <a:pt x="8325" y="17228"/>
                  <a:pt x="8625" y="17193"/>
                  <a:pt x="8919" y="17133"/>
                </a:cubicBezTo>
                <a:lnTo>
                  <a:pt x="8919" y="17133"/>
                </a:lnTo>
                <a:cubicBezTo>
                  <a:pt x="8543" y="17274"/>
                  <a:pt x="8166" y="17383"/>
                  <a:pt x="7759" y="17446"/>
                </a:cubicBezTo>
                <a:cubicBezTo>
                  <a:pt x="7728" y="17446"/>
                  <a:pt x="7696" y="17446"/>
                  <a:pt x="7665" y="17462"/>
                </a:cubicBezTo>
                <a:cubicBezTo>
                  <a:pt x="6928" y="17399"/>
                  <a:pt x="6192" y="17133"/>
                  <a:pt x="5502" y="16788"/>
                </a:cubicBezTo>
                <a:close/>
                <a:moveTo>
                  <a:pt x="10392" y="1"/>
                </a:moveTo>
                <a:cubicBezTo>
                  <a:pt x="10330" y="1"/>
                  <a:pt x="10267" y="16"/>
                  <a:pt x="10220" y="16"/>
                </a:cubicBezTo>
                <a:cubicBezTo>
                  <a:pt x="10155" y="14"/>
                  <a:pt x="10090" y="13"/>
                  <a:pt x="10025" y="13"/>
                </a:cubicBezTo>
                <a:cubicBezTo>
                  <a:pt x="9589" y="13"/>
                  <a:pt x="9152" y="58"/>
                  <a:pt x="8715" y="126"/>
                </a:cubicBezTo>
                <a:cubicBezTo>
                  <a:pt x="8645" y="114"/>
                  <a:pt x="8574" y="109"/>
                  <a:pt x="8502" y="109"/>
                </a:cubicBezTo>
                <a:cubicBezTo>
                  <a:pt x="8092" y="109"/>
                  <a:pt x="7662" y="284"/>
                  <a:pt x="7289" y="471"/>
                </a:cubicBezTo>
                <a:cubicBezTo>
                  <a:pt x="7257" y="486"/>
                  <a:pt x="7226" y="518"/>
                  <a:pt x="7195" y="534"/>
                </a:cubicBezTo>
                <a:cubicBezTo>
                  <a:pt x="5408" y="1160"/>
                  <a:pt x="3778" y="2305"/>
                  <a:pt x="2680" y="3684"/>
                </a:cubicBezTo>
                <a:cubicBezTo>
                  <a:pt x="2367" y="4076"/>
                  <a:pt x="2085" y="4515"/>
                  <a:pt x="1834" y="4969"/>
                </a:cubicBezTo>
                <a:cubicBezTo>
                  <a:pt x="1646" y="5220"/>
                  <a:pt x="1489" y="5487"/>
                  <a:pt x="1332" y="5753"/>
                </a:cubicBezTo>
                <a:cubicBezTo>
                  <a:pt x="768" y="6835"/>
                  <a:pt x="423" y="8042"/>
                  <a:pt x="282" y="9248"/>
                </a:cubicBezTo>
                <a:cubicBezTo>
                  <a:pt x="0" y="11600"/>
                  <a:pt x="549" y="14123"/>
                  <a:pt x="2132" y="15941"/>
                </a:cubicBezTo>
                <a:cubicBezTo>
                  <a:pt x="3384" y="17388"/>
                  <a:pt x="5247" y="18395"/>
                  <a:pt x="7193" y="18395"/>
                </a:cubicBezTo>
                <a:cubicBezTo>
                  <a:pt x="7293" y="18395"/>
                  <a:pt x="7393" y="18392"/>
                  <a:pt x="7492" y="18387"/>
                </a:cubicBezTo>
                <a:cubicBezTo>
                  <a:pt x="7947" y="18355"/>
                  <a:pt x="8386" y="18277"/>
                  <a:pt x="8809" y="18151"/>
                </a:cubicBezTo>
                <a:cubicBezTo>
                  <a:pt x="11113" y="17885"/>
                  <a:pt x="12399" y="16208"/>
                  <a:pt x="13198" y="14076"/>
                </a:cubicBezTo>
                <a:cubicBezTo>
                  <a:pt x="13214" y="14045"/>
                  <a:pt x="13214" y="14013"/>
                  <a:pt x="13198" y="13982"/>
                </a:cubicBezTo>
                <a:cubicBezTo>
                  <a:pt x="13198" y="13966"/>
                  <a:pt x="13198" y="13966"/>
                  <a:pt x="13198" y="13966"/>
                </a:cubicBezTo>
                <a:cubicBezTo>
                  <a:pt x="13198" y="13951"/>
                  <a:pt x="13198" y="13951"/>
                  <a:pt x="13198" y="13951"/>
                </a:cubicBezTo>
                <a:cubicBezTo>
                  <a:pt x="13159" y="13873"/>
                  <a:pt x="13089" y="13817"/>
                  <a:pt x="13004" y="13817"/>
                </a:cubicBezTo>
                <a:cubicBezTo>
                  <a:pt x="12986" y="13817"/>
                  <a:pt x="12967" y="13820"/>
                  <a:pt x="12947" y="13825"/>
                </a:cubicBezTo>
                <a:cubicBezTo>
                  <a:pt x="12919" y="13742"/>
                  <a:pt x="12843" y="13686"/>
                  <a:pt x="12766" y="13686"/>
                </a:cubicBezTo>
                <a:cubicBezTo>
                  <a:pt x="12711" y="13686"/>
                  <a:pt x="12657" y="13714"/>
                  <a:pt x="12618" y="13778"/>
                </a:cubicBezTo>
                <a:cubicBezTo>
                  <a:pt x="12571" y="13841"/>
                  <a:pt x="12524" y="13919"/>
                  <a:pt x="12493" y="13982"/>
                </a:cubicBezTo>
                <a:cubicBezTo>
                  <a:pt x="12461" y="13998"/>
                  <a:pt x="12430" y="14013"/>
                  <a:pt x="12399" y="14045"/>
                </a:cubicBezTo>
                <a:cubicBezTo>
                  <a:pt x="11756" y="14797"/>
                  <a:pt x="11098" y="15550"/>
                  <a:pt x="10283" y="16114"/>
                </a:cubicBezTo>
                <a:cubicBezTo>
                  <a:pt x="9543" y="16619"/>
                  <a:pt x="8794" y="16834"/>
                  <a:pt x="7958" y="16834"/>
                </a:cubicBezTo>
                <a:cubicBezTo>
                  <a:pt x="7732" y="16834"/>
                  <a:pt x="7498" y="16818"/>
                  <a:pt x="7257" y="16788"/>
                </a:cubicBezTo>
                <a:cubicBezTo>
                  <a:pt x="6270" y="16662"/>
                  <a:pt x="5282" y="16459"/>
                  <a:pt x="4405" y="15988"/>
                </a:cubicBezTo>
                <a:cubicBezTo>
                  <a:pt x="3903" y="15738"/>
                  <a:pt x="3464" y="15393"/>
                  <a:pt x="3025" y="15032"/>
                </a:cubicBezTo>
                <a:cubicBezTo>
                  <a:pt x="1944" y="13904"/>
                  <a:pt x="1442" y="12462"/>
                  <a:pt x="1427" y="10800"/>
                </a:cubicBezTo>
                <a:cubicBezTo>
                  <a:pt x="1411" y="9154"/>
                  <a:pt x="1850" y="7509"/>
                  <a:pt x="2680" y="6082"/>
                </a:cubicBezTo>
                <a:cubicBezTo>
                  <a:pt x="4409" y="3085"/>
                  <a:pt x="7763" y="1251"/>
                  <a:pt x="11201" y="1251"/>
                </a:cubicBezTo>
                <a:cubicBezTo>
                  <a:pt x="11287" y="1251"/>
                  <a:pt x="11372" y="1252"/>
                  <a:pt x="11458" y="1255"/>
                </a:cubicBezTo>
                <a:cubicBezTo>
                  <a:pt x="12007" y="1270"/>
                  <a:pt x="12524" y="1349"/>
                  <a:pt x="12979" y="1568"/>
                </a:cubicBezTo>
                <a:cubicBezTo>
                  <a:pt x="13433" y="1881"/>
                  <a:pt x="13825" y="2273"/>
                  <a:pt x="14154" y="2712"/>
                </a:cubicBezTo>
                <a:cubicBezTo>
                  <a:pt x="14468" y="3277"/>
                  <a:pt x="14640" y="3919"/>
                  <a:pt x="14765" y="4530"/>
                </a:cubicBezTo>
                <a:cubicBezTo>
                  <a:pt x="14922" y="5283"/>
                  <a:pt x="15016" y="6035"/>
                  <a:pt x="15079" y="6803"/>
                </a:cubicBezTo>
                <a:cubicBezTo>
                  <a:pt x="15110" y="8089"/>
                  <a:pt x="15189" y="10189"/>
                  <a:pt x="14029" y="11035"/>
                </a:cubicBezTo>
                <a:cubicBezTo>
                  <a:pt x="13935" y="11082"/>
                  <a:pt x="13841" y="11114"/>
                  <a:pt x="13731" y="11145"/>
                </a:cubicBezTo>
                <a:cubicBezTo>
                  <a:pt x="13627" y="11170"/>
                  <a:pt x="13530" y="11182"/>
                  <a:pt x="13437" y="11182"/>
                </a:cubicBezTo>
                <a:cubicBezTo>
                  <a:pt x="12832" y="11182"/>
                  <a:pt x="12472" y="10676"/>
                  <a:pt x="12336" y="10063"/>
                </a:cubicBezTo>
                <a:cubicBezTo>
                  <a:pt x="12085" y="9029"/>
                  <a:pt x="12007" y="7932"/>
                  <a:pt x="11834" y="6866"/>
                </a:cubicBezTo>
                <a:cubicBezTo>
                  <a:pt x="11709" y="6067"/>
                  <a:pt x="11536" y="5063"/>
                  <a:pt x="11051" y="4405"/>
                </a:cubicBezTo>
                <a:cubicBezTo>
                  <a:pt x="11035" y="4342"/>
                  <a:pt x="11019" y="4280"/>
                  <a:pt x="11004" y="4233"/>
                </a:cubicBezTo>
                <a:cubicBezTo>
                  <a:pt x="10960" y="4103"/>
                  <a:pt x="10839" y="4027"/>
                  <a:pt x="10722" y="4027"/>
                </a:cubicBezTo>
                <a:cubicBezTo>
                  <a:pt x="10711" y="4027"/>
                  <a:pt x="10701" y="4028"/>
                  <a:pt x="10690" y="4029"/>
                </a:cubicBezTo>
                <a:cubicBezTo>
                  <a:pt x="10580" y="3951"/>
                  <a:pt x="10471" y="3888"/>
                  <a:pt x="10361" y="3841"/>
                </a:cubicBezTo>
                <a:cubicBezTo>
                  <a:pt x="9908" y="3428"/>
                  <a:pt x="9372" y="3257"/>
                  <a:pt x="8806" y="3257"/>
                </a:cubicBezTo>
                <a:cubicBezTo>
                  <a:pt x="7179" y="3257"/>
                  <a:pt x="5300" y="4673"/>
                  <a:pt x="4405" y="5847"/>
                </a:cubicBezTo>
                <a:cubicBezTo>
                  <a:pt x="3480" y="7070"/>
                  <a:pt x="3151" y="8465"/>
                  <a:pt x="3119" y="9969"/>
                </a:cubicBezTo>
                <a:cubicBezTo>
                  <a:pt x="3057" y="10534"/>
                  <a:pt x="3057" y="11082"/>
                  <a:pt x="3166" y="11584"/>
                </a:cubicBezTo>
                <a:cubicBezTo>
                  <a:pt x="3229" y="12148"/>
                  <a:pt x="3386" y="12681"/>
                  <a:pt x="3762" y="13042"/>
                </a:cubicBezTo>
                <a:cubicBezTo>
                  <a:pt x="4410" y="13966"/>
                  <a:pt x="5402" y="14364"/>
                  <a:pt x="6435" y="14364"/>
                </a:cubicBezTo>
                <a:cubicBezTo>
                  <a:pt x="8452" y="14364"/>
                  <a:pt x="10628" y="12847"/>
                  <a:pt x="10721" y="10753"/>
                </a:cubicBezTo>
                <a:cubicBezTo>
                  <a:pt x="10737" y="10722"/>
                  <a:pt x="10753" y="10690"/>
                  <a:pt x="10768" y="10659"/>
                </a:cubicBezTo>
                <a:cubicBezTo>
                  <a:pt x="10847" y="11051"/>
                  <a:pt x="10988" y="11411"/>
                  <a:pt x="11223" y="11709"/>
                </a:cubicBezTo>
                <a:cubicBezTo>
                  <a:pt x="11651" y="12266"/>
                  <a:pt x="12298" y="12511"/>
                  <a:pt x="12963" y="12511"/>
                </a:cubicBezTo>
                <a:cubicBezTo>
                  <a:pt x="13590" y="12511"/>
                  <a:pt x="14232" y="12293"/>
                  <a:pt x="14718" y="11913"/>
                </a:cubicBezTo>
                <a:cubicBezTo>
                  <a:pt x="16239" y="10737"/>
                  <a:pt x="16286" y="8480"/>
                  <a:pt x="16145" y="6741"/>
                </a:cubicBezTo>
                <a:cubicBezTo>
                  <a:pt x="15972" y="4593"/>
                  <a:pt x="15345" y="2179"/>
                  <a:pt x="13402" y="957"/>
                </a:cubicBezTo>
                <a:cubicBezTo>
                  <a:pt x="12508" y="392"/>
                  <a:pt x="11521" y="110"/>
                  <a:pt x="10502" y="32"/>
                </a:cubicBezTo>
                <a:cubicBezTo>
                  <a:pt x="10471" y="16"/>
                  <a:pt x="10439" y="1"/>
                  <a:pt x="103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866" name="Google Shape;866;g22b0de0892c_0_69"/>
          <p:cNvGrpSpPr/>
          <p:nvPr/>
        </p:nvGrpSpPr>
        <p:grpSpPr>
          <a:xfrm>
            <a:off x="3660228" y="4359557"/>
            <a:ext cx="1921912" cy="326735"/>
            <a:chOff x="1816609" y="3851001"/>
            <a:chExt cx="1093674" cy="222193"/>
          </a:xfrm>
        </p:grpSpPr>
        <p:sp>
          <p:nvSpPr>
            <p:cNvPr id="867" name="Google Shape;867;g22b0de0892c_0_69"/>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8" name="Google Shape;868;g22b0de0892c_0_69"/>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69" name="Google Shape;869;g22b0de0892c_0_69"/>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0" name="Google Shape;870;g22b0de0892c_0_69"/>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1" name="Google Shape;871;g22b0de0892c_0_69"/>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2" name="Google Shape;872;g22b0de0892c_0_69"/>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3" name="Google Shape;873;g22b0de0892c_0_69"/>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4" name="Google Shape;874;g22b0de0892c_0_69"/>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75" name="Google Shape;875;g22b0de0892c_0_69"/>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pic>
        <p:nvPicPr>
          <p:cNvPr id="877" name="Google Shape;877;g22b0de0892c_0_69"/>
          <p:cNvPicPr preferRelativeResize="0"/>
          <p:nvPr/>
        </p:nvPicPr>
        <p:blipFill>
          <a:blip r:embed="rId3">
            <a:alphaModFix/>
          </a:blip>
          <a:stretch>
            <a:fillRect/>
          </a:stretch>
        </p:blipFill>
        <p:spPr>
          <a:xfrm>
            <a:off x="6658310" y="2101810"/>
            <a:ext cx="2203525" cy="2203525"/>
          </a:xfrm>
          <a:prstGeom prst="rect">
            <a:avLst/>
          </a:prstGeom>
          <a:noFill/>
          <a:ln>
            <a:noFill/>
          </a:ln>
        </p:spPr>
      </p:pic>
      <p:sp>
        <p:nvSpPr>
          <p:cNvPr id="878" name="Google Shape;878;g22b0de0892c_0_69"/>
          <p:cNvSpPr txBox="1"/>
          <p:nvPr/>
        </p:nvSpPr>
        <p:spPr>
          <a:xfrm>
            <a:off x="446125" y="1021625"/>
            <a:ext cx="7369500" cy="6927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600" dirty="0">
                <a:solidFill>
                  <a:schemeClr val="dk1"/>
                </a:solidFill>
                <a:latin typeface="Itim"/>
                <a:ea typeface="Itim"/>
                <a:cs typeface="Itim"/>
                <a:sym typeface="Itim"/>
              </a:rPr>
              <a:t>Para establecer metas efectivas, es importante tener en cuenta tres factores clave: </a:t>
            </a:r>
            <a:r>
              <a:rPr lang="en" sz="1700" b="1" dirty="0">
                <a:solidFill>
                  <a:schemeClr val="dk1"/>
                </a:solidFill>
                <a:latin typeface="Itim"/>
                <a:ea typeface="Itim"/>
                <a:cs typeface="Itim"/>
                <a:sym typeface="Itim"/>
              </a:rPr>
              <a:t>Especificidad, Medición y Realismo. </a:t>
            </a:r>
            <a:endParaRPr sz="15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82"/>
        <p:cNvGrpSpPr/>
        <p:nvPr/>
      </p:nvGrpSpPr>
      <p:grpSpPr>
        <a:xfrm>
          <a:off x="0" y="0"/>
          <a:ext cx="0" cy="0"/>
          <a:chOff x="0" y="0"/>
          <a:chExt cx="0" cy="0"/>
        </a:xfrm>
      </p:grpSpPr>
      <p:sp>
        <p:nvSpPr>
          <p:cNvPr id="883" name="Google Shape;883;g258779d4fcb_0_62"/>
          <p:cNvSpPr txBox="1">
            <a:spLocks noGrp="1"/>
          </p:cNvSpPr>
          <p:nvPr>
            <p:ph type="subTitle" idx="1"/>
          </p:nvPr>
        </p:nvSpPr>
        <p:spPr>
          <a:xfrm>
            <a:off x="732525" y="2031075"/>
            <a:ext cx="2976900" cy="2197200"/>
          </a:xfrm>
          <a:prstGeom prst="rect">
            <a:avLst/>
          </a:prstGeom>
          <a:noFill/>
          <a:ln>
            <a:noFill/>
          </a:ln>
        </p:spPr>
        <p:txBody>
          <a:bodyPr spcFirstLastPara="1" wrap="square" lIns="91425" tIns="91425" rIns="91425" bIns="91425" anchor="t" anchorCtr="0">
            <a:noAutofit/>
          </a:bodyPr>
          <a:lstStyle/>
          <a:p>
            <a:pPr marL="0" lvl="0" indent="0" algn="just" rtl="0">
              <a:lnSpc>
                <a:spcPct val="115000"/>
              </a:lnSpc>
              <a:spcBef>
                <a:spcPts val="1200"/>
              </a:spcBef>
              <a:spcAft>
                <a:spcPts val="0"/>
              </a:spcAft>
              <a:buClr>
                <a:schemeClr val="dk2"/>
              </a:buClr>
              <a:buSzPts val="1100"/>
              <a:buFont typeface="Arial"/>
              <a:buNone/>
            </a:pPr>
            <a:r>
              <a:rPr lang="en" sz="1400" dirty="0">
                <a:solidFill>
                  <a:schemeClr val="dk1"/>
                </a:solidFill>
                <a:latin typeface="Itim"/>
                <a:ea typeface="Itim"/>
                <a:cs typeface="Itim"/>
                <a:sym typeface="Itim"/>
              </a:rPr>
              <a:t>Un ejemplo de meta podría ser </a:t>
            </a:r>
            <a:r>
              <a:rPr lang="en" sz="1400" b="1" dirty="0">
                <a:solidFill>
                  <a:schemeClr val="dk1"/>
                </a:solidFill>
                <a:latin typeface="Itim"/>
                <a:ea typeface="Itim"/>
                <a:cs typeface="Itim"/>
                <a:sym typeface="Itim"/>
              </a:rPr>
              <a:t>aprender un nuevo idioma; </a:t>
            </a:r>
            <a:r>
              <a:rPr lang="en" sz="1400" dirty="0">
                <a:solidFill>
                  <a:schemeClr val="dk1"/>
                </a:solidFill>
                <a:latin typeface="Itim"/>
                <a:ea typeface="Itim"/>
                <a:cs typeface="Itim"/>
                <a:sym typeface="Itim"/>
              </a:rPr>
              <a:t>como meta a corto plazo sería, tomar un curso en tres meses, para alcanzar un nivel básico. Esto no solo mejorará tus habilidades lingüísticas, sino que también te permitirá comunicarte mejor en tus viajes y en tu carrera profesional.</a:t>
            </a:r>
            <a:endParaRPr sz="1300" dirty="0"/>
          </a:p>
          <a:p>
            <a:pPr marL="0" lvl="0" indent="0" algn="l" rtl="0">
              <a:lnSpc>
                <a:spcPct val="115000"/>
              </a:lnSpc>
              <a:spcBef>
                <a:spcPts val="1200"/>
              </a:spcBef>
              <a:spcAft>
                <a:spcPts val="0"/>
              </a:spcAft>
              <a:buClr>
                <a:schemeClr val="dk2"/>
              </a:buClr>
              <a:buSzPts val="1100"/>
              <a:buFont typeface="Arial"/>
              <a:buNone/>
            </a:pPr>
            <a:endParaRPr sz="1100" dirty="0"/>
          </a:p>
          <a:p>
            <a:pPr marL="0" lvl="0" indent="0" algn="l" rtl="0">
              <a:lnSpc>
                <a:spcPct val="100000"/>
              </a:lnSpc>
              <a:spcBef>
                <a:spcPts val="1200"/>
              </a:spcBef>
              <a:spcAft>
                <a:spcPts val="0"/>
              </a:spcAft>
              <a:buClr>
                <a:schemeClr val="dk2"/>
              </a:buClr>
              <a:buSzPts val="1100"/>
              <a:buFont typeface="Arial"/>
              <a:buNone/>
            </a:pPr>
            <a:endParaRPr dirty="0"/>
          </a:p>
        </p:txBody>
      </p:sp>
      <p:sp>
        <p:nvSpPr>
          <p:cNvPr id="884" name="Google Shape;884;g258779d4fcb_0_62"/>
          <p:cNvSpPr txBox="1">
            <a:spLocks noGrp="1"/>
          </p:cNvSpPr>
          <p:nvPr>
            <p:ph type="title"/>
          </p:nvPr>
        </p:nvSpPr>
        <p:spPr>
          <a:xfrm>
            <a:off x="312425" y="860613"/>
            <a:ext cx="4072800" cy="451500"/>
          </a:xfrm>
          <a:prstGeom prst="rect">
            <a:avLst/>
          </a:prstGeom>
          <a:noFill/>
          <a:ln>
            <a:noFill/>
          </a:ln>
        </p:spPr>
        <p:txBody>
          <a:bodyPr spcFirstLastPara="1" wrap="square" lIns="0" tIns="0" rIns="0" bIns="0" anchor="t" anchorCtr="0">
            <a:noAutofit/>
          </a:bodyPr>
          <a:lstStyle/>
          <a:p>
            <a:pPr marL="0" lvl="0" indent="0" algn="just" rtl="0">
              <a:lnSpc>
                <a:spcPct val="100000"/>
              </a:lnSpc>
              <a:spcBef>
                <a:spcPts val="0"/>
              </a:spcBef>
              <a:spcAft>
                <a:spcPts val="0"/>
              </a:spcAft>
              <a:buClr>
                <a:schemeClr val="dk2"/>
              </a:buClr>
              <a:buSzPts val="1100"/>
              <a:buFont typeface="Arial"/>
              <a:buNone/>
            </a:pPr>
            <a:r>
              <a:rPr lang="en"/>
              <a:t>Ejemplos de metas </a:t>
            </a:r>
            <a:endParaRPr/>
          </a:p>
          <a:p>
            <a:pPr marL="0" lvl="0" indent="0" algn="just" rtl="0">
              <a:lnSpc>
                <a:spcPct val="100000"/>
              </a:lnSpc>
              <a:spcBef>
                <a:spcPts val="0"/>
              </a:spcBef>
              <a:spcAft>
                <a:spcPts val="0"/>
              </a:spcAft>
              <a:buClr>
                <a:schemeClr val="dk2"/>
              </a:buClr>
              <a:buSzPts val="1100"/>
              <a:buFont typeface="Arial"/>
              <a:buNone/>
            </a:pPr>
            <a:r>
              <a:rPr lang="en"/>
              <a:t>a corto plazo</a:t>
            </a:r>
            <a:endParaRPr/>
          </a:p>
        </p:txBody>
      </p:sp>
      <p:grpSp>
        <p:nvGrpSpPr>
          <p:cNvPr id="885" name="Google Shape;885;g258779d4fcb_0_62"/>
          <p:cNvGrpSpPr/>
          <p:nvPr/>
        </p:nvGrpSpPr>
        <p:grpSpPr>
          <a:xfrm flipH="1">
            <a:off x="658085" y="1697888"/>
            <a:ext cx="2880858" cy="176025"/>
            <a:chOff x="4345425" y="2175475"/>
            <a:chExt cx="800750" cy="176025"/>
          </a:xfrm>
        </p:grpSpPr>
        <p:sp>
          <p:nvSpPr>
            <p:cNvPr id="886" name="Google Shape;886;g258779d4fcb_0_6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87" name="Google Shape;887;g258779d4fcb_0_6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88" name="Google Shape;888;g258779d4fcb_0_62"/>
          <p:cNvGrpSpPr/>
          <p:nvPr/>
        </p:nvGrpSpPr>
        <p:grpSpPr>
          <a:xfrm>
            <a:off x="-152797" y="472598"/>
            <a:ext cx="1745583" cy="230173"/>
            <a:chOff x="1394800" y="3522000"/>
            <a:chExt cx="1048650" cy="138275"/>
          </a:xfrm>
        </p:grpSpPr>
        <p:sp>
          <p:nvSpPr>
            <p:cNvPr id="889" name="Google Shape;889;g258779d4fcb_0_62"/>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0" name="Google Shape;890;g258779d4fcb_0_62"/>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1" name="Google Shape;891;g258779d4fcb_0_62"/>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2" name="Google Shape;892;g258779d4fcb_0_62"/>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3" name="Google Shape;893;g258779d4fcb_0_62"/>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4" name="Google Shape;894;g258779d4fcb_0_62"/>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5" name="Google Shape;895;g258779d4fcb_0_62"/>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6" name="Google Shape;896;g258779d4fcb_0_62"/>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97" name="Google Shape;897;g258779d4fcb_0_62"/>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98" name="Google Shape;898;g258779d4fcb_0_62"/>
          <p:cNvGrpSpPr/>
          <p:nvPr/>
        </p:nvGrpSpPr>
        <p:grpSpPr>
          <a:xfrm>
            <a:off x="5922603" y="4228257"/>
            <a:ext cx="1921912" cy="326735"/>
            <a:chOff x="1816609" y="3851001"/>
            <a:chExt cx="1093674" cy="222193"/>
          </a:xfrm>
        </p:grpSpPr>
        <p:sp>
          <p:nvSpPr>
            <p:cNvPr id="899" name="Google Shape;899;g258779d4fcb_0_62"/>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0" name="Google Shape;900;g258779d4fcb_0_62"/>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1" name="Google Shape;901;g258779d4fcb_0_62"/>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2" name="Google Shape;902;g258779d4fcb_0_62"/>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3" name="Google Shape;903;g258779d4fcb_0_62"/>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4" name="Google Shape;904;g258779d4fcb_0_62"/>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5" name="Google Shape;905;g258779d4fcb_0_62"/>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6" name="Google Shape;906;g258779d4fcb_0_62"/>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07" name="Google Shape;907;g258779d4fcb_0_62"/>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08" name="Google Shape;908;g258779d4fcb_0_62"/>
          <p:cNvSpPr txBox="1"/>
          <p:nvPr/>
        </p:nvSpPr>
        <p:spPr>
          <a:xfrm>
            <a:off x="5236097" y="2259675"/>
            <a:ext cx="3455700" cy="2226733"/>
          </a:xfrm>
          <a:prstGeom prst="rect">
            <a:avLst/>
          </a:prstGeom>
          <a:noFill/>
          <a:ln>
            <a:noFill/>
          </a:ln>
        </p:spPr>
        <p:txBody>
          <a:bodyPr spcFirstLastPara="1" wrap="square" lIns="91425" tIns="91425" rIns="91425" bIns="91425" anchor="t" anchorCtr="0">
            <a:spAutoFit/>
          </a:bodyPr>
          <a:lstStyle/>
          <a:p>
            <a:pPr marL="0" lvl="0" indent="0" algn="just" rtl="0">
              <a:lnSpc>
                <a:spcPct val="115000"/>
              </a:lnSpc>
              <a:spcBef>
                <a:spcPts val="1200"/>
              </a:spcBef>
              <a:spcAft>
                <a:spcPts val="1200"/>
              </a:spcAft>
              <a:buNone/>
            </a:pPr>
            <a:r>
              <a:rPr lang="en" dirty="0">
                <a:solidFill>
                  <a:schemeClr val="dk1"/>
                </a:solidFill>
                <a:latin typeface="Itim"/>
                <a:ea typeface="Itim"/>
                <a:cs typeface="Itim"/>
                <a:sym typeface="Itim"/>
              </a:rPr>
              <a:t>Otro ejemplo de meta a corto plazo podría ser </a:t>
            </a:r>
            <a:r>
              <a:rPr lang="en" b="1" dirty="0">
                <a:solidFill>
                  <a:schemeClr val="dk1"/>
                </a:solidFill>
                <a:latin typeface="Itim"/>
                <a:ea typeface="Itim"/>
                <a:cs typeface="Itim"/>
                <a:sym typeface="Itim"/>
              </a:rPr>
              <a:t>hacer ejercicio durante 30 minutos al día, 4 días a la semana, durante un mes.</a:t>
            </a:r>
            <a:r>
              <a:rPr lang="en" dirty="0">
                <a:solidFill>
                  <a:schemeClr val="dk1"/>
                </a:solidFill>
                <a:latin typeface="Itim"/>
                <a:ea typeface="Itim"/>
                <a:cs typeface="Itim"/>
                <a:sym typeface="Itim"/>
              </a:rPr>
              <a:t> Esto no solo te ayudará a mantenerte en forma físicamente, sino que también mejorará tu salud mental y aumentará tu energía y productividad en el trabajo.</a:t>
            </a:r>
            <a:endParaRPr sz="1600" dirty="0"/>
          </a:p>
        </p:txBody>
      </p:sp>
      <p:pic>
        <p:nvPicPr>
          <p:cNvPr id="909" name="Google Shape;909;g258779d4fcb_0_62"/>
          <p:cNvPicPr preferRelativeResize="0"/>
          <p:nvPr/>
        </p:nvPicPr>
        <p:blipFill>
          <a:blip r:embed="rId3">
            <a:alphaModFix/>
          </a:blip>
          <a:stretch>
            <a:fillRect/>
          </a:stretch>
        </p:blipFill>
        <p:spPr>
          <a:xfrm>
            <a:off x="5063614" y="860613"/>
            <a:ext cx="3775662" cy="1170462"/>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913"/>
        <p:cNvGrpSpPr/>
        <p:nvPr/>
      </p:nvGrpSpPr>
      <p:grpSpPr>
        <a:xfrm>
          <a:off x="0" y="0"/>
          <a:ext cx="0" cy="0"/>
          <a:chOff x="0" y="0"/>
          <a:chExt cx="0" cy="0"/>
        </a:xfrm>
      </p:grpSpPr>
      <p:sp>
        <p:nvSpPr>
          <p:cNvPr id="914" name="Google Shape;914;p14"/>
          <p:cNvSpPr txBox="1">
            <a:spLocks noGrp="1"/>
          </p:cNvSpPr>
          <p:nvPr>
            <p:ph type="subTitle" idx="1"/>
          </p:nvPr>
        </p:nvSpPr>
        <p:spPr>
          <a:xfrm>
            <a:off x="284800" y="1269074"/>
            <a:ext cx="3596700" cy="1286025"/>
          </a:xfrm>
          <a:prstGeom prst="rect">
            <a:avLst/>
          </a:prstGeom>
          <a:noFill/>
          <a:ln>
            <a:noFill/>
          </a:ln>
        </p:spPr>
        <p:txBody>
          <a:bodyPr spcFirstLastPara="1" wrap="square" lIns="91425" tIns="91425" rIns="91425" bIns="91425" anchor="t" anchorCtr="0">
            <a:noAutofit/>
          </a:bodyPr>
          <a:lstStyle/>
          <a:p>
            <a:pPr marL="0" lvl="0" indent="0" algn="just" rtl="0">
              <a:lnSpc>
                <a:spcPct val="100000"/>
              </a:lnSpc>
              <a:spcBef>
                <a:spcPts val="0"/>
              </a:spcBef>
              <a:spcAft>
                <a:spcPts val="0"/>
              </a:spcAft>
              <a:buClr>
                <a:schemeClr val="dk2"/>
              </a:buClr>
              <a:buSzPts val="1100"/>
              <a:buFont typeface="Arial"/>
              <a:buNone/>
            </a:pPr>
            <a:r>
              <a:rPr lang="en" sz="2600" dirty="0">
                <a:solidFill>
                  <a:schemeClr val="dk1"/>
                </a:solidFill>
                <a:latin typeface="Itim"/>
                <a:ea typeface="Itim"/>
                <a:cs typeface="Itim"/>
                <a:sym typeface="Itim"/>
              </a:rPr>
              <a:t>Ahora nos toca hacer el compromiso a cada uno de nosotros. </a:t>
            </a:r>
            <a:endParaRPr sz="2600" dirty="0">
              <a:solidFill>
                <a:schemeClr val="dk1"/>
              </a:solidFill>
              <a:latin typeface="Itim"/>
              <a:ea typeface="Itim"/>
              <a:cs typeface="Itim"/>
              <a:sym typeface="Itim"/>
            </a:endParaRPr>
          </a:p>
          <a:p>
            <a:pPr marL="0" lvl="0" indent="0" algn="just" rtl="0">
              <a:lnSpc>
                <a:spcPct val="100000"/>
              </a:lnSpc>
              <a:spcBef>
                <a:spcPts val="0"/>
              </a:spcBef>
              <a:spcAft>
                <a:spcPts val="0"/>
              </a:spcAft>
              <a:buClr>
                <a:schemeClr val="dk2"/>
              </a:buClr>
              <a:buSzPts val="1100"/>
              <a:buFont typeface="Arial"/>
              <a:buNone/>
            </a:pPr>
            <a:endParaRPr sz="2600" dirty="0">
              <a:solidFill>
                <a:schemeClr val="dk1"/>
              </a:solidFill>
              <a:latin typeface="Itim"/>
              <a:ea typeface="Itim"/>
              <a:cs typeface="Itim"/>
              <a:sym typeface="Itim"/>
            </a:endParaRPr>
          </a:p>
        </p:txBody>
      </p:sp>
      <p:sp>
        <p:nvSpPr>
          <p:cNvPr id="915" name="Google Shape;915;p14"/>
          <p:cNvSpPr txBox="1">
            <a:spLocks noGrp="1"/>
          </p:cNvSpPr>
          <p:nvPr>
            <p:ph type="title"/>
          </p:nvPr>
        </p:nvSpPr>
        <p:spPr>
          <a:xfrm>
            <a:off x="489175" y="690200"/>
            <a:ext cx="3219600" cy="4089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a:t>Metas a corto plazo</a:t>
            </a:r>
            <a:endParaRPr/>
          </a:p>
        </p:txBody>
      </p:sp>
      <p:grpSp>
        <p:nvGrpSpPr>
          <p:cNvPr id="916" name="Google Shape;916;p14"/>
          <p:cNvGrpSpPr/>
          <p:nvPr/>
        </p:nvGrpSpPr>
        <p:grpSpPr>
          <a:xfrm flipH="1">
            <a:off x="719935" y="1175200"/>
            <a:ext cx="2880858" cy="176025"/>
            <a:chOff x="4345425" y="2175475"/>
            <a:chExt cx="800750" cy="176025"/>
          </a:xfrm>
        </p:grpSpPr>
        <p:sp>
          <p:nvSpPr>
            <p:cNvPr id="917" name="Google Shape;917;p1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18" name="Google Shape;918;p1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19" name="Google Shape;919;p14"/>
          <p:cNvSpPr/>
          <p:nvPr/>
        </p:nvSpPr>
        <p:spPr>
          <a:xfrm>
            <a:off x="8618775" y="583937"/>
            <a:ext cx="585156" cy="660932"/>
          </a:xfrm>
          <a:custGeom>
            <a:avLst/>
            <a:gdLst/>
            <a:ahLst/>
            <a:cxnLst/>
            <a:rect l="l" t="t" r="r" b="b"/>
            <a:pathLst>
              <a:path w="16286" h="18395" extrusionOk="0">
                <a:moveTo>
                  <a:pt x="8339" y="894"/>
                </a:moveTo>
                <a:cubicBezTo>
                  <a:pt x="7947" y="1051"/>
                  <a:pt x="7555" y="1223"/>
                  <a:pt x="7163" y="1427"/>
                </a:cubicBezTo>
                <a:cubicBezTo>
                  <a:pt x="7461" y="1255"/>
                  <a:pt x="7759" y="1098"/>
                  <a:pt x="8057" y="957"/>
                </a:cubicBezTo>
                <a:cubicBezTo>
                  <a:pt x="8151" y="941"/>
                  <a:pt x="8245" y="910"/>
                  <a:pt x="8339" y="894"/>
                </a:cubicBezTo>
                <a:close/>
                <a:moveTo>
                  <a:pt x="10017" y="731"/>
                </a:moveTo>
                <a:cubicBezTo>
                  <a:pt x="10247" y="731"/>
                  <a:pt x="10476" y="746"/>
                  <a:pt x="10706" y="769"/>
                </a:cubicBezTo>
                <a:cubicBezTo>
                  <a:pt x="10800" y="784"/>
                  <a:pt x="10894" y="800"/>
                  <a:pt x="10988" y="816"/>
                </a:cubicBezTo>
                <a:cubicBezTo>
                  <a:pt x="9875" y="847"/>
                  <a:pt x="8699" y="1129"/>
                  <a:pt x="7743" y="1474"/>
                </a:cubicBezTo>
                <a:cubicBezTo>
                  <a:pt x="8402" y="1160"/>
                  <a:pt x="9091" y="957"/>
                  <a:pt x="9765" y="737"/>
                </a:cubicBezTo>
                <a:cubicBezTo>
                  <a:pt x="9849" y="733"/>
                  <a:pt x="9933" y="731"/>
                  <a:pt x="10017" y="731"/>
                </a:cubicBezTo>
                <a:close/>
                <a:moveTo>
                  <a:pt x="9985" y="4327"/>
                </a:moveTo>
                <a:lnTo>
                  <a:pt x="9985" y="4327"/>
                </a:lnTo>
                <a:cubicBezTo>
                  <a:pt x="10173" y="4436"/>
                  <a:pt x="10345" y="4593"/>
                  <a:pt x="10471" y="4828"/>
                </a:cubicBezTo>
                <a:cubicBezTo>
                  <a:pt x="10471" y="4860"/>
                  <a:pt x="10471" y="4891"/>
                  <a:pt x="10471" y="4922"/>
                </a:cubicBezTo>
                <a:cubicBezTo>
                  <a:pt x="10345" y="4687"/>
                  <a:pt x="10173" y="4483"/>
                  <a:pt x="9985" y="4327"/>
                </a:cubicBezTo>
                <a:close/>
                <a:moveTo>
                  <a:pt x="6286" y="1615"/>
                </a:moveTo>
                <a:cubicBezTo>
                  <a:pt x="5596" y="2085"/>
                  <a:pt x="4953" y="2618"/>
                  <a:pt x="4358" y="3167"/>
                </a:cubicBezTo>
                <a:cubicBezTo>
                  <a:pt x="3590" y="3872"/>
                  <a:pt x="2900" y="4672"/>
                  <a:pt x="2304" y="5518"/>
                </a:cubicBezTo>
                <a:cubicBezTo>
                  <a:pt x="2931" y="4295"/>
                  <a:pt x="3825" y="3214"/>
                  <a:pt x="5000" y="2367"/>
                </a:cubicBezTo>
                <a:cubicBezTo>
                  <a:pt x="5408" y="2085"/>
                  <a:pt x="5831" y="1834"/>
                  <a:pt x="6286" y="1615"/>
                </a:cubicBezTo>
                <a:close/>
                <a:moveTo>
                  <a:pt x="2038" y="6521"/>
                </a:moveTo>
                <a:cubicBezTo>
                  <a:pt x="1756" y="7101"/>
                  <a:pt x="1521" y="7728"/>
                  <a:pt x="1348" y="8371"/>
                </a:cubicBezTo>
                <a:cubicBezTo>
                  <a:pt x="1411" y="7994"/>
                  <a:pt x="1505" y="7634"/>
                  <a:pt x="1599" y="7258"/>
                </a:cubicBezTo>
                <a:cubicBezTo>
                  <a:pt x="1740" y="7007"/>
                  <a:pt x="1881" y="6756"/>
                  <a:pt x="2038" y="6521"/>
                </a:cubicBezTo>
                <a:close/>
                <a:moveTo>
                  <a:pt x="8784" y="3487"/>
                </a:moveTo>
                <a:cubicBezTo>
                  <a:pt x="8978" y="3487"/>
                  <a:pt x="9171" y="3505"/>
                  <a:pt x="9358" y="3543"/>
                </a:cubicBezTo>
                <a:cubicBezTo>
                  <a:pt x="9296" y="3539"/>
                  <a:pt x="9233" y="3537"/>
                  <a:pt x="9170" y="3537"/>
                </a:cubicBezTo>
                <a:cubicBezTo>
                  <a:pt x="7833" y="3537"/>
                  <a:pt x="6157" y="4454"/>
                  <a:pt x="5439" y="5157"/>
                </a:cubicBezTo>
                <a:cubicBezTo>
                  <a:pt x="4938" y="5659"/>
                  <a:pt x="4499" y="6333"/>
                  <a:pt x="4138" y="7085"/>
                </a:cubicBezTo>
                <a:cubicBezTo>
                  <a:pt x="3887" y="7524"/>
                  <a:pt x="3684" y="7979"/>
                  <a:pt x="3511" y="8433"/>
                </a:cubicBezTo>
                <a:cubicBezTo>
                  <a:pt x="3652" y="7650"/>
                  <a:pt x="3934" y="6913"/>
                  <a:pt x="4405" y="6223"/>
                </a:cubicBezTo>
                <a:cubicBezTo>
                  <a:pt x="5063" y="5267"/>
                  <a:pt x="5988" y="4436"/>
                  <a:pt x="7038" y="3919"/>
                </a:cubicBezTo>
                <a:cubicBezTo>
                  <a:pt x="7560" y="3658"/>
                  <a:pt x="8180" y="3487"/>
                  <a:pt x="8784" y="3487"/>
                </a:cubicBezTo>
                <a:close/>
                <a:moveTo>
                  <a:pt x="11380" y="6176"/>
                </a:moveTo>
                <a:lnTo>
                  <a:pt x="11380" y="6176"/>
                </a:lnTo>
                <a:cubicBezTo>
                  <a:pt x="11427" y="6396"/>
                  <a:pt x="11458" y="6599"/>
                  <a:pt x="11474" y="6803"/>
                </a:cubicBezTo>
                <a:cubicBezTo>
                  <a:pt x="11646" y="7932"/>
                  <a:pt x="11725" y="9123"/>
                  <a:pt x="12007" y="10252"/>
                </a:cubicBezTo>
                <a:cubicBezTo>
                  <a:pt x="12148" y="10816"/>
                  <a:pt x="12477" y="11192"/>
                  <a:pt x="12900" y="11396"/>
                </a:cubicBezTo>
                <a:cubicBezTo>
                  <a:pt x="12743" y="11380"/>
                  <a:pt x="12618" y="11349"/>
                  <a:pt x="12493" y="11302"/>
                </a:cubicBezTo>
                <a:cubicBezTo>
                  <a:pt x="12399" y="11208"/>
                  <a:pt x="12305" y="11082"/>
                  <a:pt x="12226" y="10957"/>
                </a:cubicBezTo>
                <a:cubicBezTo>
                  <a:pt x="11944" y="10471"/>
                  <a:pt x="11866" y="9907"/>
                  <a:pt x="11803" y="9374"/>
                </a:cubicBezTo>
                <a:cubicBezTo>
                  <a:pt x="11693" y="8543"/>
                  <a:pt x="11599" y="7681"/>
                  <a:pt x="11427" y="6850"/>
                </a:cubicBezTo>
                <a:cubicBezTo>
                  <a:pt x="11411" y="6631"/>
                  <a:pt x="11411" y="6411"/>
                  <a:pt x="11380" y="6176"/>
                </a:cubicBezTo>
                <a:close/>
                <a:moveTo>
                  <a:pt x="4671" y="10158"/>
                </a:moveTo>
                <a:cubicBezTo>
                  <a:pt x="4671" y="10220"/>
                  <a:pt x="4687" y="10283"/>
                  <a:pt x="4687" y="10346"/>
                </a:cubicBezTo>
                <a:cubicBezTo>
                  <a:pt x="4734" y="10816"/>
                  <a:pt x="4797" y="11317"/>
                  <a:pt x="4953" y="11788"/>
                </a:cubicBezTo>
                <a:cubicBezTo>
                  <a:pt x="4749" y="11317"/>
                  <a:pt x="4671" y="10753"/>
                  <a:pt x="4671" y="10158"/>
                </a:cubicBezTo>
                <a:close/>
                <a:moveTo>
                  <a:pt x="11536" y="10863"/>
                </a:moveTo>
                <a:lnTo>
                  <a:pt x="11536" y="10863"/>
                </a:lnTo>
                <a:cubicBezTo>
                  <a:pt x="11740" y="11176"/>
                  <a:pt x="11991" y="11411"/>
                  <a:pt x="12273" y="11553"/>
                </a:cubicBezTo>
                <a:cubicBezTo>
                  <a:pt x="12367" y="11647"/>
                  <a:pt x="12461" y="11725"/>
                  <a:pt x="12555" y="11803"/>
                </a:cubicBezTo>
                <a:cubicBezTo>
                  <a:pt x="12038" y="11662"/>
                  <a:pt x="11725" y="11317"/>
                  <a:pt x="11536" y="10863"/>
                </a:cubicBezTo>
                <a:close/>
                <a:moveTo>
                  <a:pt x="14703" y="11051"/>
                </a:moveTo>
                <a:lnTo>
                  <a:pt x="14703" y="11051"/>
                </a:lnTo>
                <a:cubicBezTo>
                  <a:pt x="14358" y="11490"/>
                  <a:pt x="13888" y="11803"/>
                  <a:pt x="13229" y="11850"/>
                </a:cubicBezTo>
                <a:cubicBezTo>
                  <a:pt x="13214" y="11835"/>
                  <a:pt x="13214" y="11819"/>
                  <a:pt x="13198" y="11803"/>
                </a:cubicBezTo>
                <a:cubicBezTo>
                  <a:pt x="13167" y="11788"/>
                  <a:pt x="13135" y="11772"/>
                  <a:pt x="13120" y="11756"/>
                </a:cubicBezTo>
                <a:cubicBezTo>
                  <a:pt x="13480" y="11756"/>
                  <a:pt x="13856" y="11631"/>
                  <a:pt x="14201" y="11380"/>
                </a:cubicBezTo>
                <a:cubicBezTo>
                  <a:pt x="14374" y="11302"/>
                  <a:pt x="14546" y="11192"/>
                  <a:pt x="14703" y="11051"/>
                </a:cubicBezTo>
                <a:close/>
                <a:moveTo>
                  <a:pt x="8584" y="4456"/>
                </a:moveTo>
                <a:cubicBezTo>
                  <a:pt x="9393" y="4456"/>
                  <a:pt x="10099" y="4942"/>
                  <a:pt x="10439" y="6255"/>
                </a:cubicBezTo>
                <a:cubicBezTo>
                  <a:pt x="10455" y="6302"/>
                  <a:pt x="10471" y="6364"/>
                  <a:pt x="10486" y="6427"/>
                </a:cubicBezTo>
                <a:cubicBezTo>
                  <a:pt x="10502" y="7023"/>
                  <a:pt x="10518" y="7618"/>
                  <a:pt x="10549" y="8214"/>
                </a:cubicBezTo>
                <a:cubicBezTo>
                  <a:pt x="10455" y="9045"/>
                  <a:pt x="10220" y="9875"/>
                  <a:pt x="9891" y="10565"/>
                </a:cubicBezTo>
                <a:cubicBezTo>
                  <a:pt x="9373" y="11694"/>
                  <a:pt x="8010" y="13042"/>
                  <a:pt x="6771" y="13120"/>
                </a:cubicBezTo>
                <a:cubicBezTo>
                  <a:pt x="6411" y="13042"/>
                  <a:pt x="6066" y="12885"/>
                  <a:pt x="5768" y="12524"/>
                </a:cubicBezTo>
                <a:cubicBezTo>
                  <a:pt x="5141" y="11772"/>
                  <a:pt x="5032" y="10628"/>
                  <a:pt x="5000" y="9687"/>
                </a:cubicBezTo>
                <a:cubicBezTo>
                  <a:pt x="4969" y="9045"/>
                  <a:pt x="5016" y="8418"/>
                  <a:pt x="5141" y="7822"/>
                </a:cubicBezTo>
                <a:cubicBezTo>
                  <a:pt x="5565" y="6646"/>
                  <a:pt x="6286" y="5549"/>
                  <a:pt x="7163" y="4860"/>
                </a:cubicBezTo>
                <a:cubicBezTo>
                  <a:pt x="7638" y="4611"/>
                  <a:pt x="8128" y="4456"/>
                  <a:pt x="8584" y="4456"/>
                </a:cubicBezTo>
                <a:close/>
                <a:moveTo>
                  <a:pt x="5126" y="6584"/>
                </a:moveTo>
                <a:lnTo>
                  <a:pt x="5126" y="6584"/>
                </a:lnTo>
                <a:cubicBezTo>
                  <a:pt x="5016" y="6866"/>
                  <a:pt x="4938" y="7164"/>
                  <a:pt x="4859" y="7462"/>
                </a:cubicBezTo>
                <a:cubicBezTo>
                  <a:pt x="4561" y="8245"/>
                  <a:pt x="4389" y="9092"/>
                  <a:pt x="4326" y="9907"/>
                </a:cubicBezTo>
                <a:cubicBezTo>
                  <a:pt x="4217" y="11082"/>
                  <a:pt x="4530" y="12524"/>
                  <a:pt x="5518" y="13230"/>
                </a:cubicBezTo>
                <a:cubicBezTo>
                  <a:pt x="3480" y="12383"/>
                  <a:pt x="3919" y="9217"/>
                  <a:pt x="4624" y="7524"/>
                </a:cubicBezTo>
                <a:cubicBezTo>
                  <a:pt x="4734" y="7258"/>
                  <a:pt x="4859" y="6991"/>
                  <a:pt x="5000" y="6741"/>
                </a:cubicBezTo>
                <a:cubicBezTo>
                  <a:pt x="5016" y="6725"/>
                  <a:pt x="5032" y="6694"/>
                  <a:pt x="5047" y="6678"/>
                </a:cubicBezTo>
                <a:cubicBezTo>
                  <a:pt x="5079" y="6646"/>
                  <a:pt x="5110" y="6615"/>
                  <a:pt x="5126" y="6584"/>
                </a:cubicBezTo>
                <a:close/>
                <a:moveTo>
                  <a:pt x="800" y="7728"/>
                </a:moveTo>
                <a:cubicBezTo>
                  <a:pt x="392" y="9578"/>
                  <a:pt x="439" y="11568"/>
                  <a:pt x="1003" y="13355"/>
                </a:cubicBezTo>
                <a:cubicBezTo>
                  <a:pt x="345" y="11584"/>
                  <a:pt x="298" y="9562"/>
                  <a:pt x="800" y="7728"/>
                </a:cubicBezTo>
                <a:close/>
                <a:moveTo>
                  <a:pt x="2743" y="15314"/>
                </a:moveTo>
                <a:lnTo>
                  <a:pt x="2743" y="15314"/>
                </a:lnTo>
                <a:cubicBezTo>
                  <a:pt x="2775" y="15346"/>
                  <a:pt x="2790" y="15361"/>
                  <a:pt x="2806" y="15377"/>
                </a:cubicBezTo>
                <a:cubicBezTo>
                  <a:pt x="3386" y="15941"/>
                  <a:pt x="4107" y="16506"/>
                  <a:pt x="4891" y="16945"/>
                </a:cubicBezTo>
                <a:cubicBezTo>
                  <a:pt x="4107" y="16615"/>
                  <a:pt x="3449" y="16161"/>
                  <a:pt x="2900" y="15534"/>
                </a:cubicBezTo>
                <a:cubicBezTo>
                  <a:pt x="2853" y="15471"/>
                  <a:pt x="2790" y="15393"/>
                  <a:pt x="2743" y="15314"/>
                </a:cubicBezTo>
                <a:close/>
                <a:moveTo>
                  <a:pt x="5502" y="16788"/>
                </a:moveTo>
                <a:lnTo>
                  <a:pt x="5502" y="16788"/>
                </a:lnTo>
                <a:cubicBezTo>
                  <a:pt x="6160" y="16992"/>
                  <a:pt x="6834" y="17133"/>
                  <a:pt x="7492" y="17195"/>
                </a:cubicBezTo>
                <a:cubicBezTo>
                  <a:pt x="7670" y="17218"/>
                  <a:pt x="7844" y="17228"/>
                  <a:pt x="8014" y="17228"/>
                </a:cubicBezTo>
                <a:cubicBezTo>
                  <a:pt x="8325" y="17228"/>
                  <a:pt x="8625" y="17193"/>
                  <a:pt x="8919" y="17133"/>
                </a:cubicBezTo>
                <a:lnTo>
                  <a:pt x="8919" y="17133"/>
                </a:lnTo>
                <a:cubicBezTo>
                  <a:pt x="8543" y="17274"/>
                  <a:pt x="8166" y="17383"/>
                  <a:pt x="7759" y="17446"/>
                </a:cubicBezTo>
                <a:cubicBezTo>
                  <a:pt x="7728" y="17446"/>
                  <a:pt x="7696" y="17446"/>
                  <a:pt x="7665" y="17462"/>
                </a:cubicBezTo>
                <a:cubicBezTo>
                  <a:pt x="6928" y="17399"/>
                  <a:pt x="6192" y="17133"/>
                  <a:pt x="5502" y="16788"/>
                </a:cubicBezTo>
                <a:close/>
                <a:moveTo>
                  <a:pt x="10392" y="1"/>
                </a:moveTo>
                <a:cubicBezTo>
                  <a:pt x="10330" y="1"/>
                  <a:pt x="10267" y="16"/>
                  <a:pt x="10220" y="16"/>
                </a:cubicBezTo>
                <a:cubicBezTo>
                  <a:pt x="10155" y="14"/>
                  <a:pt x="10090" y="13"/>
                  <a:pt x="10025" y="13"/>
                </a:cubicBezTo>
                <a:cubicBezTo>
                  <a:pt x="9589" y="13"/>
                  <a:pt x="9152" y="58"/>
                  <a:pt x="8715" y="126"/>
                </a:cubicBezTo>
                <a:cubicBezTo>
                  <a:pt x="8645" y="114"/>
                  <a:pt x="8574" y="109"/>
                  <a:pt x="8502" y="109"/>
                </a:cubicBezTo>
                <a:cubicBezTo>
                  <a:pt x="8092" y="109"/>
                  <a:pt x="7662" y="284"/>
                  <a:pt x="7289" y="471"/>
                </a:cubicBezTo>
                <a:cubicBezTo>
                  <a:pt x="7257" y="486"/>
                  <a:pt x="7226" y="518"/>
                  <a:pt x="7195" y="534"/>
                </a:cubicBezTo>
                <a:cubicBezTo>
                  <a:pt x="5408" y="1160"/>
                  <a:pt x="3778" y="2305"/>
                  <a:pt x="2680" y="3684"/>
                </a:cubicBezTo>
                <a:cubicBezTo>
                  <a:pt x="2367" y="4076"/>
                  <a:pt x="2085" y="4515"/>
                  <a:pt x="1834" y="4969"/>
                </a:cubicBezTo>
                <a:cubicBezTo>
                  <a:pt x="1646" y="5220"/>
                  <a:pt x="1489" y="5487"/>
                  <a:pt x="1332" y="5753"/>
                </a:cubicBezTo>
                <a:cubicBezTo>
                  <a:pt x="768" y="6835"/>
                  <a:pt x="423" y="8042"/>
                  <a:pt x="282" y="9248"/>
                </a:cubicBezTo>
                <a:cubicBezTo>
                  <a:pt x="0" y="11600"/>
                  <a:pt x="549" y="14123"/>
                  <a:pt x="2132" y="15941"/>
                </a:cubicBezTo>
                <a:cubicBezTo>
                  <a:pt x="3384" y="17388"/>
                  <a:pt x="5247" y="18395"/>
                  <a:pt x="7193" y="18395"/>
                </a:cubicBezTo>
                <a:cubicBezTo>
                  <a:pt x="7293" y="18395"/>
                  <a:pt x="7393" y="18392"/>
                  <a:pt x="7492" y="18387"/>
                </a:cubicBezTo>
                <a:cubicBezTo>
                  <a:pt x="7947" y="18355"/>
                  <a:pt x="8386" y="18277"/>
                  <a:pt x="8809" y="18151"/>
                </a:cubicBezTo>
                <a:cubicBezTo>
                  <a:pt x="11113" y="17885"/>
                  <a:pt x="12399" y="16208"/>
                  <a:pt x="13198" y="14076"/>
                </a:cubicBezTo>
                <a:cubicBezTo>
                  <a:pt x="13214" y="14045"/>
                  <a:pt x="13214" y="14013"/>
                  <a:pt x="13198" y="13982"/>
                </a:cubicBezTo>
                <a:cubicBezTo>
                  <a:pt x="13198" y="13966"/>
                  <a:pt x="13198" y="13966"/>
                  <a:pt x="13198" y="13966"/>
                </a:cubicBezTo>
                <a:cubicBezTo>
                  <a:pt x="13198" y="13951"/>
                  <a:pt x="13198" y="13951"/>
                  <a:pt x="13198" y="13951"/>
                </a:cubicBezTo>
                <a:cubicBezTo>
                  <a:pt x="13159" y="13873"/>
                  <a:pt x="13089" y="13817"/>
                  <a:pt x="13004" y="13817"/>
                </a:cubicBezTo>
                <a:cubicBezTo>
                  <a:pt x="12986" y="13817"/>
                  <a:pt x="12967" y="13820"/>
                  <a:pt x="12947" y="13825"/>
                </a:cubicBezTo>
                <a:cubicBezTo>
                  <a:pt x="12919" y="13742"/>
                  <a:pt x="12843" y="13686"/>
                  <a:pt x="12766" y="13686"/>
                </a:cubicBezTo>
                <a:cubicBezTo>
                  <a:pt x="12711" y="13686"/>
                  <a:pt x="12657" y="13714"/>
                  <a:pt x="12618" y="13778"/>
                </a:cubicBezTo>
                <a:cubicBezTo>
                  <a:pt x="12571" y="13841"/>
                  <a:pt x="12524" y="13919"/>
                  <a:pt x="12493" y="13982"/>
                </a:cubicBezTo>
                <a:cubicBezTo>
                  <a:pt x="12461" y="13998"/>
                  <a:pt x="12430" y="14013"/>
                  <a:pt x="12399" y="14045"/>
                </a:cubicBezTo>
                <a:cubicBezTo>
                  <a:pt x="11756" y="14797"/>
                  <a:pt x="11098" y="15550"/>
                  <a:pt x="10283" y="16114"/>
                </a:cubicBezTo>
                <a:cubicBezTo>
                  <a:pt x="9543" y="16619"/>
                  <a:pt x="8794" y="16834"/>
                  <a:pt x="7958" y="16834"/>
                </a:cubicBezTo>
                <a:cubicBezTo>
                  <a:pt x="7732" y="16834"/>
                  <a:pt x="7498" y="16818"/>
                  <a:pt x="7257" y="16788"/>
                </a:cubicBezTo>
                <a:cubicBezTo>
                  <a:pt x="6270" y="16662"/>
                  <a:pt x="5282" y="16459"/>
                  <a:pt x="4405" y="15988"/>
                </a:cubicBezTo>
                <a:cubicBezTo>
                  <a:pt x="3903" y="15738"/>
                  <a:pt x="3464" y="15393"/>
                  <a:pt x="3025" y="15032"/>
                </a:cubicBezTo>
                <a:cubicBezTo>
                  <a:pt x="1944" y="13904"/>
                  <a:pt x="1442" y="12462"/>
                  <a:pt x="1427" y="10800"/>
                </a:cubicBezTo>
                <a:cubicBezTo>
                  <a:pt x="1411" y="9154"/>
                  <a:pt x="1850" y="7509"/>
                  <a:pt x="2680" y="6082"/>
                </a:cubicBezTo>
                <a:cubicBezTo>
                  <a:pt x="4409" y="3085"/>
                  <a:pt x="7763" y="1251"/>
                  <a:pt x="11201" y="1251"/>
                </a:cubicBezTo>
                <a:cubicBezTo>
                  <a:pt x="11287" y="1251"/>
                  <a:pt x="11372" y="1252"/>
                  <a:pt x="11458" y="1255"/>
                </a:cubicBezTo>
                <a:cubicBezTo>
                  <a:pt x="12007" y="1270"/>
                  <a:pt x="12524" y="1349"/>
                  <a:pt x="12979" y="1568"/>
                </a:cubicBezTo>
                <a:cubicBezTo>
                  <a:pt x="13433" y="1881"/>
                  <a:pt x="13825" y="2273"/>
                  <a:pt x="14154" y="2712"/>
                </a:cubicBezTo>
                <a:cubicBezTo>
                  <a:pt x="14468" y="3277"/>
                  <a:pt x="14640" y="3919"/>
                  <a:pt x="14765" y="4530"/>
                </a:cubicBezTo>
                <a:cubicBezTo>
                  <a:pt x="14922" y="5283"/>
                  <a:pt x="15016" y="6035"/>
                  <a:pt x="15079" y="6803"/>
                </a:cubicBezTo>
                <a:cubicBezTo>
                  <a:pt x="15110" y="8089"/>
                  <a:pt x="15189" y="10189"/>
                  <a:pt x="14029" y="11035"/>
                </a:cubicBezTo>
                <a:cubicBezTo>
                  <a:pt x="13935" y="11082"/>
                  <a:pt x="13841" y="11114"/>
                  <a:pt x="13731" y="11145"/>
                </a:cubicBezTo>
                <a:cubicBezTo>
                  <a:pt x="13627" y="11170"/>
                  <a:pt x="13530" y="11182"/>
                  <a:pt x="13437" y="11182"/>
                </a:cubicBezTo>
                <a:cubicBezTo>
                  <a:pt x="12832" y="11182"/>
                  <a:pt x="12472" y="10676"/>
                  <a:pt x="12336" y="10063"/>
                </a:cubicBezTo>
                <a:cubicBezTo>
                  <a:pt x="12085" y="9029"/>
                  <a:pt x="12007" y="7932"/>
                  <a:pt x="11834" y="6866"/>
                </a:cubicBezTo>
                <a:cubicBezTo>
                  <a:pt x="11709" y="6067"/>
                  <a:pt x="11536" y="5063"/>
                  <a:pt x="11051" y="4405"/>
                </a:cubicBezTo>
                <a:cubicBezTo>
                  <a:pt x="11035" y="4342"/>
                  <a:pt x="11019" y="4280"/>
                  <a:pt x="11004" y="4233"/>
                </a:cubicBezTo>
                <a:cubicBezTo>
                  <a:pt x="10960" y="4103"/>
                  <a:pt x="10839" y="4027"/>
                  <a:pt x="10722" y="4027"/>
                </a:cubicBezTo>
                <a:cubicBezTo>
                  <a:pt x="10711" y="4027"/>
                  <a:pt x="10701" y="4028"/>
                  <a:pt x="10690" y="4029"/>
                </a:cubicBezTo>
                <a:cubicBezTo>
                  <a:pt x="10580" y="3951"/>
                  <a:pt x="10471" y="3888"/>
                  <a:pt x="10361" y="3841"/>
                </a:cubicBezTo>
                <a:cubicBezTo>
                  <a:pt x="9908" y="3428"/>
                  <a:pt x="9372" y="3257"/>
                  <a:pt x="8806" y="3257"/>
                </a:cubicBezTo>
                <a:cubicBezTo>
                  <a:pt x="7179" y="3257"/>
                  <a:pt x="5300" y="4673"/>
                  <a:pt x="4405" y="5847"/>
                </a:cubicBezTo>
                <a:cubicBezTo>
                  <a:pt x="3480" y="7070"/>
                  <a:pt x="3151" y="8465"/>
                  <a:pt x="3119" y="9969"/>
                </a:cubicBezTo>
                <a:cubicBezTo>
                  <a:pt x="3057" y="10534"/>
                  <a:pt x="3057" y="11082"/>
                  <a:pt x="3166" y="11584"/>
                </a:cubicBezTo>
                <a:cubicBezTo>
                  <a:pt x="3229" y="12148"/>
                  <a:pt x="3386" y="12681"/>
                  <a:pt x="3762" y="13042"/>
                </a:cubicBezTo>
                <a:cubicBezTo>
                  <a:pt x="4410" y="13966"/>
                  <a:pt x="5402" y="14364"/>
                  <a:pt x="6435" y="14364"/>
                </a:cubicBezTo>
                <a:cubicBezTo>
                  <a:pt x="8452" y="14364"/>
                  <a:pt x="10628" y="12847"/>
                  <a:pt x="10721" y="10753"/>
                </a:cubicBezTo>
                <a:cubicBezTo>
                  <a:pt x="10737" y="10722"/>
                  <a:pt x="10753" y="10690"/>
                  <a:pt x="10768" y="10659"/>
                </a:cubicBezTo>
                <a:cubicBezTo>
                  <a:pt x="10847" y="11051"/>
                  <a:pt x="10988" y="11411"/>
                  <a:pt x="11223" y="11709"/>
                </a:cubicBezTo>
                <a:cubicBezTo>
                  <a:pt x="11651" y="12266"/>
                  <a:pt x="12298" y="12511"/>
                  <a:pt x="12963" y="12511"/>
                </a:cubicBezTo>
                <a:cubicBezTo>
                  <a:pt x="13590" y="12511"/>
                  <a:pt x="14232" y="12293"/>
                  <a:pt x="14718" y="11913"/>
                </a:cubicBezTo>
                <a:cubicBezTo>
                  <a:pt x="16239" y="10737"/>
                  <a:pt x="16286" y="8480"/>
                  <a:pt x="16145" y="6741"/>
                </a:cubicBezTo>
                <a:cubicBezTo>
                  <a:pt x="15972" y="4593"/>
                  <a:pt x="15345" y="2179"/>
                  <a:pt x="13402" y="957"/>
                </a:cubicBezTo>
                <a:cubicBezTo>
                  <a:pt x="12508" y="392"/>
                  <a:pt x="11521" y="110"/>
                  <a:pt x="10502" y="32"/>
                </a:cubicBezTo>
                <a:cubicBezTo>
                  <a:pt x="10471" y="16"/>
                  <a:pt x="10439" y="1"/>
                  <a:pt x="10392"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920" name="Google Shape;920;p14"/>
          <p:cNvGrpSpPr/>
          <p:nvPr/>
        </p:nvGrpSpPr>
        <p:grpSpPr>
          <a:xfrm>
            <a:off x="-152797" y="472609"/>
            <a:ext cx="1745583" cy="230173"/>
            <a:chOff x="1394800" y="3522000"/>
            <a:chExt cx="1048650" cy="138275"/>
          </a:xfrm>
        </p:grpSpPr>
        <p:sp>
          <p:nvSpPr>
            <p:cNvPr id="921" name="Google Shape;921;p1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2" name="Google Shape;922;p1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3" name="Google Shape;923;p1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4" name="Google Shape;924;p1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5" name="Google Shape;925;p1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6" name="Google Shape;926;p1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7" name="Google Shape;927;p1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8" name="Google Shape;928;p1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29" name="Google Shape;929;p1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30" name="Google Shape;930;p14"/>
          <p:cNvGrpSpPr/>
          <p:nvPr/>
        </p:nvGrpSpPr>
        <p:grpSpPr>
          <a:xfrm>
            <a:off x="5922616" y="4522932"/>
            <a:ext cx="1921913" cy="326735"/>
            <a:chOff x="1816609" y="3851001"/>
            <a:chExt cx="1093674" cy="222193"/>
          </a:xfrm>
        </p:grpSpPr>
        <p:sp>
          <p:nvSpPr>
            <p:cNvPr id="931" name="Google Shape;931;p1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2" name="Google Shape;932;p1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3" name="Google Shape;933;p1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4" name="Google Shape;934;p1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5" name="Google Shape;935;p1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6" name="Google Shape;936;p1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7" name="Google Shape;937;p1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8" name="Google Shape;938;p1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39" name="Google Shape;939;p1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940" name="Google Shape;940;p14"/>
          <p:cNvSpPr txBox="1">
            <a:spLocks noGrp="1"/>
          </p:cNvSpPr>
          <p:nvPr>
            <p:ph type="subTitle" idx="1"/>
          </p:nvPr>
        </p:nvSpPr>
        <p:spPr>
          <a:xfrm>
            <a:off x="5308275" y="825800"/>
            <a:ext cx="3150600" cy="33093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1500" dirty="0">
                <a:solidFill>
                  <a:schemeClr val="dk1"/>
                </a:solidFill>
                <a:latin typeface="Itim"/>
                <a:ea typeface="Itim"/>
                <a:cs typeface="Itim"/>
                <a:sym typeface="Itim"/>
              </a:rPr>
              <a:t>Mis metas a corto plazo: </a:t>
            </a:r>
            <a:endParaRPr sz="1500" dirty="0">
              <a:solidFill>
                <a:schemeClr val="dk1"/>
              </a:solidFill>
              <a:latin typeface="Itim"/>
              <a:ea typeface="Itim"/>
              <a:cs typeface="Itim"/>
              <a:sym typeface="Itim"/>
            </a:endParaRPr>
          </a:p>
          <a:p>
            <a:pPr marL="0" lvl="0" indent="0" algn="l" rtl="0">
              <a:lnSpc>
                <a:spcPct val="100000"/>
              </a:lnSpc>
              <a:spcBef>
                <a:spcPts val="0"/>
              </a:spcBef>
              <a:spcAft>
                <a:spcPts val="0"/>
              </a:spcAft>
              <a:buClr>
                <a:schemeClr val="dk2"/>
              </a:buClr>
              <a:buSzPts val="1100"/>
              <a:buFont typeface="Arial"/>
              <a:buNone/>
            </a:pPr>
            <a:r>
              <a:rPr lang="en" sz="1500" dirty="0">
                <a:solidFill>
                  <a:schemeClr val="dk1"/>
                </a:solidFill>
                <a:latin typeface="Itim"/>
                <a:ea typeface="Itim"/>
                <a:cs typeface="Itim"/>
                <a:sym typeface="Itim"/>
              </a:rPr>
              <a:t>Académicas:</a:t>
            </a:r>
            <a:endParaRPr sz="1500" dirty="0">
              <a:solidFill>
                <a:schemeClr val="dk1"/>
              </a:solidFill>
              <a:latin typeface="Itim"/>
              <a:ea typeface="Itim"/>
              <a:cs typeface="Itim"/>
              <a:sym typeface="Itim"/>
            </a:endParaRPr>
          </a:p>
          <a:p>
            <a:pPr marL="457200" lvl="0" indent="-323850" algn="l" rtl="0">
              <a:lnSpc>
                <a:spcPct val="100000"/>
              </a:lnSpc>
              <a:spcBef>
                <a:spcPts val="0"/>
              </a:spcBef>
              <a:spcAft>
                <a:spcPts val="0"/>
              </a:spcAft>
              <a:buClr>
                <a:schemeClr val="dk1"/>
              </a:buClr>
              <a:buSzPts val="1500"/>
              <a:buFont typeface="Itim"/>
              <a:buChar char="●"/>
            </a:pPr>
            <a:r>
              <a:rPr lang="en" sz="1500" dirty="0">
                <a:solidFill>
                  <a:schemeClr val="dk1"/>
                </a:solidFill>
                <a:latin typeface="Itim"/>
                <a:ea typeface="Itim"/>
                <a:cs typeface="Itim"/>
                <a:sym typeface="Itim"/>
              </a:rPr>
              <a:t> </a:t>
            </a:r>
            <a:endParaRPr sz="1500" dirty="0">
              <a:solidFill>
                <a:schemeClr val="dk1"/>
              </a:solidFill>
              <a:latin typeface="Itim"/>
              <a:ea typeface="Itim"/>
              <a:cs typeface="Itim"/>
              <a:sym typeface="Itim"/>
            </a:endParaRPr>
          </a:p>
          <a:p>
            <a:pPr marL="457200" lvl="0" indent="-323850" algn="l" rtl="0">
              <a:lnSpc>
                <a:spcPct val="100000"/>
              </a:lnSpc>
              <a:spcBef>
                <a:spcPts val="0"/>
              </a:spcBef>
              <a:spcAft>
                <a:spcPts val="0"/>
              </a:spcAft>
              <a:buClr>
                <a:schemeClr val="dk1"/>
              </a:buClr>
              <a:buSzPts val="1500"/>
              <a:buFont typeface="Itim"/>
              <a:buChar char="●"/>
            </a:pPr>
            <a:endParaRPr sz="1500" dirty="0">
              <a:solidFill>
                <a:schemeClr val="dk1"/>
              </a:solidFill>
              <a:latin typeface="Itim"/>
              <a:ea typeface="Itim"/>
              <a:cs typeface="Itim"/>
              <a:sym typeface="Itim"/>
            </a:endParaRPr>
          </a:p>
          <a:p>
            <a:pPr marL="0" lvl="0" indent="0" algn="l" rtl="0">
              <a:lnSpc>
                <a:spcPct val="100000"/>
              </a:lnSpc>
              <a:spcBef>
                <a:spcPts val="0"/>
              </a:spcBef>
              <a:spcAft>
                <a:spcPts val="0"/>
              </a:spcAft>
              <a:buClr>
                <a:schemeClr val="dk2"/>
              </a:buClr>
              <a:buSzPts val="1100"/>
              <a:buFont typeface="Arial"/>
              <a:buNone/>
            </a:pPr>
            <a:endParaRPr sz="1500" dirty="0">
              <a:solidFill>
                <a:schemeClr val="dk1"/>
              </a:solidFill>
              <a:latin typeface="Itim"/>
              <a:ea typeface="Itim"/>
              <a:cs typeface="Itim"/>
              <a:sym typeface="Itim"/>
            </a:endParaRPr>
          </a:p>
          <a:p>
            <a:pPr marL="0" lvl="0" indent="0" algn="l" rtl="0">
              <a:lnSpc>
                <a:spcPct val="100000"/>
              </a:lnSpc>
              <a:spcBef>
                <a:spcPts val="0"/>
              </a:spcBef>
              <a:spcAft>
                <a:spcPts val="0"/>
              </a:spcAft>
              <a:buClr>
                <a:schemeClr val="dk2"/>
              </a:buClr>
              <a:buSzPts val="1100"/>
              <a:buFont typeface="Arial"/>
              <a:buNone/>
            </a:pPr>
            <a:endParaRPr sz="1500" dirty="0">
              <a:solidFill>
                <a:schemeClr val="dk1"/>
              </a:solidFill>
              <a:latin typeface="Itim"/>
              <a:ea typeface="Itim"/>
              <a:cs typeface="Itim"/>
              <a:sym typeface="Itim"/>
            </a:endParaRPr>
          </a:p>
          <a:p>
            <a:pPr marL="0" lvl="0" indent="0" algn="l" rtl="0">
              <a:lnSpc>
                <a:spcPct val="100000"/>
              </a:lnSpc>
              <a:spcBef>
                <a:spcPts val="0"/>
              </a:spcBef>
              <a:spcAft>
                <a:spcPts val="0"/>
              </a:spcAft>
              <a:buClr>
                <a:schemeClr val="dk2"/>
              </a:buClr>
              <a:buSzPts val="1100"/>
              <a:buFont typeface="Arial"/>
              <a:buNone/>
            </a:pPr>
            <a:r>
              <a:rPr lang="en" sz="1500" dirty="0">
                <a:solidFill>
                  <a:schemeClr val="dk1"/>
                </a:solidFill>
                <a:latin typeface="Itim"/>
                <a:ea typeface="Itim"/>
                <a:cs typeface="Itim"/>
                <a:sym typeface="Itim"/>
              </a:rPr>
              <a:t>Personales: </a:t>
            </a:r>
          </a:p>
          <a:p>
            <a:pPr marL="285750" lvl="0" indent="-285750" algn="l" rtl="0">
              <a:lnSpc>
                <a:spcPct val="100000"/>
              </a:lnSpc>
              <a:spcBef>
                <a:spcPts val="0"/>
              </a:spcBef>
              <a:spcAft>
                <a:spcPts val="0"/>
              </a:spcAft>
              <a:buClr>
                <a:schemeClr val="dk2"/>
              </a:buClr>
              <a:buSzPts val="1100"/>
              <a:buFont typeface="Arial" panose="020B0604020202020204" pitchFamily="34" charset="0"/>
              <a:buChar char="•"/>
            </a:pPr>
            <a:endParaRPr sz="1500" dirty="0">
              <a:solidFill>
                <a:schemeClr val="dk1"/>
              </a:solidFill>
              <a:latin typeface="Itim"/>
              <a:ea typeface="Itim"/>
              <a:cs typeface="Itim"/>
              <a:sym typeface="Itim"/>
            </a:endParaRPr>
          </a:p>
          <a:p>
            <a:pPr marL="457200" lvl="0" indent="-323850" algn="l" rtl="0">
              <a:lnSpc>
                <a:spcPct val="100000"/>
              </a:lnSpc>
              <a:spcBef>
                <a:spcPts val="0"/>
              </a:spcBef>
              <a:spcAft>
                <a:spcPts val="0"/>
              </a:spcAft>
              <a:buClr>
                <a:schemeClr val="dk1"/>
              </a:buClr>
              <a:buSzPts val="1500"/>
              <a:buFont typeface="Itim"/>
              <a:buChar char="●"/>
            </a:pPr>
            <a:endParaRPr sz="1500" dirty="0">
              <a:solidFill>
                <a:schemeClr val="dk1"/>
              </a:solidFill>
              <a:latin typeface="Itim"/>
              <a:ea typeface="Itim"/>
              <a:cs typeface="Itim"/>
              <a:sym typeface="Itim"/>
            </a:endParaRPr>
          </a:p>
          <a:p>
            <a:pPr marL="457200" lvl="0" indent="-323850" algn="l" rtl="0">
              <a:lnSpc>
                <a:spcPct val="100000"/>
              </a:lnSpc>
              <a:spcBef>
                <a:spcPts val="0"/>
              </a:spcBef>
              <a:spcAft>
                <a:spcPts val="0"/>
              </a:spcAft>
              <a:buClr>
                <a:schemeClr val="dk1"/>
              </a:buClr>
              <a:buSzPts val="1500"/>
              <a:buFont typeface="Itim"/>
              <a:buChar char="●"/>
            </a:pPr>
            <a:endParaRPr sz="1500" dirty="0">
              <a:solidFill>
                <a:schemeClr val="dk1"/>
              </a:solidFill>
              <a:latin typeface="Itim"/>
              <a:ea typeface="Itim"/>
              <a:cs typeface="Itim"/>
              <a:sym typeface="Itim"/>
            </a:endParaRPr>
          </a:p>
          <a:p>
            <a:pPr marL="0" lvl="0" indent="0" algn="l" rtl="0">
              <a:lnSpc>
                <a:spcPct val="100000"/>
              </a:lnSpc>
              <a:spcBef>
                <a:spcPts val="0"/>
              </a:spcBef>
              <a:spcAft>
                <a:spcPts val="0"/>
              </a:spcAft>
              <a:buClr>
                <a:schemeClr val="dk2"/>
              </a:buClr>
              <a:buSzPts val="1100"/>
              <a:buFont typeface="Arial"/>
              <a:buNone/>
            </a:pPr>
            <a:endParaRPr sz="1200" dirty="0">
              <a:solidFill>
                <a:schemeClr val="dk1"/>
              </a:solidFill>
              <a:latin typeface="Itim"/>
              <a:ea typeface="Itim"/>
              <a:cs typeface="Itim"/>
              <a:sym typeface="Itim"/>
            </a:endParaRPr>
          </a:p>
          <a:p>
            <a:pPr marL="0" lvl="0" indent="0" algn="l" rtl="0">
              <a:lnSpc>
                <a:spcPct val="100000"/>
              </a:lnSpc>
              <a:spcBef>
                <a:spcPts val="0"/>
              </a:spcBef>
              <a:spcAft>
                <a:spcPts val="0"/>
              </a:spcAft>
              <a:buClr>
                <a:schemeClr val="dk2"/>
              </a:buClr>
              <a:buSzPts val="1100"/>
              <a:buFont typeface="Arial"/>
              <a:buNone/>
            </a:pPr>
            <a:endParaRPr sz="1200" dirty="0">
              <a:solidFill>
                <a:schemeClr val="dk1"/>
              </a:solidFill>
              <a:latin typeface="Itim"/>
              <a:ea typeface="Itim"/>
              <a:cs typeface="Itim"/>
              <a:sym typeface="Itim"/>
            </a:endParaRPr>
          </a:p>
        </p:txBody>
      </p:sp>
      <p:sp>
        <p:nvSpPr>
          <p:cNvPr id="941" name="Google Shape;941;p14"/>
          <p:cNvSpPr txBox="1"/>
          <p:nvPr/>
        </p:nvSpPr>
        <p:spPr>
          <a:xfrm>
            <a:off x="211638" y="2555100"/>
            <a:ext cx="3827100" cy="22779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700" dirty="0">
                <a:solidFill>
                  <a:schemeClr val="dk1"/>
                </a:solidFill>
                <a:latin typeface="Itim"/>
                <a:ea typeface="Itim"/>
                <a:cs typeface="Itim"/>
                <a:sym typeface="Itim"/>
              </a:rPr>
              <a:t>Para mantenerse motivado en el camino hacia el logro de las metas a corto plazo, </a:t>
            </a:r>
            <a:r>
              <a:rPr lang="en" sz="1700" b="1" dirty="0">
                <a:solidFill>
                  <a:schemeClr val="dk1"/>
                </a:solidFill>
                <a:latin typeface="Itim"/>
                <a:ea typeface="Itim"/>
                <a:cs typeface="Itim"/>
                <a:sym typeface="Itim"/>
              </a:rPr>
              <a:t>es importante celebrar los pequeños éxitos.</a:t>
            </a:r>
            <a:r>
              <a:rPr lang="en" sz="1700" dirty="0">
                <a:solidFill>
                  <a:schemeClr val="dk1"/>
                </a:solidFill>
                <a:latin typeface="Itim"/>
                <a:ea typeface="Itim"/>
                <a:cs typeface="Itim"/>
                <a:sym typeface="Itim"/>
              </a:rPr>
              <a:t> Esto puede ser tan simple como tomar un breve descanso para reconocer el progreso realizado o compartir los logros con amigos y familiares.</a:t>
            </a:r>
            <a:endParaRPr dirty="0">
              <a:solidFill>
                <a:schemeClr val="dk1"/>
              </a:solidFill>
              <a:latin typeface="Itim"/>
              <a:ea typeface="Itim"/>
              <a:cs typeface="Itim"/>
              <a:sym typeface="Itim"/>
            </a:endParaRPr>
          </a:p>
        </p:txBody>
      </p:sp>
      <p:sp>
        <p:nvSpPr>
          <p:cNvPr id="31" name="Google Shape;852;p8">
            <a:extLst>
              <a:ext uri="{FF2B5EF4-FFF2-40B4-BE49-F238E27FC236}">
                <a16:creationId xmlns:a16="http://schemas.microsoft.com/office/drawing/2014/main" id="{6CC14DE9-F7A6-40AC-B070-1EF549617449}"/>
              </a:ext>
            </a:extLst>
          </p:cNvPr>
          <p:cNvSpPr txBox="1"/>
          <p:nvPr/>
        </p:nvSpPr>
        <p:spPr>
          <a:xfrm>
            <a:off x="5105264" y="3971100"/>
            <a:ext cx="3642900" cy="861900"/>
          </a:xfrm>
          <a:prstGeom prst="rect">
            <a:avLst/>
          </a:prstGeom>
          <a:noFill/>
          <a:ln>
            <a:noFill/>
          </a:ln>
        </p:spPr>
        <p:txBody>
          <a:bodyPr spcFirstLastPara="1" wrap="square" lIns="91425" tIns="91425" rIns="91425" bIns="91425" anchor="t" anchorCtr="0">
            <a:spAutoFit/>
          </a:bodyPr>
          <a:lstStyle/>
          <a:p>
            <a:pPr marL="457200" marR="482600" lvl="0" indent="-228600" algn="ctr" rtl="0">
              <a:lnSpc>
                <a:spcPct val="100000"/>
              </a:lnSpc>
              <a:spcBef>
                <a:spcPts val="0"/>
              </a:spcBef>
              <a:spcAft>
                <a:spcPts val="0"/>
              </a:spcAft>
              <a:buClr>
                <a:srgbClr val="161616"/>
              </a:buClr>
              <a:buSzPts val="500"/>
              <a:buFont typeface="Lora"/>
              <a:buNone/>
            </a:pPr>
            <a:r>
              <a:rPr lang="en" b="1" dirty="0">
                <a:solidFill>
                  <a:schemeClr val="dk1"/>
                </a:solidFill>
                <a:latin typeface="Itim"/>
                <a:ea typeface="Itim"/>
                <a:cs typeface="Itim"/>
                <a:sym typeface="Itim"/>
              </a:rPr>
              <a:t>“</a:t>
            </a:r>
            <a:r>
              <a:rPr lang="en" sz="1600" b="1" dirty="0">
                <a:solidFill>
                  <a:schemeClr val="dk1"/>
                </a:solidFill>
                <a:latin typeface="Itim"/>
                <a:ea typeface="Itim"/>
                <a:cs typeface="Itim"/>
                <a:sym typeface="Itim"/>
              </a:rPr>
              <a:t>Avanza con confianza en la dirección de tus sueños</a:t>
            </a:r>
            <a:r>
              <a:rPr lang="en" b="1" dirty="0">
                <a:solidFill>
                  <a:schemeClr val="dk1"/>
                </a:solidFill>
                <a:latin typeface="Itim"/>
                <a:ea typeface="Itim"/>
                <a:cs typeface="Itim"/>
                <a:sym typeface="Itim"/>
              </a:rPr>
              <a:t>” </a:t>
            </a:r>
            <a:br>
              <a:rPr lang="en" b="1" dirty="0">
                <a:solidFill>
                  <a:schemeClr val="dk1"/>
                </a:solidFill>
                <a:latin typeface="Itim"/>
                <a:ea typeface="Itim"/>
                <a:cs typeface="Itim"/>
                <a:sym typeface="Itim"/>
              </a:rPr>
            </a:br>
            <a:r>
              <a:rPr lang="en" sz="1200" b="1" dirty="0">
                <a:solidFill>
                  <a:schemeClr val="dk1"/>
                </a:solidFill>
                <a:latin typeface="Itim"/>
                <a:ea typeface="Itim"/>
                <a:cs typeface="Itim"/>
                <a:sym typeface="Itim"/>
              </a:rPr>
              <a:t>Thoreau</a:t>
            </a:r>
            <a:endParaRPr sz="1200" b="1" dirty="0">
              <a:solidFill>
                <a:schemeClr val="dk1"/>
              </a:solidFill>
              <a:latin typeface="Itim"/>
              <a:ea typeface="Itim"/>
              <a:cs typeface="Itim"/>
              <a:sym typeface="Itim"/>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946"/>
        <p:cNvGrpSpPr/>
        <p:nvPr/>
      </p:nvGrpSpPr>
      <p:grpSpPr>
        <a:xfrm>
          <a:off x="0" y="0"/>
          <a:ext cx="0" cy="0"/>
          <a:chOff x="0" y="0"/>
          <a:chExt cx="0" cy="0"/>
        </a:xfrm>
      </p:grpSpPr>
      <p:sp>
        <p:nvSpPr>
          <p:cNvPr id="947" name="Google Shape;947;g260174990b3_0_8"/>
          <p:cNvSpPr txBox="1">
            <a:spLocks noGrp="1"/>
          </p:cNvSpPr>
          <p:nvPr>
            <p:ph type="ctrTitle"/>
          </p:nvPr>
        </p:nvSpPr>
        <p:spPr>
          <a:xfrm>
            <a:off x="1398325" y="1085950"/>
            <a:ext cx="5970300" cy="9291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9700"/>
              <a:t>Gracias!</a:t>
            </a:r>
            <a:endParaRPr sz="9700"/>
          </a:p>
        </p:txBody>
      </p:sp>
      <p:grpSp>
        <p:nvGrpSpPr>
          <p:cNvPr id="948" name="Google Shape;948;g260174990b3_0_8"/>
          <p:cNvGrpSpPr/>
          <p:nvPr/>
        </p:nvGrpSpPr>
        <p:grpSpPr>
          <a:xfrm>
            <a:off x="4015386" y="2460846"/>
            <a:ext cx="375421" cy="353610"/>
            <a:chOff x="2870687" y="3796508"/>
            <a:chExt cx="375421" cy="353610"/>
          </a:xfrm>
        </p:grpSpPr>
        <p:sp>
          <p:nvSpPr>
            <p:cNvPr id="949" name="Google Shape;949;g260174990b3_0_8"/>
            <p:cNvSpPr/>
            <p:nvPr/>
          </p:nvSpPr>
          <p:spPr>
            <a:xfrm>
              <a:off x="2884169" y="3802104"/>
              <a:ext cx="342522" cy="342418"/>
            </a:xfrm>
            <a:custGeom>
              <a:avLst/>
              <a:gdLst/>
              <a:ahLst/>
              <a:cxnLst/>
              <a:rect l="l" t="t" r="r" b="b"/>
              <a:pathLst>
                <a:path w="13160" h="13156" extrusionOk="0">
                  <a:moveTo>
                    <a:pt x="6580" y="1"/>
                  </a:moveTo>
                  <a:cubicBezTo>
                    <a:pt x="2949" y="1"/>
                    <a:pt x="0" y="2945"/>
                    <a:pt x="0" y="6580"/>
                  </a:cubicBezTo>
                  <a:cubicBezTo>
                    <a:pt x="0" y="10211"/>
                    <a:pt x="2949" y="13156"/>
                    <a:pt x="6580" y="13156"/>
                  </a:cubicBezTo>
                  <a:cubicBezTo>
                    <a:pt x="10214" y="13156"/>
                    <a:pt x="13159" y="10211"/>
                    <a:pt x="13159" y="6580"/>
                  </a:cubicBezTo>
                  <a:cubicBezTo>
                    <a:pt x="13159" y="2945"/>
                    <a:pt x="10214" y="1"/>
                    <a:pt x="65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0" name="Google Shape;950;g260174990b3_0_8"/>
            <p:cNvSpPr/>
            <p:nvPr/>
          </p:nvSpPr>
          <p:spPr>
            <a:xfrm>
              <a:off x="3033072" y="3802104"/>
              <a:ext cx="199657" cy="342522"/>
            </a:xfrm>
            <a:custGeom>
              <a:avLst/>
              <a:gdLst/>
              <a:ahLst/>
              <a:cxnLst/>
              <a:rect l="l" t="t" r="r" b="b"/>
              <a:pathLst>
                <a:path w="7671" h="13160" extrusionOk="0">
                  <a:moveTo>
                    <a:pt x="859" y="1"/>
                  </a:moveTo>
                  <a:cubicBezTo>
                    <a:pt x="574" y="1"/>
                    <a:pt x="285" y="18"/>
                    <a:pt x="0" y="57"/>
                  </a:cubicBezTo>
                  <a:cubicBezTo>
                    <a:pt x="3276" y="486"/>
                    <a:pt x="5721" y="3276"/>
                    <a:pt x="5721" y="6580"/>
                  </a:cubicBezTo>
                  <a:cubicBezTo>
                    <a:pt x="5721" y="9880"/>
                    <a:pt x="3276" y="12670"/>
                    <a:pt x="0" y="13103"/>
                  </a:cubicBezTo>
                  <a:cubicBezTo>
                    <a:pt x="290" y="13141"/>
                    <a:pt x="578" y="13160"/>
                    <a:pt x="863" y="13160"/>
                  </a:cubicBezTo>
                  <a:cubicBezTo>
                    <a:pt x="4274" y="13160"/>
                    <a:pt x="7190" y="10510"/>
                    <a:pt x="7421" y="7009"/>
                  </a:cubicBezTo>
                  <a:cubicBezTo>
                    <a:pt x="7670" y="3216"/>
                    <a:pt x="4659" y="4"/>
                    <a:pt x="859" y="1"/>
                  </a:cubicBezTo>
                  <a:close/>
                </a:path>
              </a:pathLst>
            </a:custGeom>
            <a:solidFill>
              <a:srgbClr val="285A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1" name="Google Shape;951;g260174990b3_0_8"/>
            <p:cNvSpPr/>
            <p:nvPr/>
          </p:nvSpPr>
          <p:spPr>
            <a:xfrm>
              <a:off x="2943772" y="3876569"/>
              <a:ext cx="186123" cy="267953"/>
            </a:xfrm>
            <a:custGeom>
              <a:avLst/>
              <a:gdLst/>
              <a:ahLst/>
              <a:cxnLst/>
              <a:rect l="l" t="t" r="r" b="b"/>
              <a:pathLst>
                <a:path w="7151" h="10295" extrusionOk="0">
                  <a:moveTo>
                    <a:pt x="6007" y="0"/>
                  </a:moveTo>
                  <a:cubicBezTo>
                    <a:pt x="3952" y="0"/>
                    <a:pt x="2003" y="1664"/>
                    <a:pt x="2003" y="3719"/>
                  </a:cubicBezTo>
                  <a:lnTo>
                    <a:pt x="2003" y="4008"/>
                  </a:lnTo>
                  <a:lnTo>
                    <a:pt x="1" y="4008"/>
                  </a:lnTo>
                  <a:lnTo>
                    <a:pt x="1" y="6010"/>
                  </a:lnTo>
                  <a:lnTo>
                    <a:pt x="2003" y="6010"/>
                  </a:lnTo>
                  <a:lnTo>
                    <a:pt x="2003" y="9894"/>
                  </a:lnTo>
                  <a:cubicBezTo>
                    <a:pt x="2643" y="10133"/>
                    <a:pt x="3318" y="10267"/>
                    <a:pt x="4005" y="10295"/>
                  </a:cubicBezTo>
                  <a:lnTo>
                    <a:pt x="4005" y="6010"/>
                  </a:lnTo>
                  <a:lnTo>
                    <a:pt x="7150" y="6010"/>
                  </a:lnTo>
                  <a:lnTo>
                    <a:pt x="7150" y="4008"/>
                  </a:lnTo>
                  <a:lnTo>
                    <a:pt x="4005" y="4008"/>
                  </a:lnTo>
                  <a:lnTo>
                    <a:pt x="4005" y="3719"/>
                  </a:lnTo>
                  <a:cubicBezTo>
                    <a:pt x="4005" y="2614"/>
                    <a:pt x="4898" y="2006"/>
                    <a:pt x="6007" y="2006"/>
                  </a:cubicBezTo>
                  <a:lnTo>
                    <a:pt x="7150" y="2006"/>
                  </a:lnTo>
                  <a:lnTo>
                    <a:pt x="7150" y="0"/>
                  </a:ln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2" name="Google Shape;952;g260174990b3_0_8"/>
            <p:cNvSpPr/>
            <p:nvPr/>
          </p:nvSpPr>
          <p:spPr>
            <a:xfrm>
              <a:off x="2870687" y="3796508"/>
              <a:ext cx="375421" cy="353610"/>
            </a:xfrm>
            <a:custGeom>
              <a:avLst/>
              <a:gdLst/>
              <a:ahLst/>
              <a:cxnLst/>
              <a:rect l="l" t="t" r="r" b="b"/>
              <a:pathLst>
                <a:path w="14424" h="13586" extrusionOk="0">
                  <a:moveTo>
                    <a:pt x="7101" y="0"/>
                  </a:moveTo>
                  <a:cubicBezTo>
                    <a:pt x="6858" y="0"/>
                    <a:pt x="6614" y="13"/>
                    <a:pt x="6369" y="40"/>
                  </a:cubicBezTo>
                  <a:cubicBezTo>
                    <a:pt x="4325" y="261"/>
                    <a:pt x="2488" y="1394"/>
                    <a:pt x="1380" y="3125"/>
                  </a:cubicBezTo>
                  <a:cubicBezTo>
                    <a:pt x="268" y="4856"/>
                    <a:pt x="1" y="6996"/>
                    <a:pt x="655" y="8948"/>
                  </a:cubicBezTo>
                  <a:cubicBezTo>
                    <a:pt x="1306" y="10898"/>
                    <a:pt x="2809" y="12446"/>
                    <a:pt x="4737" y="13163"/>
                  </a:cubicBezTo>
                  <a:cubicBezTo>
                    <a:pt x="4761" y="13172"/>
                    <a:pt x="4785" y="13176"/>
                    <a:pt x="4810" y="13176"/>
                  </a:cubicBezTo>
                  <a:cubicBezTo>
                    <a:pt x="4875" y="13176"/>
                    <a:pt x="4938" y="13146"/>
                    <a:pt x="4979" y="13090"/>
                  </a:cubicBezTo>
                  <a:cubicBezTo>
                    <a:pt x="5011" y="13051"/>
                    <a:pt x="5025" y="13005"/>
                    <a:pt x="5025" y="12956"/>
                  </a:cubicBezTo>
                  <a:lnTo>
                    <a:pt x="5025" y="9078"/>
                  </a:lnTo>
                  <a:cubicBezTo>
                    <a:pt x="5025" y="8962"/>
                    <a:pt x="4930" y="8864"/>
                    <a:pt x="4811" y="8864"/>
                  </a:cubicBezTo>
                  <a:lnTo>
                    <a:pt x="3023" y="8864"/>
                  </a:lnTo>
                  <a:lnTo>
                    <a:pt x="3023" y="7291"/>
                  </a:lnTo>
                  <a:lnTo>
                    <a:pt x="4811" y="7291"/>
                  </a:lnTo>
                  <a:cubicBezTo>
                    <a:pt x="4927" y="7291"/>
                    <a:pt x="5025" y="7196"/>
                    <a:pt x="5025" y="7076"/>
                  </a:cubicBezTo>
                  <a:lnTo>
                    <a:pt x="5025" y="6791"/>
                  </a:lnTo>
                  <a:cubicBezTo>
                    <a:pt x="5025" y="4923"/>
                    <a:pt x="6795" y="3287"/>
                    <a:pt x="8815" y="3287"/>
                  </a:cubicBezTo>
                  <a:lnTo>
                    <a:pt x="9743" y="3287"/>
                  </a:lnTo>
                  <a:lnTo>
                    <a:pt x="9743" y="4860"/>
                  </a:lnTo>
                  <a:lnTo>
                    <a:pt x="8815" y="4860"/>
                  </a:lnTo>
                  <a:cubicBezTo>
                    <a:pt x="8209" y="4860"/>
                    <a:pt x="7657" y="5036"/>
                    <a:pt x="7263" y="5352"/>
                  </a:cubicBezTo>
                  <a:cubicBezTo>
                    <a:pt x="6827" y="5704"/>
                    <a:pt x="6598" y="6200"/>
                    <a:pt x="6598" y="6791"/>
                  </a:cubicBezTo>
                  <a:lnTo>
                    <a:pt x="6598" y="7076"/>
                  </a:lnTo>
                  <a:cubicBezTo>
                    <a:pt x="6598" y="7196"/>
                    <a:pt x="6693" y="7291"/>
                    <a:pt x="6813" y="7291"/>
                  </a:cubicBezTo>
                  <a:lnTo>
                    <a:pt x="7657" y="7291"/>
                  </a:lnTo>
                  <a:cubicBezTo>
                    <a:pt x="7777" y="7291"/>
                    <a:pt x="7872" y="7196"/>
                    <a:pt x="7872" y="7076"/>
                  </a:cubicBezTo>
                  <a:cubicBezTo>
                    <a:pt x="7872" y="6960"/>
                    <a:pt x="7777" y="6862"/>
                    <a:pt x="7657" y="6862"/>
                  </a:cubicBezTo>
                  <a:lnTo>
                    <a:pt x="7027" y="6862"/>
                  </a:lnTo>
                  <a:lnTo>
                    <a:pt x="7027" y="6791"/>
                  </a:lnTo>
                  <a:cubicBezTo>
                    <a:pt x="7027" y="5683"/>
                    <a:pt x="7988" y="5289"/>
                    <a:pt x="8815" y="5289"/>
                  </a:cubicBezTo>
                  <a:lnTo>
                    <a:pt x="9958" y="5289"/>
                  </a:lnTo>
                  <a:cubicBezTo>
                    <a:pt x="10074" y="5289"/>
                    <a:pt x="10173" y="5194"/>
                    <a:pt x="10173" y="5074"/>
                  </a:cubicBezTo>
                  <a:lnTo>
                    <a:pt x="10173" y="3072"/>
                  </a:lnTo>
                  <a:cubicBezTo>
                    <a:pt x="10173" y="2953"/>
                    <a:pt x="10074" y="2858"/>
                    <a:pt x="9958" y="2858"/>
                  </a:cubicBezTo>
                  <a:lnTo>
                    <a:pt x="8815" y="2858"/>
                  </a:lnTo>
                  <a:cubicBezTo>
                    <a:pt x="7766" y="2858"/>
                    <a:pt x="6704" y="3277"/>
                    <a:pt x="5898" y="4001"/>
                  </a:cubicBezTo>
                  <a:cubicBezTo>
                    <a:pt x="5057" y="4761"/>
                    <a:pt x="4596" y="5750"/>
                    <a:pt x="4596" y="6791"/>
                  </a:cubicBezTo>
                  <a:lnTo>
                    <a:pt x="4596" y="6862"/>
                  </a:lnTo>
                  <a:lnTo>
                    <a:pt x="2809" y="6862"/>
                  </a:lnTo>
                  <a:cubicBezTo>
                    <a:pt x="2689" y="6862"/>
                    <a:pt x="2594" y="6957"/>
                    <a:pt x="2594" y="7076"/>
                  </a:cubicBezTo>
                  <a:lnTo>
                    <a:pt x="2594" y="9078"/>
                  </a:lnTo>
                  <a:cubicBezTo>
                    <a:pt x="2594" y="9198"/>
                    <a:pt x="2689" y="9293"/>
                    <a:pt x="2809" y="9293"/>
                  </a:cubicBezTo>
                  <a:lnTo>
                    <a:pt x="4596" y="9293"/>
                  </a:lnTo>
                  <a:lnTo>
                    <a:pt x="4596" y="12643"/>
                  </a:lnTo>
                  <a:cubicBezTo>
                    <a:pt x="2256" y="11636"/>
                    <a:pt x="740" y="9335"/>
                    <a:pt x="733" y="6791"/>
                  </a:cubicBezTo>
                  <a:cubicBezTo>
                    <a:pt x="733" y="3280"/>
                    <a:pt x="3590" y="427"/>
                    <a:pt x="7098" y="427"/>
                  </a:cubicBezTo>
                  <a:cubicBezTo>
                    <a:pt x="10606" y="427"/>
                    <a:pt x="13459" y="3287"/>
                    <a:pt x="13459" y="6791"/>
                  </a:cubicBezTo>
                  <a:cubicBezTo>
                    <a:pt x="13459" y="10296"/>
                    <a:pt x="10606" y="13153"/>
                    <a:pt x="7098" y="13153"/>
                  </a:cubicBezTo>
                  <a:lnTo>
                    <a:pt x="7024" y="13153"/>
                  </a:lnTo>
                  <a:lnTo>
                    <a:pt x="7024" y="9297"/>
                  </a:lnTo>
                  <a:lnTo>
                    <a:pt x="9958" y="9297"/>
                  </a:lnTo>
                  <a:cubicBezTo>
                    <a:pt x="10074" y="9297"/>
                    <a:pt x="10173" y="9202"/>
                    <a:pt x="10173" y="9082"/>
                  </a:cubicBezTo>
                  <a:lnTo>
                    <a:pt x="10173" y="7080"/>
                  </a:lnTo>
                  <a:cubicBezTo>
                    <a:pt x="10173" y="6960"/>
                    <a:pt x="10074" y="6865"/>
                    <a:pt x="9958" y="6865"/>
                  </a:cubicBezTo>
                  <a:lnTo>
                    <a:pt x="8702" y="6865"/>
                  </a:lnTo>
                  <a:cubicBezTo>
                    <a:pt x="8582" y="6865"/>
                    <a:pt x="8487" y="6960"/>
                    <a:pt x="8487" y="7080"/>
                  </a:cubicBezTo>
                  <a:cubicBezTo>
                    <a:pt x="8487" y="7200"/>
                    <a:pt x="8582" y="7295"/>
                    <a:pt x="8702" y="7295"/>
                  </a:cubicBezTo>
                  <a:lnTo>
                    <a:pt x="9743" y="7295"/>
                  </a:lnTo>
                  <a:lnTo>
                    <a:pt x="9743" y="8867"/>
                  </a:lnTo>
                  <a:lnTo>
                    <a:pt x="6809" y="8867"/>
                  </a:lnTo>
                  <a:cubicBezTo>
                    <a:pt x="6693" y="8867"/>
                    <a:pt x="6594" y="8962"/>
                    <a:pt x="6594" y="9082"/>
                  </a:cubicBezTo>
                  <a:lnTo>
                    <a:pt x="6594" y="13367"/>
                  </a:lnTo>
                  <a:cubicBezTo>
                    <a:pt x="6594" y="13480"/>
                    <a:pt x="6686" y="13575"/>
                    <a:pt x="6802" y="13582"/>
                  </a:cubicBezTo>
                  <a:cubicBezTo>
                    <a:pt x="6908" y="13586"/>
                    <a:pt x="7003" y="13586"/>
                    <a:pt x="7098" y="13586"/>
                  </a:cubicBezTo>
                  <a:cubicBezTo>
                    <a:pt x="9842" y="13586"/>
                    <a:pt x="12319" y="11932"/>
                    <a:pt x="13371" y="9395"/>
                  </a:cubicBezTo>
                  <a:cubicBezTo>
                    <a:pt x="14423" y="6855"/>
                    <a:pt x="13843" y="3935"/>
                    <a:pt x="11900" y="1992"/>
                  </a:cubicBezTo>
                  <a:cubicBezTo>
                    <a:pt x="10621" y="710"/>
                    <a:pt x="8891" y="0"/>
                    <a:pt x="710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53" name="Google Shape;953;g260174990b3_0_8"/>
          <p:cNvGrpSpPr/>
          <p:nvPr/>
        </p:nvGrpSpPr>
        <p:grpSpPr>
          <a:xfrm>
            <a:off x="4627484" y="2460846"/>
            <a:ext cx="372740" cy="353610"/>
            <a:chOff x="3744430" y="3796534"/>
            <a:chExt cx="372740" cy="353610"/>
          </a:xfrm>
        </p:grpSpPr>
        <p:sp>
          <p:nvSpPr>
            <p:cNvPr id="954" name="Google Shape;954;g260174990b3_0_8"/>
            <p:cNvSpPr/>
            <p:nvPr/>
          </p:nvSpPr>
          <p:spPr>
            <a:xfrm>
              <a:off x="3768713" y="3802104"/>
              <a:ext cx="342522" cy="342418"/>
            </a:xfrm>
            <a:custGeom>
              <a:avLst/>
              <a:gdLst/>
              <a:ahLst/>
              <a:cxnLst/>
              <a:rect l="l" t="t" r="r" b="b"/>
              <a:pathLst>
                <a:path w="13160" h="13156" extrusionOk="0">
                  <a:moveTo>
                    <a:pt x="6580" y="1"/>
                  </a:moveTo>
                  <a:cubicBezTo>
                    <a:pt x="2945" y="1"/>
                    <a:pt x="0" y="2945"/>
                    <a:pt x="0" y="6580"/>
                  </a:cubicBezTo>
                  <a:cubicBezTo>
                    <a:pt x="0" y="10211"/>
                    <a:pt x="2945" y="13156"/>
                    <a:pt x="6580" y="13156"/>
                  </a:cubicBezTo>
                  <a:cubicBezTo>
                    <a:pt x="10211" y="13156"/>
                    <a:pt x="13159" y="10211"/>
                    <a:pt x="13159" y="6580"/>
                  </a:cubicBezTo>
                  <a:cubicBezTo>
                    <a:pt x="13159" y="2945"/>
                    <a:pt x="10211" y="1"/>
                    <a:pt x="658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5" name="Google Shape;955;g260174990b3_0_8"/>
            <p:cNvSpPr/>
            <p:nvPr/>
          </p:nvSpPr>
          <p:spPr>
            <a:xfrm>
              <a:off x="3917617" y="3802104"/>
              <a:ext cx="199553" cy="342522"/>
            </a:xfrm>
            <a:custGeom>
              <a:avLst/>
              <a:gdLst/>
              <a:ahLst/>
              <a:cxnLst/>
              <a:rect l="l" t="t" r="r" b="b"/>
              <a:pathLst>
                <a:path w="7667" h="13160" extrusionOk="0">
                  <a:moveTo>
                    <a:pt x="859" y="1"/>
                  </a:moveTo>
                  <a:cubicBezTo>
                    <a:pt x="570" y="1"/>
                    <a:pt x="285" y="18"/>
                    <a:pt x="0" y="57"/>
                  </a:cubicBezTo>
                  <a:cubicBezTo>
                    <a:pt x="3272" y="486"/>
                    <a:pt x="5721" y="3276"/>
                    <a:pt x="5721" y="6580"/>
                  </a:cubicBezTo>
                  <a:cubicBezTo>
                    <a:pt x="5721" y="9880"/>
                    <a:pt x="3272" y="12670"/>
                    <a:pt x="0" y="13103"/>
                  </a:cubicBezTo>
                  <a:cubicBezTo>
                    <a:pt x="290" y="13141"/>
                    <a:pt x="578" y="13160"/>
                    <a:pt x="863" y="13160"/>
                  </a:cubicBezTo>
                  <a:cubicBezTo>
                    <a:pt x="4274" y="13160"/>
                    <a:pt x="7190" y="10510"/>
                    <a:pt x="7421" y="7009"/>
                  </a:cubicBezTo>
                  <a:cubicBezTo>
                    <a:pt x="7667" y="3216"/>
                    <a:pt x="4659" y="4"/>
                    <a:pt x="859" y="1"/>
                  </a:cubicBezTo>
                  <a:close/>
                </a:path>
              </a:pathLst>
            </a:custGeom>
            <a:solidFill>
              <a:srgbClr val="285AA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6" name="Google Shape;956;g260174990b3_0_8"/>
            <p:cNvSpPr/>
            <p:nvPr/>
          </p:nvSpPr>
          <p:spPr>
            <a:xfrm>
              <a:off x="3850206" y="3943225"/>
              <a:ext cx="38026" cy="112387"/>
            </a:xfrm>
            <a:custGeom>
              <a:avLst/>
              <a:gdLst/>
              <a:ahLst/>
              <a:cxnLst/>
              <a:rect l="l" t="t" r="r" b="b"/>
              <a:pathLst>
                <a:path w="1461" h="4318" extrusionOk="0">
                  <a:moveTo>
                    <a:pt x="60" y="0"/>
                  </a:moveTo>
                  <a:cubicBezTo>
                    <a:pt x="29" y="0"/>
                    <a:pt x="0" y="25"/>
                    <a:pt x="0" y="57"/>
                  </a:cubicBezTo>
                  <a:lnTo>
                    <a:pt x="0" y="4261"/>
                  </a:lnTo>
                  <a:cubicBezTo>
                    <a:pt x="0" y="4293"/>
                    <a:pt x="29" y="4318"/>
                    <a:pt x="60" y="4318"/>
                  </a:cubicBezTo>
                  <a:lnTo>
                    <a:pt x="1404" y="4318"/>
                  </a:lnTo>
                  <a:cubicBezTo>
                    <a:pt x="1436" y="4318"/>
                    <a:pt x="1461" y="4293"/>
                    <a:pt x="1461" y="4261"/>
                  </a:cubicBezTo>
                  <a:lnTo>
                    <a:pt x="1461" y="57"/>
                  </a:lnTo>
                  <a:cubicBezTo>
                    <a:pt x="1461" y="25"/>
                    <a:pt x="1436" y="0"/>
                    <a:pt x="1404" y="0"/>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7" name="Google Shape;957;g260174990b3_0_8"/>
            <p:cNvSpPr/>
            <p:nvPr/>
          </p:nvSpPr>
          <p:spPr>
            <a:xfrm>
              <a:off x="3835188" y="3876126"/>
              <a:ext cx="53044" cy="45522"/>
            </a:xfrm>
            <a:custGeom>
              <a:avLst/>
              <a:gdLst/>
              <a:ahLst/>
              <a:cxnLst/>
              <a:rect l="l" t="t" r="r" b="b"/>
              <a:pathLst>
                <a:path w="2038" h="1749" extrusionOk="0">
                  <a:moveTo>
                    <a:pt x="1160" y="1"/>
                  </a:moveTo>
                  <a:cubicBezTo>
                    <a:pt x="946" y="1"/>
                    <a:pt x="727" y="81"/>
                    <a:pt x="549" y="260"/>
                  </a:cubicBezTo>
                  <a:cubicBezTo>
                    <a:pt x="0" y="809"/>
                    <a:pt x="387" y="1748"/>
                    <a:pt x="1165" y="1748"/>
                  </a:cubicBezTo>
                  <a:cubicBezTo>
                    <a:pt x="1647" y="1748"/>
                    <a:pt x="2038" y="1358"/>
                    <a:pt x="2038" y="876"/>
                  </a:cubicBezTo>
                  <a:cubicBezTo>
                    <a:pt x="2038" y="350"/>
                    <a:pt x="1608" y="1"/>
                    <a:pt x="1160"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8" name="Google Shape;958;g260174990b3_0_8"/>
            <p:cNvSpPr/>
            <p:nvPr/>
          </p:nvSpPr>
          <p:spPr>
            <a:xfrm>
              <a:off x="3924670" y="3943121"/>
              <a:ext cx="119805" cy="112491"/>
            </a:xfrm>
            <a:custGeom>
              <a:avLst/>
              <a:gdLst/>
              <a:ahLst/>
              <a:cxnLst/>
              <a:rect l="l" t="t" r="r" b="b"/>
              <a:pathLst>
                <a:path w="4603" h="4322" extrusionOk="0">
                  <a:moveTo>
                    <a:pt x="70" y="1"/>
                  </a:moveTo>
                  <a:cubicBezTo>
                    <a:pt x="32" y="1"/>
                    <a:pt x="0" y="33"/>
                    <a:pt x="0" y="71"/>
                  </a:cubicBezTo>
                  <a:lnTo>
                    <a:pt x="0" y="4255"/>
                  </a:lnTo>
                  <a:cubicBezTo>
                    <a:pt x="0" y="4290"/>
                    <a:pt x="32" y="4322"/>
                    <a:pt x="70" y="4322"/>
                  </a:cubicBezTo>
                  <a:lnTo>
                    <a:pt x="1390" y="4322"/>
                  </a:lnTo>
                  <a:cubicBezTo>
                    <a:pt x="1429" y="4322"/>
                    <a:pt x="1460" y="4290"/>
                    <a:pt x="1460" y="4255"/>
                  </a:cubicBezTo>
                  <a:lnTo>
                    <a:pt x="1460" y="2766"/>
                  </a:lnTo>
                  <a:cubicBezTo>
                    <a:pt x="1460" y="2281"/>
                    <a:pt x="1569" y="1461"/>
                    <a:pt x="2301" y="1461"/>
                  </a:cubicBezTo>
                  <a:cubicBezTo>
                    <a:pt x="3036" y="1461"/>
                    <a:pt x="3146" y="2281"/>
                    <a:pt x="3146" y="2766"/>
                  </a:cubicBezTo>
                  <a:lnTo>
                    <a:pt x="3146" y="4255"/>
                  </a:lnTo>
                  <a:cubicBezTo>
                    <a:pt x="3146" y="4290"/>
                    <a:pt x="3177" y="4322"/>
                    <a:pt x="3216" y="4322"/>
                  </a:cubicBezTo>
                  <a:lnTo>
                    <a:pt x="4535" y="4322"/>
                  </a:lnTo>
                  <a:cubicBezTo>
                    <a:pt x="4574" y="4322"/>
                    <a:pt x="4602" y="4290"/>
                    <a:pt x="4602" y="4255"/>
                  </a:cubicBezTo>
                  <a:lnTo>
                    <a:pt x="4602" y="2306"/>
                  </a:lnTo>
                  <a:cubicBezTo>
                    <a:pt x="4602" y="1707"/>
                    <a:pt x="4433" y="1151"/>
                    <a:pt x="4127" y="743"/>
                  </a:cubicBezTo>
                  <a:cubicBezTo>
                    <a:pt x="3761" y="258"/>
                    <a:pt x="3230" y="4"/>
                    <a:pt x="2586" y="4"/>
                  </a:cubicBezTo>
                  <a:cubicBezTo>
                    <a:pt x="2581" y="4"/>
                    <a:pt x="2575" y="4"/>
                    <a:pt x="2569" y="4"/>
                  </a:cubicBezTo>
                  <a:cubicBezTo>
                    <a:pt x="2107" y="4"/>
                    <a:pt x="1656" y="148"/>
                    <a:pt x="1277" y="413"/>
                  </a:cubicBezTo>
                  <a:cubicBezTo>
                    <a:pt x="1265" y="420"/>
                    <a:pt x="1253" y="423"/>
                    <a:pt x="1240" y="423"/>
                  </a:cubicBezTo>
                  <a:cubicBezTo>
                    <a:pt x="1205" y="423"/>
                    <a:pt x="1172" y="396"/>
                    <a:pt x="1172" y="356"/>
                  </a:cubicBezTo>
                  <a:lnTo>
                    <a:pt x="1172" y="71"/>
                  </a:lnTo>
                  <a:cubicBezTo>
                    <a:pt x="1172" y="33"/>
                    <a:pt x="1140" y="1"/>
                    <a:pt x="1105"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59" name="Google Shape;959;g260174990b3_0_8"/>
            <p:cNvSpPr/>
            <p:nvPr/>
          </p:nvSpPr>
          <p:spPr>
            <a:xfrm>
              <a:off x="3744430" y="3796534"/>
              <a:ext cx="372480" cy="353610"/>
            </a:xfrm>
            <a:custGeom>
              <a:avLst/>
              <a:gdLst/>
              <a:ahLst/>
              <a:cxnLst/>
              <a:rect l="l" t="t" r="r" b="b"/>
              <a:pathLst>
                <a:path w="14311" h="13586" extrusionOk="0">
                  <a:moveTo>
                    <a:pt x="7513" y="429"/>
                  </a:moveTo>
                  <a:cubicBezTo>
                    <a:pt x="11021" y="429"/>
                    <a:pt x="13878" y="3283"/>
                    <a:pt x="13878" y="6794"/>
                  </a:cubicBezTo>
                  <a:cubicBezTo>
                    <a:pt x="13878" y="10302"/>
                    <a:pt x="11021" y="13155"/>
                    <a:pt x="7513" y="13155"/>
                  </a:cubicBezTo>
                  <a:cubicBezTo>
                    <a:pt x="4005" y="13155"/>
                    <a:pt x="1148" y="10302"/>
                    <a:pt x="1148" y="6794"/>
                  </a:cubicBezTo>
                  <a:cubicBezTo>
                    <a:pt x="1148" y="3283"/>
                    <a:pt x="4005" y="429"/>
                    <a:pt x="7513" y="429"/>
                  </a:cubicBezTo>
                  <a:close/>
                  <a:moveTo>
                    <a:pt x="7512" y="1"/>
                  </a:moveTo>
                  <a:cubicBezTo>
                    <a:pt x="6205" y="1"/>
                    <a:pt x="4891" y="377"/>
                    <a:pt x="3741" y="1147"/>
                  </a:cubicBezTo>
                  <a:cubicBezTo>
                    <a:pt x="1046" y="2945"/>
                    <a:pt x="1" y="6400"/>
                    <a:pt x="1239" y="9391"/>
                  </a:cubicBezTo>
                  <a:cubicBezTo>
                    <a:pt x="2304" y="11966"/>
                    <a:pt x="4809" y="13586"/>
                    <a:pt x="7510" y="13586"/>
                  </a:cubicBezTo>
                  <a:cubicBezTo>
                    <a:pt x="7950" y="13586"/>
                    <a:pt x="8395" y="13543"/>
                    <a:pt x="8839" y="13454"/>
                  </a:cubicBezTo>
                  <a:cubicBezTo>
                    <a:pt x="12016" y="12821"/>
                    <a:pt x="14307" y="10035"/>
                    <a:pt x="14307" y="6794"/>
                  </a:cubicBezTo>
                  <a:cubicBezTo>
                    <a:pt x="14310" y="4989"/>
                    <a:pt x="13593" y="3261"/>
                    <a:pt x="12315" y="1991"/>
                  </a:cubicBezTo>
                  <a:cubicBezTo>
                    <a:pt x="11003" y="677"/>
                    <a:pt x="9264" y="1"/>
                    <a:pt x="7512"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0" name="Google Shape;960;g260174990b3_0_8"/>
            <p:cNvSpPr/>
            <p:nvPr/>
          </p:nvSpPr>
          <p:spPr>
            <a:xfrm>
              <a:off x="3844974" y="3937993"/>
              <a:ext cx="48489" cy="122850"/>
            </a:xfrm>
            <a:custGeom>
              <a:avLst/>
              <a:gdLst/>
              <a:ahLst/>
              <a:cxnLst/>
              <a:rect l="l" t="t" r="r" b="b"/>
              <a:pathLst>
                <a:path w="1863" h="4720" extrusionOk="0">
                  <a:moveTo>
                    <a:pt x="1433" y="430"/>
                  </a:moveTo>
                  <a:lnTo>
                    <a:pt x="1433" y="4290"/>
                  </a:lnTo>
                  <a:lnTo>
                    <a:pt x="430" y="4290"/>
                  </a:lnTo>
                  <a:lnTo>
                    <a:pt x="430" y="430"/>
                  </a:lnTo>
                  <a:close/>
                  <a:moveTo>
                    <a:pt x="216" y="1"/>
                  </a:moveTo>
                  <a:cubicBezTo>
                    <a:pt x="99" y="1"/>
                    <a:pt x="1" y="96"/>
                    <a:pt x="1" y="216"/>
                  </a:cubicBezTo>
                  <a:lnTo>
                    <a:pt x="1" y="4505"/>
                  </a:lnTo>
                  <a:cubicBezTo>
                    <a:pt x="1" y="4624"/>
                    <a:pt x="99" y="4719"/>
                    <a:pt x="216" y="4719"/>
                  </a:cubicBezTo>
                  <a:lnTo>
                    <a:pt x="1648" y="4719"/>
                  </a:lnTo>
                  <a:cubicBezTo>
                    <a:pt x="1767" y="4719"/>
                    <a:pt x="1862" y="4624"/>
                    <a:pt x="1862" y="4505"/>
                  </a:cubicBezTo>
                  <a:lnTo>
                    <a:pt x="1862" y="216"/>
                  </a:lnTo>
                  <a:cubicBezTo>
                    <a:pt x="1862" y="96"/>
                    <a:pt x="1767" y="1"/>
                    <a:pt x="1648"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1" name="Google Shape;961;g260174990b3_0_8"/>
            <p:cNvSpPr/>
            <p:nvPr/>
          </p:nvSpPr>
          <p:spPr>
            <a:xfrm>
              <a:off x="3828134" y="3870973"/>
              <a:ext cx="65329" cy="55881"/>
            </a:xfrm>
            <a:custGeom>
              <a:avLst/>
              <a:gdLst/>
              <a:ahLst/>
              <a:cxnLst/>
              <a:rect l="l" t="t" r="r" b="b"/>
              <a:pathLst>
                <a:path w="2510" h="2147" extrusionOk="0">
                  <a:moveTo>
                    <a:pt x="1431" y="427"/>
                  </a:moveTo>
                  <a:cubicBezTo>
                    <a:pt x="1762" y="427"/>
                    <a:pt x="2080" y="685"/>
                    <a:pt x="2080" y="1074"/>
                  </a:cubicBezTo>
                  <a:cubicBezTo>
                    <a:pt x="2080" y="1429"/>
                    <a:pt x="1791" y="1717"/>
                    <a:pt x="1436" y="1717"/>
                  </a:cubicBezTo>
                  <a:cubicBezTo>
                    <a:pt x="863" y="1717"/>
                    <a:pt x="574" y="1024"/>
                    <a:pt x="982" y="616"/>
                  </a:cubicBezTo>
                  <a:cubicBezTo>
                    <a:pt x="1113" y="486"/>
                    <a:pt x="1273" y="427"/>
                    <a:pt x="1431" y="427"/>
                  </a:cubicBezTo>
                  <a:close/>
                  <a:moveTo>
                    <a:pt x="1436" y="0"/>
                  </a:moveTo>
                  <a:cubicBezTo>
                    <a:pt x="479" y="0"/>
                    <a:pt x="1" y="1154"/>
                    <a:pt x="676" y="1830"/>
                  </a:cubicBezTo>
                  <a:cubicBezTo>
                    <a:pt x="895" y="2049"/>
                    <a:pt x="1165" y="2147"/>
                    <a:pt x="1429" y="2147"/>
                  </a:cubicBezTo>
                  <a:cubicBezTo>
                    <a:pt x="1980" y="2147"/>
                    <a:pt x="2509" y="1720"/>
                    <a:pt x="2509" y="1074"/>
                  </a:cubicBezTo>
                  <a:cubicBezTo>
                    <a:pt x="2509" y="482"/>
                    <a:pt x="2027" y="0"/>
                    <a:pt x="1436"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2" name="Google Shape;962;g260174990b3_0_8"/>
            <p:cNvSpPr/>
            <p:nvPr/>
          </p:nvSpPr>
          <p:spPr>
            <a:xfrm>
              <a:off x="3919439" y="3937993"/>
              <a:ext cx="130346" cy="122850"/>
            </a:xfrm>
            <a:custGeom>
              <a:avLst/>
              <a:gdLst/>
              <a:ahLst/>
              <a:cxnLst/>
              <a:rect l="l" t="t" r="r" b="b"/>
              <a:pathLst>
                <a:path w="5008" h="4720" extrusionOk="0">
                  <a:moveTo>
                    <a:pt x="215" y="1"/>
                  </a:moveTo>
                  <a:cubicBezTo>
                    <a:pt x="99" y="1"/>
                    <a:pt x="0" y="96"/>
                    <a:pt x="0" y="216"/>
                  </a:cubicBezTo>
                  <a:lnTo>
                    <a:pt x="0" y="4505"/>
                  </a:lnTo>
                  <a:cubicBezTo>
                    <a:pt x="0" y="4624"/>
                    <a:pt x="99" y="4719"/>
                    <a:pt x="215" y="4719"/>
                  </a:cubicBezTo>
                  <a:lnTo>
                    <a:pt x="1647" y="4719"/>
                  </a:lnTo>
                  <a:cubicBezTo>
                    <a:pt x="1767" y="4719"/>
                    <a:pt x="1862" y="4624"/>
                    <a:pt x="1862" y="4505"/>
                  </a:cubicBezTo>
                  <a:lnTo>
                    <a:pt x="1862" y="2963"/>
                  </a:lnTo>
                  <a:cubicBezTo>
                    <a:pt x="1862" y="2460"/>
                    <a:pt x="1974" y="1859"/>
                    <a:pt x="2506" y="1859"/>
                  </a:cubicBezTo>
                  <a:cubicBezTo>
                    <a:pt x="2900" y="1859"/>
                    <a:pt x="3065" y="2193"/>
                    <a:pt x="3121" y="2573"/>
                  </a:cubicBezTo>
                  <a:cubicBezTo>
                    <a:pt x="3135" y="2678"/>
                    <a:pt x="3227" y="2756"/>
                    <a:pt x="3332" y="2756"/>
                  </a:cubicBezTo>
                  <a:cubicBezTo>
                    <a:pt x="3463" y="2752"/>
                    <a:pt x="3565" y="2636"/>
                    <a:pt x="3544" y="2506"/>
                  </a:cubicBezTo>
                  <a:cubicBezTo>
                    <a:pt x="3434" y="1816"/>
                    <a:pt x="3069" y="1429"/>
                    <a:pt x="2506" y="1429"/>
                  </a:cubicBezTo>
                  <a:cubicBezTo>
                    <a:pt x="1823" y="1429"/>
                    <a:pt x="1432" y="1989"/>
                    <a:pt x="1432" y="2963"/>
                  </a:cubicBezTo>
                  <a:lnTo>
                    <a:pt x="1432" y="4290"/>
                  </a:lnTo>
                  <a:lnTo>
                    <a:pt x="430" y="4290"/>
                  </a:lnTo>
                  <a:lnTo>
                    <a:pt x="430" y="430"/>
                  </a:lnTo>
                  <a:lnTo>
                    <a:pt x="1144" y="430"/>
                  </a:lnTo>
                  <a:lnTo>
                    <a:pt x="1144" y="712"/>
                  </a:lnTo>
                  <a:cubicBezTo>
                    <a:pt x="1144" y="778"/>
                    <a:pt x="1172" y="842"/>
                    <a:pt x="1225" y="884"/>
                  </a:cubicBezTo>
                  <a:cubicBezTo>
                    <a:pt x="1264" y="916"/>
                    <a:pt x="1311" y="932"/>
                    <a:pt x="1359" y="932"/>
                  </a:cubicBezTo>
                  <a:cubicBezTo>
                    <a:pt x="1407" y="932"/>
                    <a:pt x="1455" y="916"/>
                    <a:pt x="1496" y="884"/>
                  </a:cubicBezTo>
                  <a:cubicBezTo>
                    <a:pt x="1858" y="592"/>
                    <a:pt x="2309" y="430"/>
                    <a:pt x="2776" y="430"/>
                  </a:cubicBezTo>
                  <a:cubicBezTo>
                    <a:pt x="2781" y="430"/>
                    <a:pt x="2786" y="430"/>
                    <a:pt x="2791" y="430"/>
                  </a:cubicBezTo>
                  <a:cubicBezTo>
                    <a:pt x="4026" y="430"/>
                    <a:pt x="4578" y="1472"/>
                    <a:pt x="4578" y="2503"/>
                  </a:cubicBezTo>
                  <a:lnTo>
                    <a:pt x="4578" y="4290"/>
                  </a:lnTo>
                  <a:lnTo>
                    <a:pt x="3575" y="4290"/>
                  </a:lnTo>
                  <a:lnTo>
                    <a:pt x="3575" y="3583"/>
                  </a:lnTo>
                  <a:cubicBezTo>
                    <a:pt x="3575" y="3467"/>
                    <a:pt x="3480" y="3372"/>
                    <a:pt x="3364" y="3372"/>
                  </a:cubicBezTo>
                  <a:cubicBezTo>
                    <a:pt x="3245" y="3372"/>
                    <a:pt x="3150" y="3467"/>
                    <a:pt x="3150" y="3583"/>
                  </a:cubicBezTo>
                  <a:lnTo>
                    <a:pt x="3150" y="4505"/>
                  </a:lnTo>
                  <a:cubicBezTo>
                    <a:pt x="3150" y="4624"/>
                    <a:pt x="3245" y="4719"/>
                    <a:pt x="3364" y="4719"/>
                  </a:cubicBezTo>
                  <a:lnTo>
                    <a:pt x="4793" y="4719"/>
                  </a:lnTo>
                  <a:cubicBezTo>
                    <a:pt x="4912" y="4719"/>
                    <a:pt x="5007" y="4624"/>
                    <a:pt x="5007" y="4505"/>
                  </a:cubicBezTo>
                  <a:lnTo>
                    <a:pt x="5007" y="2503"/>
                  </a:lnTo>
                  <a:cubicBezTo>
                    <a:pt x="5007" y="1028"/>
                    <a:pt x="4096" y="1"/>
                    <a:pt x="2791" y="1"/>
                  </a:cubicBezTo>
                  <a:cubicBezTo>
                    <a:pt x="2365" y="1"/>
                    <a:pt x="1946" y="110"/>
                    <a:pt x="1573" y="314"/>
                  </a:cubicBezTo>
                  <a:lnTo>
                    <a:pt x="1573" y="216"/>
                  </a:lnTo>
                  <a:cubicBezTo>
                    <a:pt x="1573" y="96"/>
                    <a:pt x="1478" y="1"/>
                    <a:pt x="135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63" name="Google Shape;963;g260174990b3_0_8"/>
          <p:cNvGrpSpPr/>
          <p:nvPr/>
        </p:nvGrpSpPr>
        <p:grpSpPr>
          <a:xfrm rot="-3462324" flipH="1">
            <a:off x="-177768" y="3147015"/>
            <a:ext cx="2743514" cy="1090983"/>
            <a:chOff x="4038775" y="3369325"/>
            <a:chExt cx="1789725" cy="711700"/>
          </a:xfrm>
        </p:grpSpPr>
        <p:sp>
          <p:nvSpPr>
            <p:cNvPr id="964" name="Google Shape;964;g260174990b3_0_8"/>
            <p:cNvSpPr/>
            <p:nvPr/>
          </p:nvSpPr>
          <p:spPr>
            <a:xfrm>
              <a:off x="4059950" y="3603700"/>
              <a:ext cx="523950" cy="276175"/>
            </a:xfrm>
            <a:custGeom>
              <a:avLst/>
              <a:gdLst/>
              <a:ahLst/>
              <a:cxnLst/>
              <a:rect l="l" t="t" r="r" b="b"/>
              <a:pathLst>
                <a:path w="20958" h="11047" extrusionOk="0">
                  <a:moveTo>
                    <a:pt x="19281" y="1"/>
                  </a:moveTo>
                  <a:lnTo>
                    <a:pt x="0" y="3534"/>
                  </a:lnTo>
                  <a:cubicBezTo>
                    <a:pt x="334" y="5373"/>
                    <a:pt x="794" y="7176"/>
                    <a:pt x="1389" y="8942"/>
                  </a:cubicBezTo>
                  <a:cubicBezTo>
                    <a:pt x="1695" y="9898"/>
                    <a:pt x="2344" y="10484"/>
                    <a:pt x="3345" y="10691"/>
                  </a:cubicBezTo>
                  <a:cubicBezTo>
                    <a:pt x="4481" y="10928"/>
                    <a:pt x="5812" y="11047"/>
                    <a:pt x="7335" y="11047"/>
                  </a:cubicBezTo>
                  <a:cubicBezTo>
                    <a:pt x="10850" y="11047"/>
                    <a:pt x="15393" y="10416"/>
                    <a:pt x="20958" y="9159"/>
                  </a:cubicBezTo>
                  <a:lnTo>
                    <a:pt x="1928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5" name="Google Shape;965;g260174990b3_0_8"/>
            <p:cNvSpPr/>
            <p:nvPr/>
          </p:nvSpPr>
          <p:spPr>
            <a:xfrm>
              <a:off x="4043050" y="3372050"/>
              <a:ext cx="501200" cy="322275"/>
            </a:xfrm>
            <a:custGeom>
              <a:avLst/>
              <a:gdLst/>
              <a:ahLst/>
              <a:cxnLst/>
              <a:rect l="l" t="t" r="r" b="b"/>
              <a:pathLst>
                <a:path w="20048" h="12891" extrusionOk="0">
                  <a:moveTo>
                    <a:pt x="16729" y="1088"/>
                  </a:moveTo>
                  <a:cubicBezTo>
                    <a:pt x="17056" y="1088"/>
                    <a:pt x="17120" y="1244"/>
                    <a:pt x="17145" y="1362"/>
                  </a:cubicBezTo>
                  <a:cubicBezTo>
                    <a:pt x="17172" y="1506"/>
                    <a:pt x="17154" y="1677"/>
                    <a:pt x="16802" y="1740"/>
                  </a:cubicBezTo>
                  <a:cubicBezTo>
                    <a:pt x="16759" y="1748"/>
                    <a:pt x="16717" y="1752"/>
                    <a:pt x="16678" y="1752"/>
                  </a:cubicBezTo>
                  <a:cubicBezTo>
                    <a:pt x="16549" y="1752"/>
                    <a:pt x="16448" y="1708"/>
                    <a:pt x="16379" y="1632"/>
                  </a:cubicBezTo>
                  <a:lnTo>
                    <a:pt x="16289" y="1461"/>
                  </a:lnTo>
                  <a:cubicBezTo>
                    <a:pt x="16253" y="1253"/>
                    <a:pt x="16334" y="1145"/>
                    <a:pt x="16550" y="1109"/>
                  </a:cubicBezTo>
                  <a:cubicBezTo>
                    <a:pt x="16577" y="1100"/>
                    <a:pt x="16613" y="1100"/>
                    <a:pt x="16649" y="1091"/>
                  </a:cubicBezTo>
                  <a:cubicBezTo>
                    <a:pt x="16677" y="1089"/>
                    <a:pt x="16704" y="1088"/>
                    <a:pt x="16729" y="1088"/>
                  </a:cubicBezTo>
                  <a:close/>
                  <a:moveTo>
                    <a:pt x="5761" y="3632"/>
                  </a:moveTo>
                  <a:cubicBezTo>
                    <a:pt x="6046" y="3632"/>
                    <a:pt x="6104" y="3792"/>
                    <a:pt x="6130" y="3912"/>
                  </a:cubicBezTo>
                  <a:cubicBezTo>
                    <a:pt x="6148" y="3985"/>
                    <a:pt x="6130" y="4066"/>
                    <a:pt x="6094" y="4147"/>
                  </a:cubicBezTo>
                  <a:cubicBezTo>
                    <a:pt x="6049" y="4237"/>
                    <a:pt x="5968" y="4300"/>
                    <a:pt x="5850" y="4318"/>
                  </a:cubicBezTo>
                  <a:cubicBezTo>
                    <a:pt x="5811" y="4325"/>
                    <a:pt x="5775" y="4329"/>
                    <a:pt x="5742" y="4329"/>
                  </a:cubicBezTo>
                  <a:cubicBezTo>
                    <a:pt x="5558" y="4329"/>
                    <a:pt x="5456" y="4224"/>
                    <a:pt x="5418" y="4003"/>
                  </a:cubicBezTo>
                  <a:cubicBezTo>
                    <a:pt x="5364" y="3723"/>
                    <a:pt x="5490" y="3660"/>
                    <a:pt x="5607" y="3642"/>
                  </a:cubicBezTo>
                  <a:cubicBezTo>
                    <a:pt x="5634" y="3633"/>
                    <a:pt x="5670" y="3633"/>
                    <a:pt x="5715" y="3633"/>
                  </a:cubicBezTo>
                  <a:cubicBezTo>
                    <a:pt x="5731" y="3632"/>
                    <a:pt x="5747" y="3632"/>
                    <a:pt x="5761" y="3632"/>
                  </a:cubicBezTo>
                  <a:close/>
                  <a:moveTo>
                    <a:pt x="4640" y="4196"/>
                  </a:moveTo>
                  <a:cubicBezTo>
                    <a:pt x="4834" y="4196"/>
                    <a:pt x="4880" y="4293"/>
                    <a:pt x="4895" y="4390"/>
                  </a:cubicBezTo>
                  <a:cubicBezTo>
                    <a:pt x="4922" y="4507"/>
                    <a:pt x="4823" y="4715"/>
                    <a:pt x="4264" y="5066"/>
                  </a:cubicBezTo>
                  <a:cubicBezTo>
                    <a:pt x="3813" y="5355"/>
                    <a:pt x="3372" y="5544"/>
                    <a:pt x="2957" y="5616"/>
                  </a:cubicBezTo>
                  <a:cubicBezTo>
                    <a:pt x="2891" y="5627"/>
                    <a:pt x="2818" y="5637"/>
                    <a:pt x="2750" y="5637"/>
                  </a:cubicBezTo>
                  <a:cubicBezTo>
                    <a:pt x="2652" y="5637"/>
                    <a:pt x="2563" y="5617"/>
                    <a:pt x="2515" y="5553"/>
                  </a:cubicBezTo>
                  <a:cubicBezTo>
                    <a:pt x="2506" y="5544"/>
                    <a:pt x="2479" y="5508"/>
                    <a:pt x="2452" y="5373"/>
                  </a:cubicBezTo>
                  <a:cubicBezTo>
                    <a:pt x="2452" y="5346"/>
                    <a:pt x="2515" y="5174"/>
                    <a:pt x="3651" y="4561"/>
                  </a:cubicBezTo>
                  <a:cubicBezTo>
                    <a:pt x="4003" y="4363"/>
                    <a:pt x="4291" y="4246"/>
                    <a:pt x="4498" y="4210"/>
                  </a:cubicBezTo>
                  <a:cubicBezTo>
                    <a:pt x="4553" y="4201"/>
                    <a:pt x="4600" y="4196"/>
                    <a:pt x="4640" y="4196"/>
                  </a:cubicBezTo>
                  <a:close/>
                  <a:moveTo>
                    <a:pt x="18335" y="0"/>
                  </a:moveTo>
                  <a:lnTo>
                    <a:pt x="18263" y="9"/>
                  </a:lnTo>
                  <a:cubicBezTo>
                    <a:pt x="16802" y="217"/>
                    <a:pt x="15414" y="442"/>
                    <a:pt x="14116" y="676"/>
                  </a:cubicBezTo>
                  <a:cubicBezTo>
                    <a:pt x="8104" y="1776"/>
                    <a:pt x="3732" y="3263"/>
                    <a:pt x="1109" y="5093"/>
                  </a:cubicBezTo>
                  <a:cubicBezTo>
                    <a:pt x="370" y="5634"/>
                    <a:pt x="0" y="6409"/>
                    <a:pt x="18" y="7383"/>
                  </a:cubicBezTo>
                  <a:cubicBezTo>
                    <a:pt x="91" y="9086"/>
                    <a:pt x="262" y="10772"/>
                    <a:pt x="532" y="12413"/>
                  </a:cubicBezTo>
                  <a:cubicBezTo>
                    <a:pt x="559" y="12548"/>
                    <a:pt x="586" y="12674"/>
                    <a:pt x="604" y="12809"/>
                  </a:cubicBezTo>
                  <a:lnTo>
                    <a:pt x="613" y="12890"/>
                  </a:lnTo>
                  <a:lnTo>
                    <a:pt x="20047" y="9330"/>
                  </a:lnTo>
                  <a:lnTo>
                    <a:pt x="18335"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6" name="Google Shape;966;g260174990b3_0_8"/>
            <p:cNvSpPr/>
            <p:nvPr/>
          </p:nvSpPr>
          <p:spPr>
            <a:xfrm>
              <a:off x="4101875" y="3397400"/>
              <a:ext cx="372750" cy="117625"/>
            </a:xfrm>
            <a:custGeom>
              <a:avLst/>
              <a:gdLst/>
              <a:ahLst/>
              <a:cxnLst/>
              <a:rect l="l" t="t" r="r" b="b"/>
              <a:pathLst>
                <a:path w="14910" h="4705" extrusionOk="0">
                  <a:moveTo>
                    <a:pt x="14392" y="1"/>
                  </a:moveTo>
                  <a:cubicBezTo>
                    <a:pt x="14361" y="1"/>
                    <a:pt x="14329" y="2"/>
                    <a:pt x="14296" y="5"/>
                  </a:cubicBezTo>
                  <a:cubicBezTo>
                    <a:pt x="13954" y="23"/>
                    <a:pt x="13809" y="176"/>
                    <a:pt x="13863" y="456"/>
                  </a:cubicBezTo>
                  <a:lnTo>
                    <a:pt x="13963" y="654"/>
                  </a:lnTo>
                  <a:cubicBezTo>
                    <a:pt x="14053" y="758"/>
                    <a:pt x="14169" y="814"/>
                    <a:pt x="14316" y="814"/>
                  </a:cubicBezTo>
                  <a:cubicBezTo>
                    <a:pt x="14361" y="814"/>
                    <a:pt x="14408" y="809"/>
                    <a:pt x="14458" y="798"/>
                  </a:cubicBezTo>
                  <a:cubicBezTo>
                    <a:pt x="14774" y="744"/>
                    <a:pt x="14909" y="582"/>
                    <a:pt x="14864" y="329"/>
                  </a:cubicBezTo>
                  <a:cubicBezTo>
                    <a:pt x="14823" y="110"/>
                    <a:pt x="14666" y="1"/>
                    <a:pt x="14392" y="1"/>
                  </a:cubicBezTo>
                  <a:close/>
                  <a:moveTo>
                    <a:pt x="3386" y="2537"/>
                  </a:moveTo>
                  <a:cubicBezTo>
                    <a:pt x="3375" y="2537"/>
                    <a:pt x="3364" y="2538"/>
                    <a:pt x="3353" y="2538"/>
                  </a:cubicBezTo>
                  <a:cubicBezTo>
                    <a:pt x="3056" y="2538"/>
                    <a:pt x="2930" y="2700"/>
                    <a:pt x="2993" y="2998"/>
                  </a:cubicBezTo>
                  <a:cubicBezTo>
                    <a:pt x="3039" y="3258"/>
                    <a:pt x="3169" y="3388"/>
                    <a:pt x="3390" y="3388"/>
                  </a:cubicBezTo>
                  <a:cubicBezTo>
                    <a:pt x="3429" y="3388"/>
                    <a:pt x="3471" y="3384"/>
                    <a:pt x="3516" y="3376"/>
                  </a:cubicBezTo>
                  <a:cubicBezTo>
                    <a:pt x="3651" y="3349"/>
                    <a:pt x="3750" y="3286"/>
                    <a:pt x="3804" y="3169"/>
                  </a:cubicBezTo>
                  <a:cubicBezTo>
                    <a:pt x="3858" y="3070"/>
                    <a:pt x="3867" y="2971"/>
                    <a:pt x="3858" y="2880"/>
                  </a:cubicBezTo>
                  <a:cubicBezTo>
                    <a:pt x="3815" y="2646"/>
                    <a:pt x="3655" y="2537"/>
                    <a:pt x="3386" y="2537"/>
                  </a:cubicBezTo>
                  <a:close/>
                  <a:moveTo>
                    <a:pt x="2290" y="3104"/>
                  </a:moveTo>
                  <a:cubicBezTo>
                    <a:pt x="2061" y="3104"/>
                    <a:pt x="1719" y="3229"/>
                    <a:pt x="1262" y="3475"/>
                  </a:cubicBezTo>
                  <a:cubicBezTo>
                    <a:pt x="415" y="3935"/>
                    <a:pt x="0" y="4232"/>
                    <a:pt x="27" y="4377"/>
                  </a:cubicBezTo>
                  <a:cubicBezTo>
                    <a:pt x="45" y="4485"/>
                    <a:pt x="72" y="4566"/>
                    <a:pt x="108" y="4593"/>
                  </a:cubicBezTo>
                  <a:cubicBezTo>
                    <a:pt x="164" y="4668"/>
                    <a:pt x="264" y="4704"/>
                    <a:pt x="404" y="4704"/>
                  </a:cubicBezTo>
                  <a:cubicBezTo>
                    <a:pt x="466" y="4704"/>
                    <a:pt x="536" y="4697"/>
                    <a:pt x="613" y="4683"/>
                  </a:cubicBezTo>
                  <a:cubicBezTo>
                    <a:pt x="1046" y="4602"/>
                    <a:pt x="1487" y="4413"/>
                    <a:pt x="1947" y="4115"/>
                  </a:cubicBezTo>
                  <a:cubicBezTo>
                    <a:pt x="2434" y="3818"/>
                    <a:pt x="2659" y="3565"/>
                    <a:pt x="2623" y="3367"/>
                  </a:cubicBezTo>
                  <a:cubicBezTo>
                    <a:pt x="2590" y="3191"/>
                    <a:pt x="2479" y="3104"/>
                    <a:pt x="2290" y="3104"/>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7" name="Google Shape;967;g260174990b3_0_8"/>
            <p:cNvSpPr/>
            <p:nvPr/>
          </p:nvSpPr>
          <p:spPr>
            <a:xfrm>
              <a:off x="4038775" y="3369325"/>
              <a:ext cx="550325" cy="519150"/>
            </a:xfrm>
            <a:custGeom>
              <a:avLst/>
              <a:gdLst/>
              <a:ahLst/>
              <a:cxnLst/>
              <a:rect l="l" t="t" r="r" b="b"/>
              <a:pathLst>
                <a:path w="22013" h="20766" extrusionOk="0">
                  <a:moveTo>
                    <a:pt x="18293" y="414"/>
                  </a:moveTo>
                  <a:cubicBezTo>
                    <a:pt x="18449" y="1112"/>
                    <a:pt x="18591" y="1809"/>
                    <a:pt x="18740" y="2507"/>
                  </a:cubicBezTo>
                  <a:lnTo>
                    <a:pt x="19200" y="4797"/>
                  </a:lnTo>
                  <a:cubicBezTo>
                    <a:pt x="19506" y="6320"/>
                    <a:pt x="19795" y="7843"/>
                    <a:pt x="20065" y="9376"/>
                  </a:cubicBezTo>
                  <a:cubicBezTo>
                    <a:pt x="20345" y="10908"/>
                    <a:pt x="20624" y="12431"/>
                    <a:pt x="20876" y="13964"/>
                  </a:cubicBezTo>
                  <a:lnTo>
                    <a:pt x="21255" y="16262"/>
                  </a:lnTo>
                  <a:cubicBezTo>
                    <a:pt x="21362" y="16971"/>
                    <a:pt x="21477" y="17673"/>
                    <a:pt x="21585" y="18374"/>
                  </a:cubicBezTo>
                  <a:lnTo>
                    <a:pt x="21585" y="18374"/>
                  </a:lnTo>
                  <a:cubicBezTo>
                    <a:pt x="20571" y="18546"/>
                    <a:pt x="19557" y="18733"/>
                    <a:pt x="18551" y="18903"/>
                  </a:cubicBezTo>
                  <a:cubicBezTo>
                    <a:pt x="18010" y="18994"/>
                    <a:pt x="17478" y="19093"/>
                    <a:pt x="16937" y="19183"/>
                  </a:cubicBezTo>
                  <a:lnTo>
                    <a:pt x="16135" y="19309"/>
                  </a:lnTo>
                  <a:lnTo>
                    <a:pt x="15333" y="19435"/>
                  </a:lnTo>
                  <a:cubicBezTo>
                    <a:pt x="14801" y="19525"/>
                    <a:pt x="14260" y="19588"/>
                    <a:pt x="13728" y="19670"/>
                  </a:cubicBezTo>
                  <a:lnTo>
                    <a:pt x="12917" y="19769"/>
                  </a:lnTo>
                  <a:cubicBezTo>
                    <a:pt x="12647" y="19796"/>
                    <a:pt x="12385" y="19832"/>
                    <a:pt x="12115" y="19850"/>
                  </a:cubicBezTo>
                  <a:cubicBezTo>
                    <a:pt x="11033" y="19967"/>
                    <a:pt x="9961" y="20030"/>
                    <a:pt x="8879" y="20066"/>
                  </a:cubicBezTo>
                  <a:cubicBezTo>
                    <a:pt x="8626" y="20073"/>
                    <a:pt x="8372" y="20076"/>
                    <a:pt x="8118" y="20076"/>
                  </a:cubicBezTo>
                  <a:cubicBezTo>
                    <a:pt x="7297" y="20076"/>
                    <a:pt x="6473" y="20041"/>
                    <a:pt x="5661" y="19958"/>
                  </a:cubicBezTo>
                  <a:cubicBezTo>
                    <a:pt x="5400" y="19922"/>
                    <a:pt x="5129" y="19895"/>
                    <a:pt x="4868" y="19850"/>
                  </a:cubicBezTo>
                  <a:lnTo>
                    <a:pt x="4480" y="19778"/>
                  </a:lnTo>
                  <a:lnTo>
                    <a:pt x="4282" y="19742"/>
                  </a:lnTo>
                  <a:cubicBezTo>
                    <a:pt x="4219" y="19733"/>
                    <a:pt x="4165" y="19715"/>
                    <a:pt x="4102" y="19706"/>
                  </a:cubicBezTo>
                  <a:cubicBezTo>
                    <a:pt x="3624" y="19579"/>
                    <a:pt x="3209" y="19336"/>
                    <a:pt x="2921" y="18957"/>
                  </a:cubicBezTo>
                  <a:cubicBezTo>
                    <a:pt x="2776" y="18777"/>
                    <a:pt x="2668" y="18561"/>
                    <a:pt x="2578" y="18326"/>
                  </a:cubicBezTo>
                  <a:cubicBezTo>
                    <a:pt x="2542" y="18218"/>
                    <a:pt x="2497" y="18083"/>
                    <a:pt x="2452" y="17957"/>
                  </a:cubicBezTo>
                  <a:lnTo>
                    <a:pt x="2326" y="17569"/>
                  </a:lnTo>
                  <a:cubicBezTo>
                    <a:pt x="2164" y="17056"/>
                    <a:pt x="2010" y="16533"/>
                    <a:pt x="1866" y="16019"/>
                  </a:cubicBezTo>
                  <a:cubicBezTo>
                    <a:pt x="1578" y="14973"/>
                    <a:pt x="1343" y="13919"/>
                    <a:pt x="1145" y="12855"/>
                  </a:cubicBezTo>
                  <a:cubicBezTo>
                    <a:pt x="947" y="11800"/>
                    <a:pt x="802" y="10728"/>
                    <a:pt x="694" y="9664"/>
                  </a:cubicBezTo>
                  <a:cubicBezTo>
                    <a:pt x="649" y="9123"/>
                    <a:pt x="604" y="8591"/>
                    <a:pt x="568" y="8051"/>
                  </a:cubicBezTo>
                  <a:lnTo>
                    <a:pt x="550" y="7645"/>
                  </a:lnTo>
                  <a:cubicBezTo>
                    <a:pt x="541" y="7510"/>
                    <a:pt x="541" y="7393"/>
                    <a:pt x="550" y="7266"/>
                  </a:cubicBezTo>
                  <a:cubicBezTo>
                    <a:pt x="559" y="7023"/>
                    <a:pt x="595" y="6771"/>
                    <a:pt x="676" y="6545"/>
                  </a:cubicBezTo>
                  <a:cubicBezTo>
                    <a:pt x="829" y="6086"/>
                    <a:pt x="1145" y="5698"/>
                    <a:pt x="1569" y="5419"/>
                  </a:cubicBezTo>
                  <a:cubicBezTo>
                    <a:pt x="2001" y="5121"/>
                    <a:pt x="2461" y="4851"/>
                    <a:pt x="2930" y="4598"/>
                  </a:cubicBezTo>
                  <a:cubicBezTo>
                    <a:pt x="3867" y="4094"/>
                    <a:pt x="4859" y="3661"/>
                    <a:pt x="5868" y="3291"/>
                  </a:cubicBezTo>
                  <a:cubicBezTo>
                    <a:pt x="7878" y="2543"/>
                    <a:pt x="9970" y="1984"/>
                    <a:pt x="12079" y="1525"/>
                  </a:cubicBezTo>
                  <a:cubicBezTo>
                    <a:pt x="14139" y="1077"/>
                    <a:pt x="16208" y="716"/>
                    <a:pt x="18293" y="414"/>
                  </a:cubicBezTo>
                  <a:close/>
                  <a:moveTo>
                    <a:pt x="18441" y="0"/>
                  </a:moveTo>
                  <a:cubicBezTo>
                    <a:pt x="18436" y="0"/>
                    <a:pt x="18430" y="1"/>
                    <a:pt x="18425" y="1"/>
                  </a:cubicBezTo>
                  <a:lnTo>
                    <a:pt x="18416" y="1"/>
                  </a:lnTo>
                  <a:cubicBezTo>
                    <a:pt x="16261" y="299"/>
                    <a:pt x="14116" y="650"/>
                    <a:pt x="11989" y="1101"/>
                  </a:cubicBezTo>
                  <a:cubicBezTo>
                    <a:pt x="9861" y="1543"/>
                    <a:pt x="7752" y="2092"/>
                    <a:pt x="5697" y="2832"/>
                  </a:cubicBezTo>
                  <a:cubicBezTo>
                    <a:pt x="4669" y="3201"/>
                    <a:pt x="3660" y="3634"/>
                    <a:pt x="2686" y="4148"/>
                  </a:cubicBezTo>
                  <a:cubicBezTo>
                    <a:pt x="2200" y="4400"/>
                    <a:pt x="1731" y="4679"/>
                    <a:pt x="1262" y="4995"/>
                  </a:cubicBezTo>
                  <a:cubicBezTo>
                    <a:pt x="784" y="5301"/>
                    <a:pt x="361" y="5797"/>
                    <a:pt x="171" y="6374"/>
                  </a:cubicBezTo>
                  <a:cubicBezTo>
                    <a:pt x="72" y="6653"/>
                    <a:pt x="18" y="6951"/>
                    <a:pt x="9" y="7239"/>
                  </a:cubicBezTo>
                  <a:cubicBezTo>
                    <a:pt x="0" y="7393"/>
                    <a:pt x="0" y="7537"/>
                    <a:pt x="9" y="7672"/>
                  </a:cubicBezTo>
                  <a:lnTo>
                    <a:pt x="27" y="8078"/>
                  </a:lnTo>
                  <a:cubicBezTo>
                    <a:pt x="54" y="8628"/>
                    <a:pt x="90" y="9168"/>
                    <a:pt x="135" y="9709"/>
                  </a:cubicBezTo>
                  <a:cubicBezTo>
                    <a:pt x="244" y="10800"/>
                    <a:pt x="379" y="11882"/>
                    <a:pt x="568" y="12963"/>
                  </a:cubicBezTo>
                  <a:cubicBezTo>
                    <a:pt x="757" y="14036"/>
                    <a:pt x="992" y="15118"/>
                    <a:pt x="1271" y="16172"/>
                  </a:cubicBezTo>
                  <a:cubicBezTo>
                    <a:pt x="1406" y="16704"/>
                    <a:pt x="1560" y="17236"/>
                    <a:pt x="1722" y="17759"/>
                  </a:cubicBezTo>
                  <a:lnTo>
                    <a:pt x="1848" y="18155"/>
                  </a:lnTo>
                  <a:cubicBezTo>
                    <a:pt x="1893" y="18281"/>
                    <a:pt x="1929" y="18408"/>
                    <a:pt x="1983" y="18552"/>
                  </a:cubicBezTo>
                  <a:cubicBezTo>
                    <a:pt x="2082" y="18831"/>
                    <a:pt x="2218" y="19111"/>
                    <a:pt x="2407" y="19354"/>
                  </a:cubicBezTo>
                  <a:cubicBezTo>
                    <a:pt x="2776" y="19859"/>
                    <a:pt x="3353" y="20192"/>
                    <a:pt x="3930" y="20346"/>
                  </a:cubicBezTo>
                  <a:cubicBezTo>
                    <a:pt x="4002" y="20364"/>
                    <a:pt x="4074" y="20382"/>
                    <a:pt x="4147" y="20400"/>
                  </a:cubicBezTo>
                  <a:lnTo>
                    <a:pt x="4354" y="20436"/>
                  </a:lnTo>
                  <a:lnTo>
                    <a:pt x="4760" y="20508"/>
                  </a:lnTo>
                  <a:cubicBezTo>
                    <a:pt x="5039" y="20562"/>
                    <a:pt x="5309" y="20589"/>
                    <a:pt x="5589" y="20625"/>
                  </a:cubicBezTo>
                  <a:cubicBezTo>
                    <a:pt x="6490" y="20728"/>
                    <a:pt x="7397" y="20765"/>
                    <a:pt x="8301" y="20765"/>
                  </a:cubicBezTo>
                  <a:cubicBezTo>
                    <a:pt x="8500" y="20765"/>
                    <a:pt x="8698" y="20763"/>
                    <a:pt x="8897" y="20760"/>
                  </a:cubicBezTo>
                  <a:cubicBezTo>
                    <a:pt x="9997" y="20742"/>
                    <a:pt x="11096" y="20670"/>
                    <a:pt x="12187" y="20544"/>
                  </a:cubicBezTo>
                  <a:cubicBezTo>
                    <a:pt x="12457" y="20526"/>
                    <a:pt x="12728" y="20490"/>
                    <a:pt x="12998" y="20454"/>
                  </a:cubicBezTo>
                  <a:lnTo>
                    <a:pt x="13819" y="20355"/>
                  </a:lnTo>
                  <a:cubicBezTo>
                    <a:pt x="14359" y="20273"/>
                    <a:pt x="14900" y="20210"/>
                    <a:pt x="15441" y="20120"/>
                  </a:cubicBezTo>
                  <a:cubicBezTo>
                    <a:pt x="16523" y="19949"/>
                    <a:pt x="17595" y="19742"/>
                    <a:pt x="18668" y="19516"/>
                  </a:cubicBezTo>
                  <a:cubicBezTo>
                    <a:pt x="19200" y="19399"/>
                    <a:pt x="19732" y="19264"/>
                    <a:pt x="20263" y="19147"/>
                  </a:cubicBezTo>
                  <a:cubicBezTo>
                    <a:pt x="20795" y="19012"/>
                    <a:pt x="21318" y="18876"/>
                    <a:pt x="21850" y="18723"/>
                  </a:cubicBezTo>
                  <a:lnTo>
                    <a:pt x="21859" y="18723"/>
                  </a:lnTo>
                  <a:cubicBezTo>
                    <a:pt x="21958" y="18696"/>
                    <a:pt x="22012" y="18597"/>
                    <a:pt x="21994" y="18498"/>
                  </a:cubicBezTo>
                  <a:cubicBezTo>
                    <a:pt x="21823" y="17741"/>
                    <a:pt x="21670" y="16983"/>
                    <a:pt x="21507" y="16217"/>
                  </a:cubicBezTo>
                  <a:lnTo>
                    <a:pt x="21057" y="13937"/>
                  </a:lnTo>
                  <a:cubicBezTo>
                    <a:pt x="20750" y="12413"/>
                    <a:pt x="20462" y="10881"/>
                    <a:pt x="20173" y="9358"/>
                  </a:cubicBezTo>
                  <a:cubicBezTo>
                    <a:pt x="19894" y="7825"/>
                    <a:pt x="19623" y="6302"/>
                    <a:pt x="19362" y="4770"/>
                  </a:cubicBezTo>
                  <a:lnTo>
                    <a:pt x="18983" y="2471"/>
                  </a:lnTo>
                  <a:cubicBezTo>
                    <a:pt x="18866" y="1696"/>
                    <a:pt x="18740" y="930"/>
                    <a:pt x="18632" y="163"/>
                  </a:cubicBezTo>
                  <a:cubicBezTo>
                    <a:pt x="18623" y="70"/>
                    <a:pt x="18535" y="0"/>
                    <a:pt x="1844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8" name="Google Shape;968;g260174990b3_0_8"/>
            <p:cNvSpPr/>
            <p:nvPr/>
          </p:nvSpPr>
          <p:spPr>
            <a:xfrm>
              <a:off x="4780825" y="3534300"/>
              <a:ext cx="393725" cy="234375"/>
            </a:xfrm>
            <a:custGeom>
              <a:avLst/>
              <a:gdLst/>
              <a:ahLst/>
              <a:cxnLst/>
              <a:rect l="l" t="t" r="r" b="b"/>
              <a:pathLst>
                <a:path w="15749" h="9375" extrusionOk="0">
                  <a:moveTo>
                    <a:pt x="9397" y="3441"/>
                  </a:moveTo>
                  <a:cubicBezTo>
                    <a:pt x="9426" y="3441"/>
                    <a:pt x="9456" y="3446"/>
                    <a:pt x="9484" y="3453"/>
                  </a:cubicBezTo>
                  <a:cubicBezTo>
                    <a:pt x="9511" y="3453"/>
                    <a:pt x="9538" y="3462"/>
                    <a:pt x="9565" y="3471"/>
                  </a:cubicBezTo>
                  <a:cubicBezTo>
                    <a:pt x="9781" y="3561"/>
                    <a:pt x="9862" y="3705"/>
                    <a:pt x="9808" y="3930"/>
                  </a:cubicBezTo>
                  <a:cubicBezTo>
                    <a:pt x="9765" y="4109"/>
                    <a:pt x="9683" y="4191"/>
                    <a:pt x="9539" y="4191"/>
                  </a:cubicBezTo>
                  <a:cubicBezTo>
                    <a:pt x="9501" y="4191"/>
                    <a:pt x="9459" y="4185"/>
                    <a:pt x="9412" y="4174"/>
                  </a:cubicBezTo>
                  <a:cubicBezTo>
                    <a:pt x="9267" y="4147"/>
                    <a:pt x="9186" y="4066"/>
                    <a:pt x="9168" y="3939"/>
                  </a:cubicBezTo>
                  <a:cubicBezTo>
                    <a:pt x="9159" y="3795"/>
                    <a:pt x="9159" y="3714"/>
                    <a:pt x="9159" y="3705"/>
                  </a:cubicBezTo>
                  <a:cubicBezTo>
                    <a:pt x="9207" y="3492"/>
                    <a:pt x="9303" y="3441"/>
                    <a:pt x="9397" y="3441"/>
                  </a:cubicBezTo>
                  <a:close/>
                  <a:moveTo>
                    <a:pt x="8451" y="3776"/>
                  </a:moveTo>
                  <a:cubicBezTo>
                    <a:pt x="8510" y="3776"/>
                    <a:pt x="8562" y="3781"/>
                    <a:pt x="8609" y="3786"/>
                  </a:cubicBezTo>
                  <a:cubicBezTo>
                    <a:pt x="8717" y="3813"/>
                    <a:pt x="8844" y="3885"/>
                    <a:pt x="8781" y="4147"/>
                  </a:cubicBezTo>
                  <a:cubicBezTo>
                    <a:pt x="8763" y="4183"/>
                    <a:pt x="8582" y="4336"/>
                    <a:pt x="7095" y="4733"/>
                  </a:cubicBezTo>
                  <a:cubicBezTo>
                    <a:pt x="6230" y="4952"/>
                    <a:pt x="5579" y="5062"/>
                    <a:pt x="5151" y="5062"/>
                  </a:cubicBezTo>
                  <a:cubicBezTo>
                    <a:pt x="5017" y="5062"/>
                    <a:pt x="4905" y="5052"/>
                    <a:pt x="4814" y="5030"/>
                  </a:cubicBezTo>
                  <a:cubicBezTo>
                    <a:pt x="4445" y="4949"/>
                    <a:pt x="4436" y="4769"/>
                    <a:pt x="4472" y="4616"/>
                  </a:cubicBezTo>
                  <a:cubicBezTo>
                    <a:pt x="4517" y="4435"/>
                    <a:pt x="4697" y="4336"/>
                    <a:pt x="5031" y="4300"/>
                  </a:cubicBezTo>
                  <a:cubicBezTo>
                    <a:pt x="5851" y="4237"/>
                    <a:pt x="6500" y="4156"/>
                    <a:pt x="6942" y="4066"/>
                  </a:cubicBezTo>
                  <a:cubicBezTo>
                    <a:pt x="7257" y="4003"/>
                    <a:pt x="7726" y="3903"/>
                    <a:pt x="8312" y="3786"/>
                  </a:cubicBezTo>
                  <a:cubicBezTo>
                    <a:pt x="8361" y="3779"/>
                    <a:pt x="8408" y="3776"/>
                    <a:pt x="8451" y="3776"/>
                  </a:cubicBezTo>
                  <a:close/>
                  <a:moveTo>
                    <a:pt x="587" y="3687"/>
                  </a:moveTo>
                  <a:lnTo>
                    <a:pt x="1" y="6238"/>
                  </a:lnTo>
                  <a:lnTo>
                    <a:pt x="1416" y="6563"/>
                  </a:lnTo>
                  <a:lnTo>
                    <a:pt x="2002" y="4012"/>
                  </a:lnTo>
                  <a:lnTo>
                    <a:pt x="587" y="3687"/>
                  </a:lnTo>
                  <a:close/>
                  <a:moveTo>
                    <a:pt x="13116" y="1235"/>
                  </a:moveTo>
                  <a:lnTo>
                    <a:pt x="12972" y="1289"/>
                  </a:lnTo>
                  <a:cubicBezTo>
                    <a:pt x="12008" y="1668"/>
                    <a:pt x="10556" y="2110"/>
                    <a:pt x="8654" y="2623"/>
                  </a:cubicBezTo>
                  <a:cubicBezTo>
                    <a:pt x="5806" y="3399"/>
                    <a:pt x="3922" y="3795"/>
                    <a:pt x="3075" y="3795"/>
                  </a:cubicBezTo>
                  <a:lnTo>
                    <a:pt x="3012" y="3795"/>
                  </a:lnTo>
                  <a:lnTo>
                    <a:pt x="2327" y="6770"/>
                  </a:lnTo>
                  <a:lnTo>
                    <a:pt x="11368" y="8843"/>
                  </a:lnTo>
                  <a:lnTo>
                    <a:pt x="13116" y="1235"/>
                  </a:lnTo>
                  <a:close/>
                  <a:moveTo>
                    <a:pt x="14288" y="0"/>
                  </a:moveTo>
                  <a:lnTo>
                    <a:pt x="12215" y="9041"/>
                  </a:lnTo>
                  <a:lnTo>
                    <a:pt x="13675" y="9375"/>
                  </a:lnTo>
                  <a:lnTo>
                    <a:pt x="15748" y="334"/>
                  </a:lnTo>
                  <a:lnTo>
                    <a:pt x="14288" y="0"/>
                  </a:lnTo>
                  <a:close/>
                </a:path>
              </a:pathLst>
            </a:custGeom>
            <a:solidFill>
              <a:srgbClr val="3C3E3F"/>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69" name="Google Shape;969;g260174990b3_0_8"/>
            <p:cNvSpPr/>
            <p:nvPr/>
          </p:nvSpPr>
          <p:spPr>
            <a:xfrm>
              <a:off x="4772275" y="3553675"/>
              <a:ext cx="363275" cy="417375"/>
            </a:xfrm>
            <a:custGeom>
              <a:avLst/>
              <a:gdLst/>
              <a:ahLst/>
              <a:cxnLst/>
              <a:rect l="l" t="t" r="r" b="b"/>
              <a:pathLst>
                <a:path w="14531" h="16695" extrusionOk="0">
                  <a:moveTo>
                    <a:pt x="14531" y="1"/>
                  </a:moveTo>
                  <a:cubicBezTo>
                    <a:pt x="14279" y="172"/>
                    <a:pt x="13891" y="370"/>
                    <a:pt x="13350" y="587"/>
                  </a:cubicBezTo>
                  <a:lnTo>
                    <a:pt x="11646" y="7978"/>
                  </a:lnTo>
                  <a:lnTo>
                    <a:pt x="2759" y="5941"/>
                  </a:lnTo>
                  <a:lnTo>
                    <a:pt x="3318" y="3534"/>
                  </a:lnTo>
                  <a:lnTo>
                    <a:pt x="2254" y="3291"/>
                  </a:lnTo>
                  <a:lnTo>
                    <a:pt x="1704" y="5697"/>
                  </a:lnTo>
                  <a:lnTo>
                    <a:pt x="433" y="5400"/>
                  </a:lnTo>
                  <a:lnTo>
                    <a:pt x="109" y="6842"/>
                  </a:lnTo>
                  <a:lnTo>
                    <a:pt x="0" y="7311"/>
                  </a:lnTo>
                  <a:lnTo>
                    <a:pt x="2326" y="7852"/>
                  </a:lnTo>
                  <a:lnTo>
                    <a:pt x="2236" y="8248"/>
                  </a:lnTo>
                  <a:cubicBezTo>
                    <a:pt x="2984" y="8501"/>
                    <a:pt x="4507" y="9645"/>
                    <a:pt x="6797" y="11683"/>
                  </a:cubicBezTo>
                  <a:cubicBezTo>
                    <a:pt x="9014" y="13648"/>
                    <a:pt x="10384" y="15027"/>
                    <a:pt x="10907" y="15811"/>
                  </a:cubicBezTo>
                  <a:lnTo>
                    <a:pt x="10772" y="16397"/>
                  </a:lnTo>
                  <a:lnTo>
                    <a:pt x="12079" y="16694"/>
                  </a:lnTo>
                  <a:lnTo>
                    <a:pt x="13954" y="8510"/>
                  </a:lnTo>
                  <a:lnTo>
                    <a:pt x="12656" y="8203"/>
                  </a:lnTo>
                  <a:lnTo>
                    <a:pt x="14531" y="1"/>
                  </a:lnTo>
                  <a:close/>
                </a:path>
              </a:pathLst>
            </a:custGeom>
            <a:solidFill>
              <a:srgbClr val="303335"/>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0" name="Google Shape;970;g260174990b3_0_8"/>
            <p:cNvSpPr/>
            <p:nvPr/>
          </p:nvSpPr>
          <p:spPr>
            <a:xfrm>
              <a:off x="4702650" y="3626025"/>
              <a:ext cx="70775" cy="58375"/>
            </a:xfrm>
            <a:custGeom>
              <a:avLst/>
              <a:gdLst/>
              <a:ahLst/>
              <a:cxnLst/>
              <a:rect l="l" t="t" r="r" b="b"/>
              <a:pathLst>
                <a:path w="2831" h="2335" extrusionOk="0">
                  <a:moveTo>
                    <a:pt x="0" y="0"/>
                  </a:moveTo>
                  <a:lnTo>
                    <a:pt x="198" y="1118"/>
                  </a:lnTo>
                  <a:lnTo>
                    <a:pt x="325" y="1848"/>
                  </a:lnTo>
                  <a:lnTo>
                    <a:pt x="2443" y="2335"/>
                  </a:lnTo>
                  <a:lnTo>
                    <a:pt x="2831" y="649"/>
                  </a:lnTo>
                  <a:lnTo>
                    <a:pt x="0" y="0"/>
                  </a:ln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1" name="Google Shape;971;g260174990b3_0_8"/>
            <p:cNvSpPr/>
            <p:nvPr/>
          </p:nvSpPr>
          <p:spPr>
            <a:xfrm>
              <a:off x="4710750" y="3642250"/>
              <a:ext cx="82050" cy="82500"/>
            </a:xfrm>
            <a:custGeom>
              <a:avLst/>
              <a:gdLst/>
              <a:ahLst/>
              <a:cxnLst/>
              <a:rect l="l" t="t" r="r" b="b"/>
              <a:pathLst>
                <a:path w="3282" h="3300" extrusionOk="0">
                  <a:moveTo>
                    <a:pt x="2507" y="0"/>
                  </a:moveTo>
                  <a:lnTo>
                    <a:pt x="2119" y="1686"/>
                  </a:lnTo>
                  <a:lnTo>
                    <a:pt x="1" y="1199"/>
                  </a:lnTo>
                  <a:lnTo>
                    <a:pt x="298" y="2776"/>
                  </a:lnTo>
                  <a:lnTo>
                    <a:pt x="2570" y="3299"/>
                  </a:lnTo>
                  <a:lnTo>
                    <a:pt x="2894" y="1857"/>
                  </a:lnTo>
                  <a:lnTo>
                    <a:pt x="3282" y="180"/>
                  </a:lnTo>
                  <a:lnTo>
                    <a:pt x="2507"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2" name="Google Shape;972;g260174990b3_0_8"/>
            <p:cNvSpPr/>
            <p:nvPr/>
          </p:nvSpPr>
          <p:spPr>
            <a:xfrm>
              <a:off x="4889225" y="3618300"/>
              <a:ext cx="140200" cy="44575"/>
            </a:xfrm>
            <a:custGeom>
              <a:avLst/>
              <a:gdLst/>
              <a:ahLst/>
              <a:cxnLst/>
              <a:rect l="l" t="t" r="r" b="b"/>
              <a:pathLst>
                <a:path w="5608" h="1783" extrusionOk="0">
                  <a:moveTo>
                    <a:pt x="5066" y="0"/>
                  </a:moveTo>
                  <a:cubicBezTo>
                    <a:pt x="4904" y="0"/>
                    <a:pt x="4798" y="107"/>
                    <a:pt x="4751" y="327"/>
                  </a:cubicBezTo>
                  <a:cubicBezTo>
                    <a:pt x="4751" y="336"/>
                    <a:pt x="4751" y="426"/>
                    <a:pt x="4751" y="579"/>
                  </a:cubicBezTo>
                  <a:cubicBezTo>
                    <a:pt x="4778" y="751"/>
                    <a:pt x="4886" y="850"/>
                    <a:pt x="5057" y="895"/>
                  </a:cubicBezTo>
                  <a:cubicBezTo>
                    <a:pt x="5106" y="907"/>
                    <a:pt x="5152" y="913"/>
                    <a:pt x="5194" y="913"/>
                  </a:cubicBezTo>
                  <a:cubicBezTo>
                    <a:pt x="5379" y="913"/>
                    <a:pt x="5500" y="801"/>
                    <a:pt x="5544" y="588"/>
                  </a:cubicBezTo>
                  <a:cubicBezTo>
                    <a:pt x="5607" y="318"/>
                    <a:pt x="5508" y="138"/>
                    <a:pt x="5256" y="39"/>
                  </a:cubicBezTo>
                  <a:cubicBezTo>
                    <a:pt x="5186" y="13"/>
                    <a:pt x="5123" y="0"/>
                    <a:pt x="5066" y="0"/>
                  </a:cubicBezTo>
                  <a:close/>
                  <a:moveTo>
                    <a:pt x="4110" y="337"/>
                  </a:moveTo>
                  <a:cubicBezTo>
                    <a:pt x="4066" y="337"/>
                    <a:pt x="4018" y="340"/>
                    <a:pt x="3967" y="345"/>
                  </a:cubicBezTo>
                  <a:cubicBezTo>
                    <a:pt x="3372" y="471"/>
                    <a:pt x="2912" y="561"/>
                    <a:pt x="2588" y="625"/>
                  </a:cubicBezTo>
                  <a:cubicBezTo>
                    <a:pt x="2146" y="724"/>
                    <a:pt x="1506" y="805"/>
                    <a:pt x="686" y="868"/>
                  </a:cubicBezTo>
                  <a:cubicBezTo>
                    <a:pt x="316" y="904"/>
                    <a:pt x="109" y="1021"/>
                    <a:pt x="64" y="1237"/>
                  </a:cubicBezTo>
                  <a:cubicBezTo>
                    <a:pt x="1" y="1508"/>
                    <a:pt x="136" y="1670"/>
                    <a:pt x="460" y="1751"/>
                  </a:cubicBezTo>
                  <a:cubicBezTo>
                    <a:pt x="551" y="1772"/>
                    <a:pt x="662" y="1782"/>
                    <a:pt x="792" y="1782"/>
                  </a:cubicBezTo>
                  <a:cubicBezTo>
                    <a:pt x="1230" y="1782"/>
                    <a:pt x="1890" y="1667"/>
                    <a:pt x="2786" y="1445"/>
                  </a:cubicBezTo>
                  <a:cubicBezTo>
                    <a:pt x="3913" y="1147"/>
                    <a:pt x="4490" y="931"/>
                    <a:pt x="4517" y="805"/>
                  </a:cubicBezTo>
                  <a:cubicBezTo>
                    <a:pt x="4589" y="493"/>
                    <a:pt x="4455" y="337"/>
                    <a:pt x="4110" y="337"/>
                  </a:cubicBezTo>
                  <a:close/>
                </a:path>
              </a:pathLst>
            </a:custGeom>
            <a:solidFill>
              <a:srgbClr val="45474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3" name="Google Shape;973;g260174990b3_0_8"/>
            <p:cNvSpPr/>
            <p:nvPr/>
          </p:nvSpPr>
          <p:spPr>
            <a:xfrm>
              <a:off x="5118850" y="3528450"/>
              <a:ext cx="709650" cy="395050"/>
            </a:xfrm>
            <a:custGeom>
              <a:avLst/>
              <a:gdLst/>
              <a:ahLst/>
              <a:cxnLst/>
              <a:rect l="l" t="t" r="r" b="b"/>
              <a:pathLst>
                <a:path w="28386" h="15802" extrusionOk="0">
                  <a:moveTo>
                    <a:pt x="4413" y="2577"/>
                  </a:moveTo>
                  <a:cubicBezTo>
                    <a:pt x="4514" y="2577"/>
                    <a:pt x="4667" y="2596"/>
                    <a:pt x="4895" y="2650"/>
                  </a:cubicBezTo>
                  <a:cubicBezTo>
                    <a:pt x="4986" y="2668"/>
                    <a:pt x="5085" y="2695"/>
                    <a:pt x="5193" y="2722"/>
                  </a:cubicBezTo>
                  <a:cubicBezTo>
                    <a:pt x="5833" y="2912"/>
                    <a:pt x="7771" y="3497"/>
                    <a:pt x="10944" y="4462"/>
                  </a:cubicBezTo>
                  <a:cubicBezTo>
                    <a:pt x="13432" y="5219"/>
                    <a:pt x="15865" y="5922"/>
                    <a:pt x="18164" y="6553"/>
                  </a:cubicBezTo>
                  <a:cubicBezTo>
                    <a:pt x="19137" y="6878"/>
                    <a:pt x="19579" y="7283"/>
                    <a:pt x="19471" y="7752"/>
                  </a:cubicBezTo>
                  <a:cubicBezTo>
                    <a:pt x="19426" y="7923"/>
                    <a:pt x="19327" y="8067"/>
                    <a:pt x="19155" y="8185"/>
                  </a:cubicBezTo>
                  <a:cubicBezTo>
                    <a:pt x="19012" y="8280"/>
                    <a:pt x="18869" y="8324"/>
                    <a:pt x="18725" y="8324"/>
                  </a:cubicBezTo>
                  <a:cubicBezTo>
                    <a:pt x="18679" y="8324"/>
                    <a:pt x="18633" y="8320"/>
                    <a:pt x="18588" y="8311"/>
                  </a:cubicBezTo>
                  <a:cubicBezTo>
                    <a:pt x="13179" y="6652"/>
                    <a:pt x="10241" y="5769"/>
                    <a:pt x="9862" y="5670"/>
                  </a:cubicBezTo>
                  <a:cubicBezTo>
                    <a:pt x="6752" y="4777"/>
                    <a:pt x="4922" y="4219"/>
                    <a:pt x="4436" y="4002"/>
                  </a:cubicBezTo>
                  <a:cubicBezTo>
                    <a:pt x="4030" y="3822"/>
                    <a:pt x="3868" y="3552"/>
                    <a:pt x="3958" y="3173"/>
                  </a:cubicBezTo>
                  <a:cubicBezTo>
                    <a:pt x="4030" y="2848"/>
                    <a:pt x="4138" y="2659"/>
                    <a:pt x="4273" y="2596"/>
                  </a:cubicBezTo>
                  <a:cubicBezTo>
                    <a:pt x="4302" y="2585"/>
                    <a:pt x="4346" y="2577"/>
                    <a:pt x="4413" y="2577"/>
                  </a:cubicBezTo>
                  <a:close/>
                  <a:moveTo>
                    <a:pt x="2200" y="0"/>
                  </a:moveTo>
                  <a:lnTo>
                    <a:pt x="1" y="9573"/>
                  </a:lnTo>
                  <a:lnTo>
                    <a:pt x="27133" y="15801"/>
                  </a:lnTo>
                  <a:lnTo>
                    <a:pt x="27151" y="15729"/>
                  </a:lnTo>
                  <a:cubicBezTo>
                    <a:pt x="27619" y="13755"/>
                    <a:pt x="27971" y="11718"/>
                    <a:pt x="28196" y="9699"/>
                  </a:cubicBezTo>
                  <a:cubicBezTo>
                    <a:pt x="28386" y="8825"/>
                    <a:pt x="27926" y="8248"/>
                    <a:pt x="26853" y="7977"/>
                  </a:cubicBezTo>
                  <a:cubicBezTo>
                    <a:pt x="18768" y="5048"/>
                    <a:pt x="10493" y="2371"/>
                    <a:pt x="2272" y="27"/>
                  </a:cubicBezTo>
                  <a:lnTo>
                    <a:pt x="2200" y="0"/>
                  </a:lnTo>
                  <a:close/>
                </a:path>
              </a:pathLst>
            </a:custGeom>
            <a:solidFill>
              <a:srgbClr val="FFD96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4" name="Google Shape;974;g260174990b3_0_8"/>
            <p:cNvSpPr/>
            <p:nvPr/>
          </p:nvSpPr>
          <p:spPr>
            <a:xfrm>
              <a:off x="5213500" y="3590975"/>
              <a:ext cx="396875" cy="147475"/>
            </a:xfrm>
            <a:custGeom>
              <a:avLst/>
              <a:gdLst/>
              <a:ahLst/>
              <a:cxnLst/>
              <a:rect l="l" t="t" r="r" b="b"/>
              <a:pathLst>
                <a:path w="15875" h="5899" extrusionOk="0">
                  <a:moveTo>
                    <a:pt x="630" y="1"/>
                  </a:moveTo>
                  <a:cubicBezTo>
                    <a:pt x="562" y="1"/>
                    <a:pt x="505" y="8"/>
                    <a:pt x="460" y="23"/>
                  </a:cubicBezTo>
                  <a:cubicBezTo>
                    <a:pt x="298" y="95"/>
                    <a:pt x="181" y="302"/>
                    <a:pt x="100" y="663"/>
                  </a:cubicBezTo>
                  <a:cubicBezTo>
                    <a:pt x="1" y="1078"/>
                    <a:pt x="172" y="1384"/>
                    <a:pt x="623" y="1573"/>
                  </a:cubicBezTo>
                  <a:cubicBezTo>
                    <a:pt x="1118" y="1799"/>
                    <a:pt x="2921" y="2349"/>
                    <a:pt x="6049" y="3241"/>
                  </a:cubicBezTo>
                  <a:cubicBezTo>
                    <a:pt x="6437" y="3340"/>
                    <a:pt x="9348" y="4223"/>
                    <a:pt x="14784" y="5882"/>
                  </a:cubicBezTo>
                  <a:cubicBezTo>
                    <a:pt x="14838" y="5893"/>
                    <a:pt x="14891" y="5899"/>
                    <a:pt x="14944" y="5899"/>
                  </a:cubicBezTo>
                  <a:cubicBezTo>
                    <a:pt x="15103" y="5899"/>
                    <a:pt x="15257" y="5848"/>
                    <a:pt x="15405" y="5747"/>
                  </a:cubicBezTo>
                  <a:cubicBezTo>
                    <a:pt x="15595" y="5621"/>
                    <a:pt x="15712" y="5458"/>
                    <a:pt x="15757" y="5269"/>
                  </a:cubicBezTo>
                  <a:cubicBezTo>
                    <a:pt x="15874" y="4755"/>
                    <a:pt x="15424" y="4323"/>
                    <a:pt x="14405" y="3980"/>
                  </a:cubicBezTo>
                  <a:cubicBezTo>
                    <a:pt x="12088" y="3349"/>
                    <a:pt x="9682" y="2646"/>
                    <a:pt x="7176" y="1889"/>
                  </a:cubicBezTo>
                  <a:cubicBezTo>
                    <a:pt x="3976" y="915"/>
                    <a:pt x="2065" y="329"/>
                    <a:pt x="1425" y="149"/>
                  </a:cubicBezTo>
                  <a:cubicBezTo>
                    <a:pt x="1073" y="51"/>
                    <a:pt x="810" y="1"/>
                    <a:pt x="630"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5" name="Google Shape;975;g260174990b3_0_8"/>
            <p:cNvSpPr/>
            <p:nvPr/>
          </p:nvSpPr>
          <p:spPr>
            <a:xfrm>
              <a:off x="5070850" y="3766400"/>
              <a:ext cx="724975" cy="311175"/>
            </a:xfrm>
            <a:custGeom>
              <a:avLst/>
              <a:gdLst/>
              <a:ahLst/>
              <a:cxnLst/>
              <a:rect l="l" t="t" r="r" b="b"/>
              <a:pathLst>
                <a:path w="28999" h="12447" extrusionOk="0">
                  <a:moveTo>
                    <a:pt x="2011" y="1"/>
                  </a:moveTo>
                  <a:lnTo>
                    <a:pt x="136" y="8185"/>
                  </a:lnTo>
                  <a:lnTo>
                    <a:pt x="1" y="8753"/>
                  </a:lnTo>
                  <a:cubicBezTo>
                    <a:pt x="8672" y="10592"/>
                    <a:pt x="17172" y="11818"/>
                    <a:pt x="25501" y="12413"/>
                  </a:cubicBezTo>
                  <a:cubicBezTo>
                    <a:pt x="25660" y="12435"/>
                    <a:pt x="25809" y="12446"/>
                    <a:pt x="25949" y="12446"/>
                  </a:cubicBezTo>
                  <a:cubicBezTo>
                    <a:pt x="26720" y="12446"/>
                    <a:pt x="27220" y="12112"/>
                    <a:pt x="27448" y="11448"/>
                  </a:cubicBezTo>
                  <a:cubicBezTo>
                    <a:pt x="28061" y="9718"/>
                    <a:pt x="28575" y="7969"/>
                    <a:pt x="28999" y="6193"/>
                  </a:cubicBezTo>
                  <a:lnTo>
                    <a:pt x="2011" y="1"/>
                  </a:lnTo>
                  <a:close/>
                </a:path>
              </a:pathLst>
            </a:custGeom>
            <a:solidFill>
              <a:srgbClr val="F1C23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6" name="Google Shape;976;g260174990b3_0_8"/>
            <p:cNvSpPr/>
            <p:nvPr/>
          </p:nvSpPr>
          <p:spPr>
            <a:xfrm>
              <a:off x="4697000" y="3525875"/>
              <a:ext cx="1131500" cy="555150"/>
            </a:xfrm>
            <a:custGeom>
              <a:avLst/>
              <a:gdLst/>
              <a:ahLst/>
              <a:cxnLst/>
              <a:rect l="l" t="t" r="r" b="b"/>
              <a:pathLst>
                <a:path w="45260" h="22206" extrusionOk="0">
                  <a:moveTo>
                    <a:pt x="19277" y="430"/>
                  </a:moveTo>
                  <a:cubicBezTo>
                    <a:pt x="20268" y="625"/>
                    <a:pt x="21223" y="951"/>
                    <a:pt x="22193" y="1230"/>
                  </a:cubicBezTo>
                  <a:cubicBezTo>
                    <a:pt x="23221" y="1545"/>
                    <a:pt x="24248" y="1852"/>
                    <a:pt x="25276" y="2185"/>
                  </a:cubicBezTo>
                  <a:cubicBezTo>
                    <a:pt x="27331" y="2834"/>
                    <a:pt x="29377" y="3501"/>
                    <a:pt x="31414" y="4177"/>
                  </a:cubicBezTo>
                  <a:cubicBezTo>
                    <a:pt x="33460" y="4844"/>
                    <a:pt x="35489" y="5565"/>
                    <a:pt x="37544" y="6205"/>
                  </a:cubicBezTo>
                  <a:cubicBezTo>
                    <a:pt x="39599" y="6836"/>
                    <a:pt x="41627" y="7567"/>
                    <a:pt x="43637" y="8315"/>
                  </a:cubicBezTo>
                  <a:lnTo>
                    <a:pt x="43655" y="8324"/>
                  </a:lnTo>
                  <a:cubicBezTo>
                    <a:pt x="44016" y="8423"/>
                    <a:pt x="44367" y="8567"/>
                    <a:pt x="44602" y="8810"/>
                  </a:cubicBezTo>
                  <a:cubicBezTo>
                    <a:pt x="44710" y="8937"/>
                    <a:pt x="44782" y="9081"/>
                    <a:pt x="44818" y="9234"/>
                  </a:cubicBezTo>
                  <a:cubicBezTo>
                    <a:pt x="44845" y="9396"/>
                    <a:pt x="44836" y="9568"/>
                    <a:pt x="44800" y="9739"/>
                  </a:cubicBezTo>
                  <a:cubicBezTo>
                    <a:pt x="44791" y="9748"/>
                    <a:pt x="44791" y="9748"/>
                    <a:pt x="44791" y="9757"/>
                  </a:cubicBezTo>
                  <a:cubicBezTo>
                    <a:pt x="44728" y="10262"/>
                    <a:pt x="44665" y="10766"/>
                    <a:pt x="44593" y="11271"/>
                  </a:cubicBezTo>
                  <a:lnTo>
                    <a:pt x="44358" y="12777"/>
                  </a:lnTo>
                  <a:cubicBezTo>
                    <a:pt x="44268" y="13281"/>
                    <a:pt x="44196" y="13777"/>
                    <a:pt x="44097" y="14282"/>
                  </a:cubicBezTo>
                  <a:cubicBezTo>
                    <a:pt x="44016" y="14778"/>
                    <a:pt x="43908" y="15282"/>
                    <a:pt x="43799" y="15778"/>
                  </a:cubicBezTo>
                  <a:cubicBezTo>
                    <a:pt x="43637" y="16454"/>
                    <a:pt x="43457" y="17130"/>
                    <a:pt x="43259" y="17797"/>
                  </a:cubicBezTo>
                  <a:cubicBezTo>
                    <a:pt x="43051" y="18473"/>
                    <a:pt x="42853" y="19140"/>
                    <a:pt x="42646" y="19807"/>
                  </a:cubicBezTo>
                  <a:cubicBezTo>
                    <a:pt x="42546" y="20141"/>
                    <a:pt x="42438" y="20474"/>
                    <a:pt x="42321" y="20808"/>
                  </a:cubicBezTo>
                  <a:cubicBezTo>
                    <a:pt x="42294" y="20889"/>
                    <a:pt x="42267" y="20970"/>
                    <a:pt x="42240" y="21051"/>
                  </a:cubicBezTo>
                  <a:cubicBezTo>
                    <a:pt x="42213" y="21123"/>
                    <a:pt x="42177" y="21196"/>
                    <a:pt x="42141" y="21268"/>
                  </a:cubicBezTo>
                  <a:cubicBezTo>
                    <a:pt x="42069" y="21412"/>
                    <a:pt x="41970" y="21529"/>
                    <a:pt x="41852" y="21628"/>
                  </a:cubicBezTo>
                  <a:cubicBezTo>
                    <a:pt x="41618" y="21827"/>
                    <a:pt x="41294" y="21917"/>
                    <a:pt x="40969" y="21935"/>
                  </a:cubicBezTo>
                  <a:cubicBezTo>
                    <a:pt x="40798" y="21935"/>
                    <a:pt x="40636" y="21926"/>
                    <a:pt x="40455" y="21908"/>
                  </a:cubicBezTo>
                  <a:lnTo>
                    <a:pt x="39932" y="21872"/>
                  </a:lnTo>
                  <a:cubicBezTo>
                    <a:pt x="38526" y="21799"/>
                    <a:pt x="37138" y="21673"/>
                    <a:pt x="35741" y="21538"/>
                  </a:cubicBezTo>
                  <a:cubicBezTo>
                    <a:pt x="34344" y="21385"/>
                    <a:pt x="32947" y="21241"/>
                    <a:pt x="31559" y="21051"/>
                  </a:cubicBezTo>
                  <a:cubicBezTo>
                    <a:pt x="30864" y="20961"/>
                    <a:pt x="30170" y="20853"/>
                    <a:pt x="29485" y="20754"/>
                  </a:cubicBezTo>
                  <a:cubicBezTo>
                    <a:pt x="28791" y="20646"/>
                    <a:pt x="28097" y="20547"/>
                    <a:pt x="27403" y="20438"/>
                  </a:cubicBezTo>
                  <a:cubicBezTo>
                    <a:pt x="26015" y="20222"/>
                    <a:pt x="24636" y="19988"/>
                    <a:pt x="23257" y="19753"/>
                  </a:cubicBezTo>
                  <a:cubicBezTo>
                    <a:pt x="20562" y="19287"/>
                    <a:pt x="17868" y="18768"/>
                    <a:pt x="15191" y="18224"/>
                  </a:cubicBezTo>
                  <a:lnTo>
                    <a:pt x="15191" y="18224"/>
                  </a:lnTo>
                  <a:lnTo>
                    <a:pt x="15279" y="17851"/>
                  </a:lnTo>
                  <a:cubicBezTo>
                    <a:pt x="15297" y="17743"/>
                    <a:pt x="15234" y="17644"/>
                    <a:pt x="15135" y="17617"/>
                  </a:cubicBezTo>
                  <a:lnTo>
                    <a:pt x="14017" y="17362"/>
                  </a:lnTo>
                  <a:lnTo>
                    <a:pt x="14017" y="17362"/>
                  </a:lnTo>
                  <a:lnTo>
                    <a:pt x="14108" y="16968"/>
                  </a:lnTo>
                  <a:lnTo>
                    <a:pt x="14108" y="16959"/>
                  </a:lnTo>
                  <a:cubicBezTo>
                    <a:pt x="14117" y="16905"/>
                    <a:pt x="14108" y="16860"/>
                    <a:pt x="14081" y="16815"/>
                  </a:cubicBezTo>
                  <a:cubicBezTo>
                    <a:pt x="13774" y="16409"/>
                    <a:pt x="13441" y="16058"/>
                    <a:pt x="13098" y="15706"/>
                  </a:cubicBezTo>
                  <a:cubicBezTo>
                    <a:pt x="12756" y="15364"/>
                    <a:pt x="12413" y="15030"/>
                    <a:pt x="12061" y="14697"/>
                  </a:cubicBezTo>
                  <a:cubicBezTo>
                    <a:pt x="11349" y="14039"/>
                    <a:pt x="10628" y="13399"/>
                    <a:pt x="9907" y="12759"/>
                  </a:cubicBezTo>
                  <a:cubicBezTo>
                    <a:pt x="9177" y="12119"/>
                    <a:pt x="8447" y="11497"/>
                    <a:pt x="7708" y="10866"/>
                  </a:cubicBezTo>
                  <a:cubicBezTo>
                    <a:pt x="7338" y="10559"/>
                    <a:pt x="6969" y="10244"/>
                    <a:pt x="6581" y="9946"/>
                  </a:cubicBezTo>
                  <a:cubicBezTo>
                    <a:pt x="6392" y="9802"/>
                    <a:pt x="6184" y="9658"/>
                    <a:pt x="5977" y="9532"/>
                  </a:cubicBezTo>
                  <a:cubicBezTo>
                    <a:pt x="5818" y="9428"/>
                    <a:pt x="5653" y="9329"/>
                    <a:pt x="5471" y="9244"/>
                  </a:cubicBezTo>
                  <a:lnTo>
                    <a:pt x="5471" y="9244"/>
                  </a:lnTo>
                  <a:cubicBezTo>
                    <a:pt x="5490" y="9164"/>
                    <a:pt x="5510" y="9082"/>
                    <a:pt x="5526" y="9000"/>
                  </a:cubicBezTo>
                  <a:lnTo>
                    <a:pt x="5535" y="8955"/>
                  </a:lnTo>
                  <a:cubicBezTo>
                    <a:pt x="5535" y="8946"/>
                    <a:pt x="5535" y="8937"/>
                    <a:pt x="5535" y="8928"/>
                  </a:cubicBezTo>
                  <a:cubicBezTo>
                    <a:pt x="5535" y="8838"/>
                    <a:pt x="5463" y="8774"/>
                    <a:pt x="5382" y="8774"/>
                  </a:cubicBezTo>
                  <a:cubicBezTo>
                    <a:pt x="5175" y="8774"/>
                    <a:pt x="4976" y="8747"/>
                    <a:pt x="4778" y="8720"/>
                  </a:cubicBezTo>
                  <a:cubicBezTo>
                    <a:pt x="4580" y="8693"/>
                    <a:pt x="4382" y="8657"/>
                    <a:pt x="4192" y="8612"/>
                  </a:cubicBezTo>
                  <a:cubicBezTo>
                    <a:pt x="3994" y="8567"/>
                    <a:pt x="3805" y="8513"/>
                    <a:pt x="3615" y="8450"/>
                  </a:cubicBezTo>
                  <a:cubicBezTo>
                    <a:pt x="3488" y="8413"/>
                    <a:pt x="3360" y="8369"/>
                    <a:pt x="3236" y="8316"/>
                  </a:cubicBezTo>
                  <a:lnTo>
                    <a:pt x="3236" y="8316"/>
                  </a:lnTo>
                  <a:lnTo>
                    <a:pt x="3309" y="7999"/>
                  </a:lnTo>
                  <a:lnTo>
                    <a:pt x="3318" y="7963"/>
                  </a:lnTo>
                  <a:cubicBezTo>
                    <a:pt x="3318" y="7954"/>
                    <a:pt x="3318" y="7945"/>
                    <a:pt x="3318" y="7936"/>
                  </a:cubicBezTo>
                  <a:cubicBezTo>
                    <a:pt x="3318" y="7846"/>
                    <a:pt x="3255" y="7765"/>
                    <a:pt x="3165" y="7765"/>
                  </a:cubicBezTo>
                  <a:cubicBezTo>
                    <a:pt x="2966" y="7756"/>
                    <a:pt x="2768" y="7729"/>
                    <a:pt x="2579" y="7702"/>
                  </a:cubicBezTo>
                  <a:cubicBezTo>
                    <a:pt x="2390" y="7666"/>
                    <a:pt x="2200" y="7630"/>
                    <a:pt x="2011" y="7585"/>
                  </a:cubicBezTo>
                  <a:cubicBezTo>
                    <a:pt x="1680" y="7506"/>
                    <a:pt x="1350" y="7420"/>
                    <a:pt x="1031" y="7298"/>
                  </a:cubicBezTo>
                  <a:lnTo>
                    <a:pt x="1031" y="7298"/>
                  </a:lnTo>
                  <a:cubicBezTo>
                    <a:pt x="992" y="6753"/>
                    <a:pt x="915" y="6209"/>
                    <a:pt x="821" y="5665"/>
                  </a:cubicBezTo>
                  <a:cubicBezTo>
                    <a:pt x="746" y="5190"/>
                    <a:pt x="677" y="4708"/>
                    <a:pt x="519" y="4242"/>
                  </a:cubicBezTo>
                  <a:lnTo>
                    <a:pt x="519" y="4242"/>
                  </a:lnTo>
                  <a:cubicBezTo>
                    <a:pt x="712" y="4272"/>
                    <a:pt x="903" y="4309"/>
                    <a:pt x="1092" y="4349"/>
                  </a:cubicBezTo>
                  <a:cubicBezTo>
                    <a:pt x="1398" y="4403"/>
                    <a:pt x="1695" y="4475"/>
                    <a:pt x="1993" y="4547"/>
                  </a:cubicBezTo>
                  <a:cubicBezTo>
                    <a:pt x="2597" y="4691"/>
                    <a:pt x="3201" y="4844"/>
                    <a:pt x="3787" y="5025"/>
                  </a:cubicBezTo>
                  <a:lnTo>
                    <a:pt x="3805" y="5025"/>
                  </a:lnTo>
                  <a:cubicBezTo>
                    <a:pt x="3820" y="5029"/>
                    <a:pt x="3836" y="5031"/>
                    <a:pt x="3851" y="5031"/>
                  </a:cubicBezTo>
                  <a:cubicBezTo>
                    <a:pt x="3931" y="5031"/>
                    <a:pt x="3998" y="4973"/>
                    <a:pt x="4021" y="4889"/>
                  </a:cubicBezTo>
                  <a:lnTo>
                    <a:pt x="4021" y="4880"/>
                  </a:lnTo>
                  <a:lnTo>
                    <a:pt x="4148" y="4317"/>
                  </a:lnTo>
                  <a:lnTo>
                    <a:pt x="4148" y="4317"/>
                  </a:lnTo>
                  <a:cubicBezTo>
                    <a:pt x="4481" y="4347"/>
                    <a:pt x="4813" y="4416"/>
                    <a:pt x="5139" y="4484"/>
                  </a:cubicBezTo>
                  <a:cubicBezTo>
                    <a:pt x="5526" y="4583"/>
                    <a:pt x="5905" y="4682"/>
                    <a:pt x="6284" y="4835"/>
                  </a:cubicBezTo>
                  <a:cubicBezTo>
                    <a:pt x="6293" y="4844"/>
                    <a:pt x="6302" y="4844"/>
                    <a:pt x="6311" y="4844"/>
                  </a:cubicBezTo>
                  <a:cubicBezTo>
                    <a:pt x="6322" y="4847"/>
                    <a:pt x="6334" y="4848"/>
                    <a:pt x="6345" y="4848"/>
                  </a:cubicBezTo>
                  <a:cubicBezTo>
                    <a:pt x="6421" y="4848"/>
                    <a:pt x="6485" y="4797"/>
                    <a:pt x="6509" y="4718"/>
                  </a:cubicBezTo>
                  <a:lnTo>
                    <a:pt x="6509" y="4691"/>
                  </a:lnTo>
                  <a:lnTo>
                    <a:pt x="6584" y="4392"/>
                  </a:lnTo>
                  <a:lnTo>
                    <a:pt x="6584" y="4392"/>
                  </a:lnTo>
                  <a:cubicBezTo>
                    <a:pt x="7031" y="4355"/>
                    <a:pt x="7460" y="4267"/>
                    <a:pt x="7888" y="4186"/>
                  </a:cubicBezTo>
                  <a:cubicBezTo>
                    <a:pt x="8366" y="4087"/>
                    <a:pt x="8834" y="3970"/>
                    <a:pt x="9303" y="3862"/>
                  </a:cubicBezTo>
                  <a:cubicBezTo>
                    <a:pt x="9781" y="3745"/>
                    <a:pt x="10250" y="3627"/>
                    <a:pt x="10718" y="3501"/>
                  </a:cubicBezTo>
                  <a:lnTo>
                    <a:pt x="12116" y="3132"/>
                  </a:lnTo>
                  <a:cubicBezTo>
                    <a:pt x="13053" y="2888"/>
                    <a:pt x="13981" y="2627"/>
                    <a:pt x="14919" y="2348"/>
                  </a:cubicBezTo>
                  <a:cubicBezTo>
                    <a:pt x="15379" y="2203"/>
                    <a:pt x="15838" y="2050"/>
                    <a:pt x="16298" y="1888"/>
                  </a:cubicBezTo>
                  <a:cubicBezTo>
                    <a:pt x="16758" y="1717"/>
                    <a:pt x="17217" y="1545"/>
                    <a:pt x="17659" y="1275"/>
                  </a:cubicBezTo>
                  <a:cubicBezTo>
                    <a:pt x="17695" y="1248"/>
                    <a:pt x="17722" y="1212"/>
                    <a:pt x="17731" y="1167"/>
                  </a:cubicBezTo>
                  <a:lnTo>
                    <a:pt x="17731" y="1158"/>
                  </a:lnTo>
                  <a:lnTo>
                    <a:pt x="17858" y="621"/>
                  </a:lnTo>
                  <a:lnTo>
                    <a:pt x="17858" y="621"/>
                  </a:lnTo>
                  <a:cubicBezTo>
                    <a:pt x="18019" y="634"/>
                    <a:pt x="18172" y="666"/>
                    <a:pt x="18326" y="698"/>
                  </a:cubicBezTo>
                  <a:cubicBezTo>
                    <a:pt x="18542" y="761"/>
                    <a:pt x="18759" y="824"/>
                    <a:pt x="18966" y="923"/>
                  </a:cubicBezTo>
                  <a:cubicBezTo>
                    <a:pt x="18975" y="923"/>
                    <a:pt x="18984" y="932"/>
                    <a:pt x="19002" y="932"/>
                  </a:cubicBezTo>
                  <a:cubicBezTo>
                    <a:pt x="19013" y="935"/>
                    <a:pt x="19023" y="936"/>
                    <a:pt x="19034" y="936"/>
                  </a:cubicBezTo>
                  <a:cubicBezTo>
                    <a:pt x="19103" y="936"/>
                    <a:pt x="19168" y="886"/>
                    <a:pt x="19191" y="815"/>
                  </a:cubicBezTo>
                  <a:lnTo>
                    <a:pt x="19200" y="779"/>
                  </a:lnTo>
                  <a:lnTo>
                    <a:pt x="19277" y="430"/>
                  </a:lnTo>
                  <a:close/>
                  <a:moveTo>
                    <a:pt x="19118" y="0"/>
                  </a:moveTo>
                  <a:cubicBezTo>
                    <a:pt x="19034" y="0"/>
                    <a:pt x="18964" y="53"/>
                    <a:pt x="18948" y="139"/>
                  </a:cubicBezTo>
                  <a:lnTo>
                    <a:pt x="18939" y="157"/>
                  </a:lnTo>
                  <a:lnTo>
                    <a:pt x="18855" y="537"/>
                  </a:lnTo>
                  <a:lnTo>
                    <a:pt x="18855" y="537"/>
                  </a:lnTo>
                  <a:cubicBezTo>
                    <a:pt x="18695" y="524"/>
                    <a:pt x="18535" y="496"/>
                    <a:pt x="18380" y="464"/>
                  </a:cubicBezTo>
                  <a:cubicBezTo>
                    <a:pt x="18164" y="410"/>
                    <a:pt x="17948" y="355"/>
                    <a:pt x="17749" y="238"/>
                  </a:cubicBezTo>
                  <a:cubicBezTo>
                    <a:pt x="17731" y="238"/>
                    <a:pt x="17722" y="229"/>
                    <a:pt x="17704" y="229"/>
                  </a:cubicBezTo>
                  <a:cubicBezTo>
                    <a:pt x="17692" y="227"/>
                    <a:pt x="17680" y="225"/>
                    <a:pt x="17669" y="225"/>
                  </a:cubicBezTo>
                  <a:cubicBezTo>
                    <a:pt x="17601" y="225"/>
                    <a:pt x="17539" y="269"/>
                    <a:pt x="17524" y="346"/>
                  </a:cubicBezTo>
                  <a:lnTo>
                    <a:pt x="17515" y="391"/>
                  </a:lnTo>
                  <a:lnTo>
                    <a:pt x="17379" y="989"/>
                  </a:lnTo>
                  <a:lnTo>
                    <a:pt x="17379" y="989"/>
                  </a:lnTo>
                  <a:cubicBezTo>
                    <a:pt x="17029" y="1231"/>
                    <a:pt x="16601" y="1419"/>
                    <a:pt x="16181" y="1590"/>
                  </a:cubicBezTo>
                  <a:cubicBezTo>
                    <a:pt x="15739" y="1771"/>
                    <a:pt x="15288" y="1924"/>
                    <a:pt x="14829" y="2077"/>
                  </a:cubicBezTo>
                  <a:cubicBezTo>
                    <a:pt x="13918" y="2384"/>
                    <a:pt x="12990" y="2645"/>
                    <a:pt x="12052" y="2897"/>
                  </a:cubicBezTo>
                  <a:cubicBezTo>
                    <a:pt x="11593" y="3024"/>
                    <a:pt x="11124" y="3159"/>
                    <a:pt x="10655" y="3276"/>
                  </a:cubicBezTo>
                  <a:cubicBezTo>
                    <a:pt x="10187" y="3393"/>
                    <a:pt x="9718" y="3510"/>
                    <a:pt x="9249" y="3618"/>
                  </a:cubicBezTo>
                  <a:cubicBezTo>
                    <a:pt x="8780" y="3727"/>
                    <a:pt x="8303" y="3808"/>
                    <a:pt x="7834" y="3889"/>
                  </a:cubicBezTo>
                  <a:cubicBezTo>
                    <a:pt x="7600" y="3934"/>
                    <a:pt x="7356" y="3961"/>
                    <a:pt x="7122" y="3988"/>
                  </a:cubicBezTo>
                  <a:cubicBezTo>
                    <a:pt x="6953" y="4008"/>
                    <a:pt x="6784" y="4022"/>
                    <a:pt x="6618" y="4022"/>
                  </a:cubicBezTo>
                  <a:cubicBezTo>
                    <a:pt x="6554" y="4022"/>
                    <a:pt x="6491" y="4020"/>
                    <a:pt x="6428" y="4015"/>
                  </a:cubicBezTo>
                  <a:cubicBezTo>
                    <a:pt x="6338" y="4015"/>
                    <a:pt x="6256" y="4069"/>
                    <a:pt x="6238" y="4159"/>
                  </a:cubicBezTo>
                  <a:lnTo>
                    <a:pt x="6238" y="4168"/>
                  </a:lnTo>
                  <a:lnTo>
                    <a:pt x="6176" y="4441"/>
                  </a:lnTo>
                  <a:lnTo>
                    <a:pt x="6176" y="4441"/>
                  </a:lnTo>
                  <a:cubicBezTo>
                    <a:pt x="5842" y="4407"/>
                    <a:pt x="5510" y="4345"/>
                    <a:pt x="5184" y="4276"/>
                  </a:cubicBezTo>
                  <a:cubicBezTo>
                    <a:pt x="4796" y="4186"/>
                    <a:pt x="4418" y="4078"/>
                    <a:pt x="4039" y="3925"/>
                  </a:cubicBezTo>
                  <a:cubicBezTo>
                    <a:pt x="4030" y="3925"/>
                    <a:pt x="4021" y="3916"/>
                    <a:pt x="4012" y="3916"/>
                  </a:cubicBezTo>
                  <a:cubicBezTo>
                    <a:pt x="4000" y="3914"/>
                    <a:pt x="3989" y="3912"/>
                    <a:pt x="3978" y="3912"/>
                  </a:cubicBezTo>
                  <a:cubicBezTo>
                    <a:pt x="3902" y="3912"/>
                    <a:pt x="3837" y="3964"/>
                    <a:pt x="3814" y="4042"/>
                  </a:cubicBezTo>
                  <a:lnTo>
                    <a:pt x="3805" y="4069"/>
                  </a:lnTo>
                  <a:lnTo>
                    <a:pt x="3683" y="4611"/>
                  </a:lnTo>
                  <a:lnTo>
                    <a:pt x="3683" y="4611"/>
                  </a:lnTo>
                  <a:cubicBezTo>
                    <a:pt x="3136" y="4513"/>
                    <a:pt x="2596" y="4406"/>
                    <a:pt x="2056" y="4285"/>
                  </a:cubicBezTo>
                  <a:cubicBezTo>
                    <a:pt x="1759" y="4222"/>
                    <a:pt x="1452" y="4159"/>
                    <a:pt x="1155" y="4078"/>
                  </a:cubicBezTo>
                  <a:cubicBezTo>
                    <a:pt x="857" y="3997"/>
                    <a:pt x="560" y="3916"/>
                    <a:pt x="262" y="3817"/>
                  </a:cubicBezTo>
                  <a:cubicBezTo>
                    <a:pt x="253" y="3808"/>
                    <a:pt x="235" y="3808"/>
                    <a:pt x="217" y="3808"/>
                  </a:cubicBezTo>
                  <a:cubicBezTo>
                    <a:pt x="212" y="3807"/>
                    <a:pt x="206" y="3807"/>
                    <a:pt x="200" y="3807"/>
                  </a:cubicBezTo>
                  <a:cubicBezTo>
                    <a:pt x="109" y="3807"/>
                    <a:pt x="37" y="3876"/>
                    <a:pt x="37" y="3970"/>
                  </a:cubicBezTo>
                  <a:lnTo>
                    <a:pt x="28" y="4042"/>
                  </a:lnTo>
                  <a:cubicBezTo>
                    <a:pt x="1" y="4637"/>
                    <a:pt x="127" y="5205"/>
                    <a:pt x="235" y="5773"/>
                  </a:cubicBezTo>
                  <a:cubicBezTo>
                    <a:pt x="352" y="6341"/>
                    <a:pt x="488" y="6909"/>
                    <a:pt x="659" y="7467"/>
                  </a:cubicBezTo>
                  <a:lnTo>
                    <a:pt x="677" y="7521"/>
                  </a:lnTo>
                  <a:cubicBezTo>
                    <a:pt x="686" y="7576"/>
                    <a:pt x="740" y="7621"/>
                    <a:pt x="803" y="7621"/>
                  </a:cubicBezTo>
                  <a:cubicBezTo>
                    <a:pt x="1200" y="7648"/>
                    <a:pt x="1578" y="7720"/>
                    <a:pt x="1957" y="7801"/>
                  </a:cubicBezTo>
                  <a:cubicBezTo>
                    <a:pt x="2146" y="7846"/>
                    <a:pt x="2335" y="7891"/>
                    <a:pt x="2525" y="7945"/>
                  </a:cubicBezTo>
                  <a:cubicBezTo>
                    <a:pt x="2646" y="7981"/>
                    <a:pt x="2771" y="8022"/>
                    <a:pt x="2894" y="8069"/>
                  </a:cubicBezTo>
                  <a:lnTo>
                    <a:pt x="2894" y="8069"/>
                  </a:lnTo>
                  <a:lnTo>
                    <a:pt x="2822" y="8387"/>
                  </a:lnTo>
                  <a:lnTo>
                    <a:pt x="2813" y="8423"/>
                  </a:lnTo>
                  <a:cubicBezTo>
                    <a:pt x="2804" y="8432"/>
                    <a:pt x="2804" y="8441"/>
                    <a:pt x="2804" y="8450"/>
                  </a:cubicBezTo>
                  <a:cubicBezTo>
                    <a:pt x="2804" y="8540"/>
                    <a:pt x="2876" y="8612"/>
                    <a:pt x="2966" y="8612"/>
                  </a:cubicBezTo>
                  <a:cubicBezTo>
                    <a:pt x="3174" y="8612"/>
                    <a:pt x="3372" y="8639"/>
                    <a:pt x="3570" y="8666"/>
                  </a:cubicBezTo>
                  <a:cubicBezTo>
                    <a:pt x="3760" y="8693"/>
                    <a:pt x="3958" y="8729"/>
                    <a:pt x="4156" y="8774"/>
                  </a:cubicBezTo>
                  <a:cubicBezTo>
                    <a:pt x="4346" y="8819"/>
                    <a:pt x="4535" y="8874"/>
                    <a:pt x="4733" y="8928"/>
                  </a:cubicBezTo>
                  <a:cubicBezTo>
                    <a:pt x="4859" y="8970"/>
                    <a:pt x="4986" y="9016"/>
                    <a:pt x="5109" y="9069"/>
                  </a:cubicBezTo>
                  <a:lnTo>
                    <a:pt x="5109" y="9069"/>
                  </a:lnTo>
                  <a:cubicBezTo>
                    <a:pt x="5091" y="9149"/>
                    <a:pt x="5074" y="9232"/>
                    <a:pt x="5058" y="9315"/>
                  </a:cubicBezTo>
                  <a:cubicBezTo>
                    <a:pt x="5031" y="9414"/>
                    <a:pt x="5085" y="9514"/>
                    <a:pt x="5184" y="9541"/>
                  </a:cubicBezTo>
                  <a:cubicBezTo>
                    <a:pt x="5382" y="9604"/>
                    <a:pt x="5598" y="9712"/>
                    <a:pt x="5797" y="9829"/>
                  </a:cubicBezTo>
                  <a:cubicBezTo>
                    <a:pt x="6004" y="9937"/>
                    <a:pt x="6211" y="10063"/>
                    <a:pt x="6410" y="10199"/>
                  </a:cubicBezTo>
                  <a:cubicBezTo>
                    <a:pt x="6806" y="10460"/>
                    <a:pt x="7194" y="10739"/>
                    <a:pt x="7582" y="11028"/>
                  </a:cubicBezTo>
                  <a:cubicBezTo>
                    <a:pt x="8348" y="11614"/>
                    <a:pt x="9069" y="12254"/>
                    <a:pt x="9790" y="12894"/>
                  </a:cubicBezTo>
                  <a:cubicBezTo>
                    <a:pt x="10502" y="13534"/>
                    <a:pt x="11214" y="14192"/>
                    <a:pt x="11890" y="14868"/>
                  </a:cubicBezTo>
                  <a:cubicBezTo>
                    <a:pt x="12233" y="15210"/>
                    <a:pt x="12566" y="15553"/>
                    <a:pt x="12882" y="15913"/>
                  </a:cubicBezTo>
                  <a:cubicBezTo>
                    <a:pt x="13178" y="16252"/>
                    <a:pt x="13474" y="16590"/>
                    <a:pt x="13710" y="16958"/>
                  </a:cubicBezTo>
                  <a:lnTo>
                    <a:pt x="13710" y="16958"/>
                  </a:lnTo>
                  <a:lnTo>
                    <a:pt x="13594" y="17464"/>
                  </a:lnTo>
                  <a:cubicBezTo>
                    <a:pt x="13567" y="17572"/>
                    <a:pt x="13639" y="17671"/>
                    <a:pt x="13738" y="17698"/>
                  </a:cubicBezTo>
                  <a:lnTo>
                    <a:pt x="14855" y="17952"/>
                  </a:lnTo>
                  <a:lnTo>
                    <a:pt x="14855" y="17952"/>
                  </a:lnTo>
                  <a:lnTo>
                    <a:pt x="14766" y="18329"/>
                  </a:lnTo>
                  <a:lnTo>
                    <a:pt x="14766" y="18338"/>
                  </a:lnTo>
                  <a:cubicBezTo>
                    <a:pt x="14748" y="18437"/>
                    <a:pt x="14811" y="18545"/>
                    <a:pt x="14919" y="18563"/>
                  </a:cubicBezTo>
                  <a:cubicBezTo>
                    <a:pt x="17659" y="19167"/>
                    <a:pt x="20417" y="19690"/>
                    <a:pt x="23194" y="20150"/>
                  </a:cubicBezTo>
                  <a:cubicBezTo>
                    <a:pt x="23879" y="20258"/>
                    <a:pt x="24573" y="20375"/>
                    <a:pt x="25267" y="20474"/>
                  </a:cubicBezTo>
                  <a:cubicBezTo>
                    <a:pt x="25961" y="20583"/>
                    <a:pt x="26655" y="20682"/>
                    <a:pt x="27358" y="20772"/>
                  </a:cubicBezTo>
                  <a:cubicBezTo>
                    <a:pt x="28746" y="20961"/>
                    <a:pt x="30143" y="21132"/>
                    <a:pt x="31531" y="21286"/>
                  </a:cubicBezTo>
                  <a:cubicBezTo>
                    <a:pt x="34326" y="21601"/>
                    <a:pt x="37120" y="21863"/>
                    <a:pt x="39905" y="22115"/>
                  </a:cubicBezTo>
                  <a:lnTo>
                    <a:pt x="40428" y="22160"/>
                  </a:lnTo>
                  <a:cubicBezTo>
                    <a:pt x="40608" y="22187"/>
                    <a:pt x="40789" y="22205"/>
                    <a:pt x="40969" y="22205"/>
                  </a:cubicBezTo>
                  <a:cubicBezTo>
                    <a:pt x="41339" y="22196"/>
                    <a:pt x="41735" y="22115"/>
                    <a:pt x="42051" y="21872"/>
                  </a:cubicBezTo>
                  <a:cubicBezTo>
                    <a:pt x="42204" y="21745"/>
                    <a:pt x="42330" y="21592"/>
                    <a:pt x="42429" y="21421"/>
                  </a:cubicBezTo>
                  <a:cubicBezTo>
                    <a:pt x="42474" y="21340"/>
                    <a:pt x="42510" y="21250"/>
                    <a:pt x="42546" y="21159"/>
                  </a:cubicBezTo>
                  <a:cubicBezTo>
                    <a:pt x="42583" y="21078"/>
                    <a:pt x="42610" y="20997"/>
                    <a:pt x="42637" y="20916"/>
                  </a:cubicBezTo>
                  <a:cubicBezTo>
                    <a:pt x="42754" y="20583"/>
                    <a:pt x="42871" y="20249"/>
                    <a:pt x="42988" y="19916"/>
                  </a:cubicBezTo>
                  <a:cubicBezTo>
                    <a:pt x="43214" y="19249"/>
                    <a:pt x="43421" y="18582"/>
                    <a:pt x="43601" y="17896"/>
                  </a:cubicBezTo>
                  <a:cubicBezTo>
                    <a:pt x="43772" y="17220"/>
                    <a:pt x="43944" y="16535"/>
                    <a:pt x="44106" y="15850"/>
                  </a:cubicBezTo>
                  <a:cubicBezTo>
                    <a:pt x="44232" y="15355"/>
                    <a:pt x="44340" y="14850"/>
                    <a:pt x="44457" y="14354"/>
                  </a:cubicBezTo>
                  <a:cubicBezTo>
                    <a:pt x="44575" y="13858"/>
                    <a:pt x="44683" y="13353"/>
                    <a:pt x="44773" y="12849"/>
                  </a:cubicBezTo>
                  <a:cubicBezTo>
                    <a:pt x="44872" y="12344"/>
                    <a:pt x="44944" y="11839"/>
                    <a:pt x="45016" y="11334"/>
                  </a:cubicBezTo>
                  <a:cubicBezTo>
                    <a:pt x="45088" y="10821"/>
                    <a:pt x="45152" y="10316"/>
                    <a:pt x="45206" y="9802"/>
                  </a:cubicBezTo>
                  <a:lnTo>
                    <a:pt x="45206" y="9802"/>
                  </a:lnTo>
                  <a:lnTo>
                    <a:pt x="45197" y="9829"/>
                  </a:lnTo>
                  <a:cubicBezTo>
                    <a:pt x="45242" y="9613"/>
                    <a:pt x="45260" y="9387"/>
                    <a:pt x="45206" y="9153"/>
                  </a:cubicBezTo>
                  <a:cubicBezTo>
                    <a:pt x="45161" y="8928"/>
                    <a:pt x="45034" y="8711"/>
                    <a:pt x="44881" y="8549"/>
                  </a:cubicBezTo>
                  <a:cubicBezTo>
                    <a:pt x="44719" y="8387"/>
                    <a:pt x="44530" y="8270"/>
                    <a:pt x="44331" y="8179"/>
                  </a:cubicBezTo>
                  <a:cubicBezTo>
                    <a:pt x="44142" y="8089"/>
                    <a:pt x="43944" y="8026"/>
                    <a:pt x="43745" y="7981"/>
                  </a:cubicBezTo>
                  <a:lnTo>
                    <a:pt x="43763" y="7981"/>
                  </a:lnTo>
                  <a:cubicBezTo>
                    <a:pt x="41726" y="7278"/>
                    <a:pt x="39689" y="6566"/>
                    <a:pt x="37679" y="5809"/>
                  </a:cubicBezTo>
                  <a:cubicBezTo>
                    <a:pt x="35660" y="5052"/>
                    <a:pt x="33605" y="4412"/>
                    <a:pt x="31550" y="3754"/>
                  </a:cubicBezTo>
                  <a:cubicBezTo>
                    <a:pt x="29494" y="3105"/>
                    <a:pt x="27439" y="2483"/>
                    <a:pt x="25366" y="1879"/>
                  </a:cubicBezTo>
                  <a:lnTo>
                    <a:pt x="22265" y="977"/>
                  </a:lnTo>
                  <a:lnTo>
                    <a:pt x="20715" y="527"/>
                  </a:lnTo>
                  <a:cubicBezTo>
                    <a:pt x="20201" y="382"/>
                    <a:pt x="19687" y="220"/>
                    <a:pt x="19182" y="13"/>
                  </a:cubicBezTo>
                  <a:cubicBezTo>
                    <a:pt x="19173" y="13"/>
                    <a:pt x="19164" y="13"/>
                    <a:pt x="19155" y="4"/>
                  </a:cubicBezTo>
                  <a:cubicBezTo>
                    <a:pt x="19143" y="2"/>
                    <a:pt x="19130" y="0"/>
                    <a:pt x="19118"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7" name="Google Shape;977;g260174990b3_0_8"/>
            <p:cNvSpPr/>
            <p:nvPr/>
          </p:nvSpPr>
          <p:spPr>
            <a:xfrm>
              <a:off x="5068825" y="3761150"/>
              <a:ext cx="57725" cy="214775"/>
            </a:xfrm>
            <a:custGeom>
              <a:avLst/>
              <a:gdLst/>
              <a:ahLst/>
              <a:cxnLst/>
              <a:rect l="l" t="t" r="r" b="b"/>
              <a:pathLst>
                <a:path w="2309" h="8591" extrusionOk="0">
                  <a:moveTo>
                    <a:pt x="2095" y="1"/>
                  </a:moveTo>
                  <a:cubicBezTo>
                    <a:pt x="2000" y="1"/>
                    <a:pt x="1919" y="69"/>
                    <a:pt x="1903" y="166"/>
                  </a:cubicBezTo>
                  <a:cubicBezTo>
                    <a:pt x="1795" y="860"/>
                    <a:pt x="1623" y="1536"/>
                    <a:pt x="1470" y="2221"/>
                  </a:cubicBezTo>
                  <a:lnTo>
                    <a:pt x="992" y="4267"/>
                  </a:lnTo>
                  <a:cubicBezTo>
                    <a:pt x="677" y="5628"/>
                    <a:pt x="352" y="6989"/>
                    <a:pt x="28" y="8350"/>
                  </a:cubicBezTo>
                  <a:cubicBezTo>
                    <a:pt x="28" y="8350"/>
                    <a:pt x="28" y="8359"/>
                    <a:pt x="28" y="8359"/>
                  </a:cubicBezTo>
                  <a:cubicBezTo>
                    <a:pt x="1" y="8458"/>
                    <a:pt x="73" y="8567"/>
                    <a:pt x="172" y="8585"/>
                  </a:cubicBezTo>
                  <a:cubicBezTo>
                    <a:pt x="189" y="8589"/>
                    <a:pt x="206" y="8591"/>
                    <a:pt x="222" y="8591"/>
                  </a:cubicBezTo>
                  <a:cubicBezTo>
                    <a:pt x="309" y="8591"/>
                    <a:pt x="384" y="8532"/>
                    <a:pt x="406" y="8440"/>
                  </a:cubicBezTo>
                  <a:cubicBezTo>
                    <a:pt x="704" y="7070"/>
                    <a:pt x="1010" y="5709"/>
                    <a:pt x="1317" y="4339"/>
                  </a:cubicBezTo>
                  <a:lnTo>
                    <a:pt x="1786" y="2293"/>
                  </a:lnTo>
                  <a:cubicBezTo>
                    <a:pt x="1939" y="1608"/>
                    <a:pt x="2083" y="923"/>
                    <a:pt x="2281" y="247"/>
                  </a:cubicBezTo>
                  <a:cubicBezTo>
                    <a:pt x="2290" y="247"/>
                    <a:pt x="2290" y="238"/>
                    <a:pt x="2290" y="229"/>
                  </a:cubicBezTo>
                  <a:cubicBezTo>
                    <a:pt x="2308" y="121"/>
                    <a:pt x="2236" y="21"/>
                    <a:pt x="2128" y="3"/>
                  </a:cubicBezTo>
                  <a:cubicBezTo>
                    <a:pt x="2117" y="2"/>
                    <a:pt x="2106" y="1"/>
                    <a:pt x="2095"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8" name="Google Shape;978;g260174990b3_0_8"/>
            <p:cNvSpPr/>
            <p:nvPr/>
          </p:nvSpPr>
          <p:spPr>
            <a:xfrm>
              <a:off x="4825225" y="3697850"/>
              <a:ext cx="21000" cy="56475"/>
            </a:xfrm>
            <a:custGeom>
              <a:avLst/>
              <a:gdLst/>
              <a:ahLst/>
              <a:cxnLst/>
              <a:rect l="l" t="t" r="r" b="b"/>
              <a:pathLst>
                <a:path w="840" h="2259" extrusionOk="0">
                  <a:moveTo>
                    <a:pt x="640" y="0"/>
                  </a:moveTo>
                  <a:cubicBezTo>
                    <a:pt x="562" y="0"/>
                    <a:pt x="487" y="50"/>
                    <a:pt x="451" y="129"/>
                  </a:cubicBezTo>
                  <a:cubicBezTo>
                    <a:pt x="334" y="435"/>
                    <a:pt x="262" y="751"/>
                    <a:pt x="190" y="1075"/>
                  </a:cubicBezTo>
                  <a:cubicBezTo>
                    <a:pt x="118" y="1391"/>
                    <a:pt x="55" y="1715"/>
                    <a:pt x="19" y="2040"/>
                  </a:cubicBezTo>
                  <a:cubicBezTo>
                    <a:pt x="1" y="2130"/>
                    <a:pt x="55" y="2220"/>
                    <a:pt x="145" y="2247"/>
                  </a:cubicBezTo>
                  <a:cubicBezTo>
                    <a:pt x="168" y="2254"/>
                    <a:pt x="190" y="2258"/>
                    <a:pt x="212" y="2258"/>
                  </a:cubicBezTo>
                  <a:cubicBezTo>
                    <a:pt x="295" y="2258"/>
                    <a:pt x="369" y="2206"/>
                    <a:pt x="397" y="2121"/>
                  </a:cubicBezTo>
                  <a:cubicBezTo>
                    <a:pt x="497" y="1814"/>
                    <a:pt x="587" y="1499"/>
                    <a:pt x="659" y="1183"/>
                  </a:cubicBezTo>
                  <a:cubicBezTo>
                    <a:pt x="740" y="859"/>
                    <a:pt x="803" y="543"/>
                    <a:pt x="830" y="210"/>
                  </a:cubicBezTo>
                  <a:cubicBezTo>
                    <a:pt x="839" y="129"/>
                    <a:pt x="794" y="48"/>
                    <a:pt x="704" y="12"/>
                  </a:cubicBezTo>
                  <a:cubicBezTo>
                    <a:pt x="683" y="4"/>
                    <a:pt x="662" y="0"/>
                    <a:pt x="64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79" name="Google Shape;979;g260174990b3_0_8"/>
            <p:cNvSpPr/>
            <p:nvPr/>
          </p:nvSpPr>
          <p:spPr>
            <a:xfrm>
              <a:off x="5115925" y="3539325"/>
              <a:ext cx="61550" cy="232125"/>
            </a:xfrm>
            <a:custGeom>
              <a:avLst/>
              <a:gdLst/>
              <a:ahLst/>
              <a:cxnLst/>
              <a:rect l="l" t="t" r="r" b="b"/>
              <a:pathLst>
                <a:path w="2462" h="9285" extrusionOk="0">
                  <a:moveTo>
                    <a:pt x="2244" y="0"/>
                  </a:moveTo>
                  <a:cubicBezTo>
                    <a:pt x="2159" y="0"/>
                    <a:pt x="2080" y="60"/>
                    <a:pt x="2065" y="151"/>
                  </a:cubicBezTo>
                  <a:lnTo>
                    <a:pt x="1046" y="4595"/>
                  </a:lnTo>
                  <a:lnTo>
                    <a:pt x="542" y="6821"/>
                  </a:lnTo>
                  <a:lnTo>
                    <a:pt x="289" y="7930"/>
                  </a:lnTo>
                  <a:cubicBezTo>
                    <a:pt x="199" y="8300"/>
                    <a:pt x="127" y="8669"/>
                    <a:pt x="19" y="9039"/>
                  </a:cubicBezTo>
                  <a:cubicBezTo>
                    <a:pt x="19" y="9048"/>
                    <a:pt x="19" y="9048"/>
                    <a:pt x="19" y="9057"/>
                  </a:cubicBezTo>
                  <a:cubicBezTo>
                    <a:pt x="1" y="9165"/>
                    <a:pt x="73" y="9264"/>
                    <a:pt x="172" y="9282"/>
                  </a:cubicBezTo>
                  <a:cubicBezTo>
                    <a:pt x="183" y="9284"/>
                    <a:pt x="194" y="9285"/>
                    <a:pt x="205" y="9285"/>
                  </a:cubicBezTo>
                  <a:cubicBezTo>
                    <a:pt x="300" y="9285"/>
                    <a:pt x="381" y="9217"/>
                    <a:pt x="397" y="9120"/>
                  </a:cubicBezTo>
                  <a:cubicBezTo>
                    <a:pt x="469" y="8750"/>
                    <a:pt x="560" y="8381"/>
                    <a:pt x="641" y="8011"/>
                  </a:cubicBezTo>
                  <a:lnTo>
                    <a:pt x="902" y="6902"/>
                  </a:lnTo>
                  <a:lnTo>
                    <a:pt x="1416" y="4676"/>
                  </a:lnTo>
                  <a:lnTo>
                    <a:pt x="2443" y="241"/>
                  </a:lnTo>
                  <a:lnTo>
                    <a:pt x="2443" y="232"/>
                  </a:lnTo>
                  <a:cubicBezTo>
                    <a:pt x="2461" y="133"/>
                    <a:pt x="2398" y="25"/>
                    <a:pt x="2290" y="7"/>
                  </a:cubicBezTo>
                  <a:cubicBezTo>
                    <a:pt x="2275" y="3"/>
                    <a:pt x="2259" y="0"/>
                    <a:pt x="224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0" name="Google Shape;980;g260174990b3_0_8"/>
            <p:cNvSpPr/>
            <p:nvPr/>
          </p:nvSpPr>
          <p:spPr>
            <a:xfrm>
              <a:off x="5039525" y="3548650"/>
              <a:ext cx="101450" cy="405350"/>
            </a:xfrm>
            <a:custGeom>
              <a:avLst/>
              <a:gdLst/>
              <a:ahLst/>
              <a:cxnLst/>
              <a:rect l="l" t="t" r="r" b="b"/>
              <a:pathLst>
                <a:path w="4058" h="16214" extrusionOk="0">
                  <a:moveTo>
                    <a:pt x="3853" y="1"/>
                  </a:moveTo>
                  <a:cubicBezTo>
                    <a:pt x="3758" y="1"/>
                    <a:pt x="3676" y="68"/>
                    <a:pt x="3652" y="157"/>
                  </a:cubicBezTo>
                  <a:cubicBezTo>
                    <a:pt x="3390" y="1482"/>
                    <a:pt x="3111" y="2807"/>
                    <a:pt x="2822" y="4132"/>
                  </a:cubicBezTo>
                  <a:cubicBezTo>
                    <a:pt x="2543" y="5448"/>
                    <a:pt x="2236" y="6764"/>
                    <a:pt x="1948" y="8089"/>
                  </a:cubicBezTo>
                  <a:cubicBezTo>
                    <a:pt x="1641" y="9405"/>
                    <a:pt x="1335" y="10721"/>
                    <a:pt x="1020" y="12037"/>
                  </a:cubicBezTo>
                  <a:lnTo>
                    <a:pt x="533" y="14002"/>
                  </a:lnTo>
                  <a:cubicBezTo>
                    <a:pt x="371" y="14660"/>
                    <a:pt x="199" y="15318"/>
                    <a:pt x="28" y="15967"/>
                  </a:cubicBezTo>
                  <a:cubicBezTo>
                    <a:pt x="28" y="15976"/>
                    <a:pt x="28" y="15976"/>
                    <a:pt x="28" y="15985"/>
                  </a:cubicBezTo>
                  <a:cubicBezTo>
                    <a:pt x="1" y="16084"/>
                    <a:pt x="73" y="16192"/>
                    <a:pt x="181" y="16210"/>
                  </a:cubicBezTo>
                  <a:cubicBezTo>
                    <a:pt x="192" y="16212"/>
                    <a:pt x="202" y="16213"/>
                    <a:pt x="212" y="16213"/>
                  </a:cubicBezTo>
                  <a:cubicBezTo>
                    <a:pt x="302" y="16213"/>
                    <a:pt x="390" y="16146"/>
                    <a:pt x="407" y="16057"/>
                  </a:cubicBezTo>
                  <a:cubicBezTo>
                    <a:pt x="533" y="15390"/>
                    <a:pt x="668" y="14732"/>
                    <a:pt x="803" y="14065"/>
                  </a:cubicBezTo>
                  <a:lnTo>
                    <a:pt x="1227" y="12082"/>
                  </a:lnTo>
                  <a:cubicBezTo>
                    <a:pt x="1524" y="10766"/>
                    <a:pt x="1813" y="9441"/>
                    <a:pt x="2119" y="8125"/>
                  </a:cubicBezTo>
                  <a:cubicBezTo>
                    <a:pt x="2426" y="6809"/>
                    <a:pt x="2723" y="5493"/>
                    <a:pt x="3048" y="4177"/>
                  </a:cubicBezTo>
                  <a:cubicBezTo>
                    <a:pt x="3372" y="2870"/>
                    <a:pt x="3688" y="1554"/>
                    <a:pt x="4030" y="247"/>
                  </a:cubicBezTo>
                  <a:cubicBezTo>
                    <a:pt x="4039" y="238"/>
                    <a:pt x="4039" y="238"/>
                    <a:pt x="4039" y="238"/>
                  </a:cubicBezTo>
                  <a:cubicBezTo>
                    <a:pt x="4057" y="129"/>
                    <a:pt x="3985" y="30"/>
                    <a:pt x="3886" y="3"/>
                  </a:cubicBezTo>
                  <a:cubicBezTo>
                    <a:pt x="3875" y="1"/>
                    <a:pt x="3864" y="1"/>
                    <a:pt x="385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1" name="Google Shape;981;g260174990b3_0_8"/>
            <p:cNvSpPr/>
            <p:nvPr/>
          </p:nvSpPr>
          <p:spPr>
            <a:xfrm>
              <a:off x="4836050" y="3636975"/>
              <a:ext cx="24350" cy="70875"/>
            </a:xfrm>
            <a:custGeom>
              <a:avLst/>
              <a:gdLst/>
              <a:ahLst/>
              <a:cxnLst/>
              <a:rect l="l" t="t" r="r" b="b"/>
              <a:pathLst>
                <a:path w="974" h="2835" extrusionOk="0">
                  <a:moveTo>
                    <a:pt x="763" y="1"/>
                  </a:moveTo>
                  <a:cubicBezTo>
                    <a:pt x="675" y="1"/>
                    <a:pt x="593" y="68"/>
                    <a:pt x="577" y="157"/>
                  </a:cubicBezTo>
                  <a:cubicBezTo>
                    <a:pt x="541" y="364"/>
                    <a:pt x="505" y="563"/>
                    <a:pt x="460" y="770"/>
                  </a:cubicBezTo>
                  <a:cubicBezTo>
                    <a:pt x="424" y="968"/>
                    <a:pt x="379" y="1167"/>
                    <a:pt x="334" y="1374"/>
                  </a:cubicBezTo>
                  <a:cubicBezTo>
                    <a:pt x="244" y="1770"/>
                    <a:pt x="181" y="2176"/>
                    <a:pt x="18" y="2564"/>
                  </a:cubicBezTo>
                  <a:cubicBezTo>
                    <a:pt x="9" y="2582"/>
                    <a:pt x="9" y="2600"/>
                    <a:pt x="9" y="2627"/>
                  </a:cubicBezTo>
                  <a:cubicBezTo>
                    <a:pt x="0" y="2735"/>
                    <a:pt x="82" y="2825"/>
                    <a:pt x="190" y="2834"/>
                  </a:cubicBezTo>
                  <a:cubicBezTo>
                    <a:pt x="195" y="2835"/>
                    <a:pt x="200" y="2835"/>
                    <a:pt x="205" y="2835"/>
                  </a:cubicBezTo>
                  <a:cubicBezTo>
                    <a:pt x="307" y="2835"/>
                    <a:pt x="397" y="2748"/>
                    <a:pt x="397" y="2645"/>
                  </a:cubicBezTo>
                  <a:cubicBezTo>
                    <a:pt x="424" y="2230"/>
                    <a:pt x="541" y="1843"/>
                    <a:pt x="631" y="1437"/>
                  </a:cubicBezTo>
                  <a:cubicBezTo>
                    <a:pt x="685" y="1239"/>
                    <a:pt x="740" y="1040"/>
                    <a:pt x="785" y="842"/>
                  </a:cubicBezTo>
                  <a:cubicBezTo>
                    <a:pt x="839" y="644"/>
                    <a:pt x="893" y="445"/>
                    <a:pt x="947" y="247"/>
                  </a:cubicBezTo>
                  <a:cubicBezTo>
                    <a:pt x="956" y="238"/>
                    <a:pt x="956" y="229"/>
                    <a:pt x="956" y="229"/>
                  </a:cubicBezTo>
                  <a:cubicBezTo>
                    <a:pt x="974" y="121"/>
                    <a:pt x="902" y="22"/>
                    <a:pt x="794" y="4"/>
                  </a:cubicBezTo>
                  <a:cubicBezTo>
                    <a:pt x="783" y="2"/>
                    <a:pt x="773" y="1"/>
                    <a:pt x="763"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2" name="Google Shape;982;g260174990b3_0_8"/>
            <p:cNvSpPr/>
            <p:nvPr/>
          </p:nvSpPr>
          <p:spPr>
            <a:xfrm>
              <a:off x="4769575" y="3641500"/>
              <a:ext cx="28650" cy="88500"/>
            </a:xfrm>
            <a:custGeom>
              <a:avLst/>
              <a:gdLst/>
              <a:ahLst/>
              <a:cxnLst/>
              <a:rect l="l" t="t" r="r" b="b"/>
              <a:pathLst>
                <a:path w="1146" h="3540" extrusionOk="0">
                  <a:moveTo>
                    <a:pt x="932" y="0"/>
                  </a:moveTo>
                  <a:cubicBezTo>
                    <a:pt x="837" y="0"/>
                    <a:pt x="756" y="68"/>
                    <a:pt x="739" y="165"/>
                  </a:cubicBezTo>
                  <a:cubicBezTo>
                    <a:pt x="703" y="427"/>
                    <a:pt x="649" y="688"/>
                    <a:pt x="604" y="949"/>
                  </a:cubicBezTo>
                  <a:cubicBezTo>
                    <a:pt x="550" y="1211"/>
                    <a:pt x="487" y="1472"/>
                    <a:pt x="433" y="1734"/>
                  </a:cubicBezTo>
                  <a:cubicBezTo>
                    <a:pt x="370" y="1995"/>
                    <a:pt x="307" y="2256"/>
                    <a:pt x="244" y="2518"/>
                  </a:cubicBezTo>
                  <a:cubicBezTo>
                    <a:pt x="172" y="2770"/>
                    <a:pt x="108" y="3032"/>
                    <a:pt x="27" y="3284"/>
                  </a:cubicBezTo>
                  <a:cubicBezTo>
                    <a:pt x="18" y="3293"/>
                    <a:pt x="18" y="3302"/>
                    <a:pt x="18" y="3311"/>
                  </a:cubicBezTo>
                  <a:cubicBezTo>
                    <a:pt x="0" y="3419"/>
                    <a:pt x="72" y="3518"/>
                    <a:pt x="181" y="3536"/>
                  </a:cubicBezTo>
                  <a:cubicBezTo>
                    <a:pt x="192" y="3538"/>
                    <a:pt x="203" y="3539"/>
                    <a:pt x="214" y="3539"/>
                  </a:cubicBezTo>
                  <a:cubicBezTo>
                    <a:pt x="308" y="3539"/>
                    <a:pt x="390" y="3471"/>
                    <a:pt x="406" y="3374"/>
                  </a:cubicBezTo>
                  <a:cubicBezTo>
                    <a:pt x="442" y="3104"/>
                    <a:pt x="496" y="2842"/>
                    <a:pt x="541" y="2581"/>
                  </a:cubicBezTo>
                  <a:cubicBezTo>
                    <a:pt x="595" y="2320"/>
                    <a:pt x="658" y="2058"/>
                    <a:pt x="712" y="1797"/>
                  </a:cubicBezTo>
                  <a:cubicBezTo>
                    <a:pt x="775" y="1544"/>
                    <a:pt x="839" y="1283"/>
                    <a:pt x="902" y="1022"/>
                  </a:cubicBezTo>
                  <a:cubicBezTo>
                    <a:pt x="974" y="769"/>
                    <a:pt x="1037" y="508"/>
                    <a:pt x="1118" y="255"/>
                  </a:cubicBezTo>
                  <a:cubicBezTo>
                    <a:pt x="1118" y="246"/>
                    <a:pt x="1127" y="228"/>
                    <a:pt x="1127" y="219"/>
                  </a:cubicBezTo>
                  <a:cubicBezTo>
                    <a:pt x="1145" y="111"/>
                    <a:pt x="1073" y="12"/>
                    <a:pt x="965" y="3"/>
                  </a:cubicBezTo>
                  <a:cubicBezTo>
                    <a:pt x="954" y="1"/>
                    <a:pt x="943" y="0"/>
                    <a:pt x="932"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83" name="Google Shape;983;g260174990b3_0_8"/>
          <p:cNvGrpSpPr/>
          <p:nvPr/>
        </p:nvGrpSpPr>
        <p:grpSpPr>
          <a:xfrm>
            <a:off x="598266" y="532769"/>
            <a:ext cx="1921912" cy="326735"/>
            <a:chOff x="1816609" y="3851001"/>
            <a:chExt cx="1093674" cy="222193"/>
          </a:xfrm>
        </p:grpSpPr>
        <p:sp>
          <p:nvSpPr>
            <p:cNvPr id="984" name="Google Shape;984;g260174990b3_0_8"/>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5" name="Google Shape;985;g260174990b3_0_8"/>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6" name="Google Shape;986;g260174990b3_0_8"/>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7" name="Google Shape;987;g260174990b3_0_8"/>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8" name="Google Shape;988;g260174990b3_0_8"/>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89" name="Google Shape;989;g260174990b3_0_8"/>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0" name="Google Shape;990;g260174990b3_0_8"/>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1" name="Google Shape;991;g260174990b3_0_8"/>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2" name="Google Shape;992;g260174990b3_0_8"/>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993" name="Google Shape;993;g260174990b3_0_8"/>
          <p:cNvGrpSpPr/>
          <p:nvPr/>
        </p:nvGrpSpPr>
        <p:grpSpPr>
          <a:xfrm>
            <a:off x="7224440" y="4447095"/>
            <a:ext cx="1745583" cy="230173"/>
            <a:chOff x="1394800" y="3522000"/>
            <a:chExt cx="1048650" cy="138275"/>
          </a:xfrm>
        </p:grpSpPr>
        <p:sp>
          <p:nvSpPr>
            <p:cNvPr id="994" name="Google Shape;994;g260174990b3_0_8"/>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5" name="Google Shape;995;g260174990b3_0_8"/>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6" name="Google Shape;996;g260174990b3_0_8"/>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7" name="Google Shape;997;g260174990b3_0_8"/>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8" name="Google Shape;998;g260174990b3_0_8"/>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99" name="Google Shape;999;g260174990b3_0_8"/>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0" name="Google Shape;1000;g260174990b3_0_8"/>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1" name="Google Shape;1001;g260174990b3_0_8"/>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2" name="Google Shape;1002;g260174990b3_0_8"/>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03" name="Google Shape;1003;g260174990b3_0_8"/>
          <p:cNvGrpSpPr/>
          <p:nvPr/>
        </p:nvGrpSpPr>
        <p:grpSpPr>
          <a:xfrm rot="514806">
            <a:off x="7119919" y="1692027"/>
            <a:ext cx="1118061" cy="876421"/>
            <a:chOff x="378575" y="1776375"/>
            <a:chExt cx="737425" cy="578050"/>
          </a:xfrm>
        </p:grpSpPr>
        <p:sp>
          <p:nvSpPr>
            <p:cNvPr id="1004" name="Google Shape;1004;g260174990b3_0_8"/>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5" name="Google Shape;1005;g260174990b3_0_8"/>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6" name="Google Shape;1006;g260174990b3_0_8"/>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7" name="Google Shape;1007;g260174990b3_0_8"/>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8" name="Google Shape;1008;g260174990b3_0_8"/>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09" name="Google Shape;1009;g260174990b3_0_8"/>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0" name="Google Shape;1010;g260174990b3_0_8"/>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1" name="Google Shape;1011;g260174990b3_0_8"/>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2" name="Google Shape;1012;g260174990b3_0_8"/>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3" name="Google Shape;1013;g260174990b3_0_8"/>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4" name="Google Shape;1014;g260174990b3_0_8"/>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5" name="Google Shape;1015;g260174990b3_0_8"/>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2"/>
            </a:solidFill>
            <a:ln w="9525" cap="flat"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1016" name="Google Shape;1016;g260174990b3_0_8"/>
          <p:cNvGrpSpPr/>
          <p:nvPr/>
        </p:nvGrpSpPr>
        <p:grpSpPr>
          <a:xfrm rot="-130621" flipH="1">
            <a:off x="2429436" y="2826269"/>
            <a:ext cx="4536320" cy="230143"/>
            <a:chOff x="4345425" y="2175475"/>
            <a:chExt cx="800750" cy="176025"/>
          </a:xfrm>
        </p:grpSpPr>
        <p:sp>
          <p:nvSpPr>
            <p:cNvPr id="1017" name="Google Shape;1017;g260174990b3_0_8"/>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018" name="Google Shape;1018;g260174990b3_0_8"/>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019" name="Google Shape;1019;g260174990b3_0_8"/>
          <p:cNvSpPr txBox="1"/>
          <p:nvPr/>
        </p:nvSpPr>
        <p:spPr>
          <a:xfrm>
            <a:off x="3363450" y="4665025"/>
            <a:ext cx="2417100" cy="326700"/>
          </a:xfrm>
          <a:prstGeom prst="rect">
            <a:avLst/>
          </a:prstGeom>
          <a:noFill/>
          <a:ln>
            <a:noFill/>
          </a:ln>
        </p:spPr>
        <p:txBody>
          <a:bodyPr spcFirstLastPara="1" wrap="square" lIns="91425" tIns="91425" rIns="91425" bIns="91425" anchor="t" anchorCtr="0">
            <a:noAutofit/>
          </a:bodyPr>
          <a:lstStyle/>
          <a:p>
            <a:pPr marL="0" marR="0" lvl="0" indent="0" algn="ctr" rtl="0">
              <a:lnSpc>
                <a:spcPct val="100000"/>
              </a:lnSpc>
              <a:spcBef>
                <a:spcPts val="300"/>
              </a:spcBef>
              <a:spcAft>
                <a:spcPts val="0"/>
              </a:spcAft>
              <a:buClr>
                <a:srgbClr val="000000"/>
              </a:buClr>
              <a:buSzPts val="1000"/>
              <a:buFont typeface="Arial"/>
              <a:buNone/>
            </a:pPr>
            <a:r>
              <a:rPr lang="en" sz="1000" b="1">
                <a:solidFill>
                  <a:srgbClr val="434343"/>
                </a:solidFill>
              </a:rPr>
              <a:t>CURSO DE TUTORÍA 1, PLAN 2023</a:t>
            </a:r>
            <a:endParaRPr sz="1000" b="1" i="0" u="none" strike="noStrike" cap="none">
              <a:solidFill>
                <a:srgbClr val="434343"/>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42"/>
        <p:cNvGrpSpPr/>
        <p:nvPr/>
      </p:nvGrpSpPr>
      <p:grpSpPr>
        <a:xfrm>
          <a:off x="0" y="0"/>
          <a:ext cx="0" cy="0"/>
          <a:chOff x="0" y="0"/>
          <a:chExt cx="0" cy="0"/>
        </a:xfrm>
      </p:grpSpPr>
      <p:sp>
        <p:nvSpPr>
          <p:cNvPr id="643" name="Google Shape;643;g260174990b3_0_0"/>
          <p:cNvSpPr txBox="1">
            <a:spLocks noGrp="1"/>
          </p:cNvSpPr>
          <p:nvPr>
            <p:ph type="ctrTitle"/>
          </p:nvPr>
        </p:nvSpPr>
        <p:spPr>
          <a:xfrm>
            <a:off x="2351850" y="1460922"/>
            <a:ext cx="4440300" cy="1749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Mis         Metas</a:t>
            </a:r>
            <a:endParaRPr/>
          </a:p>
        </p:txBody>
      </p:sp>
      <p:sp>
        <p:nvSpPr>
          <p:cNvPr id="644" name="Google Shape;644;g260174990b3_0_0"/>
          <p:cNvSpPr txBox="1">
            <a:spLocks noGrp="1"/>
          </p:cNvSpPr>
          <p:nvPr>
            <p:ph type="subTitle" idx="1"/>
          </p:nvPr>
        </p:nvSpPr>
        <p:spPr>
          <a:xfrm>
            <a:off x="2351850" y="3287050"/>
            <a:ext cx="4440300" cy="3576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ITSON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grpSp>
        <p:nvGrpSpPr>
          <p:cNvPr id="649" name="Google Shape;649;p2"/>
          <p:cNvGrpSpPr/>
          <p:nvPr/>
        </p:nvGrpSpPr>
        <p:grpSpPr>
          <a:xfrm rot="474658">
            <a:off x="1381256" y="1520576"/>
            <a:ext cx="1557467" cy="585348"/>
            <a:chOff x="4345425" y="2175475"/>
            <a:chExt cx="800750" cy="176025"/>
          </a:xfrm>
        </p:grpSpPr>
        <p:sp>
          <p:nvSpPr>
            <p:cNvPr id="650" name="Google Shape;650;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1" name="Google Shape;651;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52" name="Google Shape;652;p2"/>
          <p:cNvGrpSpPr/>
          <p:nvPr/>
        </p:nvGrpSpPr>
        <p:grpSpPr>
          <a:xfrm rot="474658">
            <a:off x="6187536" y="1587932"/>
            <a:ext cx="1557467" cy="585348"/>
            <a:chOff x="4345425" y="2175475"/>
            <a:chExt cx="800750" cy="176025"/>
          </a:xfrm>
        </p:grpSpPr>
        <p:sp>
          <p:nvSpPr>
            <p:cNvPr id="653" name="Google Shape;653;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54" name="Google Shape;654;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FFD400">
                <a:alpha val="1725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55" name="Google Shape;655;p2"/>
          <p:cNvSpPr txBox="1">
            <a:spLocks noGrp="1"/>
          </p:cNvSpPr>
          <p:nvPr>
            <p:ph type="title"/>
          </p:nvPr>
        </p:nvSpPr>
        <p:spPr>
          <a:xfrm>
            <a:off x="720000" y="540000"/>
            <a:ext cx="3368700" cy="572700"/>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Clr>
                <a:schemeClr val="dk2"/>
              </a:buClr>
              <a:buSzPts val="1100"/>
              <a:buFont typeface="Arial"/>
              <a:buNone/>
            </a:pPr>
            <a:r>
              <a:rPr lang="en"/>
              <a:t>Bienvenidos!!!</a:t>
            </a:r>
            <a:endParaRPr/>
          </a:p>
        </p:txBody>
      </p:sp>
      <p:sp>
        <p:nvSpPr>
          <p:cNvPr id="656" name="Google Shape;656;p2"/>
          <p:cNvSpPr txBox="1">
            <a:spLocks noGrp="1"/>
          </p:cNvSpPr>
          <p:nvPr>
            <p:ph type="subTitle" idx="5"/>
          </p:nvPr>
        </p:nvSpPr>
        <p:spPr>
          <a:xfrm>
            <a:off x="906900" y="2048743"/>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Nombre</a:t>
            </a:r>
            <a:endParaRPr/>
          </a:p>
        </p:txBody>
      </p:sp>
      <p:sp>
        <p:nvSpPr>
          <p:cNvPr id="657" name="Google Shape;657;p2"/>
          <p:cNvSpPr txBox="1">
            <a:spLocks noGrp="1"/>
          </p:cNvSpPr>
          <p:nvPr>
            <p:ph type="subTitle" idx="1"/>
          </p:nvPr>
        </p:nvSpPr>
        <p:spPr>
          <a:xfrm>
            <a:off x="5781458" y="1606992"/>
            <a:ext cx="2506200" cy="340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Cubículo</a:t>
            </a:r>
            <a:endParaRPr/>
          </a:p>
        </p:txBody>
      </p:sp>
      <p:sp>
        <p:nvSpPr>
          <p:cNvPr id="658" name="Google Shape;658;p2"/>
          <p:cNvSpPr txBox="1">
            <a:spLocks noGrp="1"/>
          </p:cNvSpPr>
          <p:nvPr>
            <p:ph type="subTitle" idx="3"/>
          </p:nvPr>
        </p:nvSpPr>
        <p:spPr>
          <a:xfrm>
            <a:off x="906900" y="1584571"/>
            <a:ext cx="2506200" cy="4068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a:t>Tutor: </a:t>
            </a:r>
            <a:endParaRPr/>
          </a:p>
        </p:txBody>
      </p:sp>
      <p:sp>
        <p:nvSpPr>
          <p:cNvPr id="659" name="Google Shape;659;p2"/>
          <p:cNvSpPr txBox="1">
            <a:spLocks noGrp="1"/>
          </p:cNvSpPr>
          <p:nvPr>
            <p:ph type="subTitle" idx="7"/>
          </p:nvPr>
        </p:nvSpPr>
        <p:spPr>
          <a:xfrm>
            <a:off x="5781458" y="2047424"/>
            <a:ext cx="2506200" cy="572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1600"/>
              <a:buNone/>
            </a:pPr>
            <a:r>
              <a:rPr lang="en"/>
              <a:t>Ubicación y horario de atención </a:t>
            </a:r>
            <a:endParaRPr/>
          </a:p>
        </p:txBody>
      </p:sp>
      <p:grpSp>
        <p:nvGrpSpPr>
          <p:cNvPr id="660" name="Google Shape;660;p2"/>
          <p:cNvGrpSpPr/>
          <p:nvPr/>
        </p:nvGrpSpPr>
        <p:grpSpPr>
          <a:xfrm>
            <a:off x="719990" y="925800"/>
            <a:ext cx="2960453" cy="176025"/>
            <a:chOff x="4345425" y="2175475"/>
            <a:chExt cx="800750" cy="176025"/>
          </a:xfrm>
        </p:grpSpPr>
        <p:sp>
          <p:nvSpPr>
            <p:cNvPr id="661" name="Google Shape;661;p2"/>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2" name="Google Shape;662;p2"/>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6"/>
        <p:cNvGrpSpPr/>
        <p:nvPr/>
      </p:nvGrpSpPr>
      <p:grpSpPr>
        <a:xfrm>
          <a:off x="0" y="0"/>
          <a:ext cx="0" cy="0"/>
          <a:chOff x="0" y="0"/>
          <a:chExt cx="0" cy="0"/>
        </a:xfrm>
      </p:grpSpPr>
      <p:grpSp>
        <p:nvGrpSpPr>
          <p:cNvPr id="667" name="Google Shape;667;p3"/>
          <p:cNvGrpSpPr/>
          <p:nvPr/>
        </p:nvGrpSpPr>
        <p:grpSpPr>
          <a:xfrm rot="807122">
            <a:off x="5634831" y="1285658"/>
            <a:ext cx="2497551" cy="2401906"/>
            <a:chOff x="1857000" y="3245400"/>
            <a:chExt cx="1233825" cy="1186575"/>
          </a:xfrm>
        </p:grpSpPr>
        <p:sp>
          <p:nvSpPr>
            <p:cNvPr id="668" name="Google Shape;668;p3"/>
            <p:cNvSpPr/>
            <p:nvPr/>
          </p:nvSpPr>
          <p:spPr>
            <a:xfrm>
              <a:off x="2513000" y="4148825"/>
              <a:ext cx="463125" cy="272250"/>
            </a:xfrm>
            <a:custGeom>
              <a:avLst/>
              <a:gdLst/>
              <a:ahLst/>
              <a:cxnLst/>
              <a:rect l="l" t="t" r="r" b="b"/>
              <a:pathLst>
                <a:path w="18525" h="10890" extrusionOk="0">
                  <a:moveTo>
                    <a:pt x="12728" y="1"/>
                  </a:moveTo>
                  <a:cubicBezTo>
                    <a:pt x="12377" y="28"/>
                    <a:pt x="11899" y="1641"/>
                    <a:pt x="11664" y="2065"/>
                  </a:cubicBezTo>
                  <a:cubicBezTo>
                    <a:pt x="10979" y="3318"/>
                    <a:pt x="10015" y="4435"/>
                    <a:pt x="9005" y="5418"/>
                  </a:cubicBezTo>
                  <a:cubicBezTo>
                    <a:pt x="6527" y="7843"/>
                    <a:pt x="3263" y="9754"/>
                    <a:pt x="0" y="10889"/>
                  </a:cubicBezTo>
                  <a:cubicBezTo>
                    <a:pt x="5192" y="10331"/>
                    <a:pt x="10556" y="9114"/>
                    <a:pt x="15144" y="6626"/>
                  </a:cubicBezTo>
                  <a:cubicBezTo>
                    <a:pt x="16685" y="5788"/>
                    <a:pt x="17578" y="5409"/>
                    <a:pt x="18524" y="4066"/>
                  </a:cubicBezTo>
                  <a:cubicBezTo>
                    <a:pt x="17623" y="3976"/>
                    <a:pt x="17064" y="3038"/>
                    <a:pt x="16189" y="2651"/>
                  </a:cubicBezTo>
                  <a:cubicBezTo>
                    <a:pt x="15928" y="2543"/>
                    <a:pt x="12728" y="1"/>
                    <a:pt x="1272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69" name="Google Shape;669;p3"/>
            <p:cNvSpPr/>
            <p:nvPr/>
          </p:nvSpPr>
          <p:spPr>
            <a:xfrm>
              <a:off x="2508725" y="4143800"/>
              <a:ext cx="474150" cy="281125"/>
            </a:xfrm>
            <a:custGeom>
              <a:avLst/>
              <a:gdLst/>
              <a:ahLst/>
              <a:cxnLst/>
              <a:rect l="l" t="t" r="r" b="b"/>
              <a:pathLst>
                <a:path w="18966" h="11245" extrusionOk="0">
                  <a:moveTo>
                    <a:pt x="12884" y="443"/>
                  </a:moveTo>
                  <a:lnTo>
                    <a:pt x="14486" y="1707"/>
                  </a:lnTo>
                  <a:lnTo>
                    <a:pt x="15351" y="2383"/>
                  </a:lnTo>
                  <a:lnTo>
                    <a:pt x="15793" y="2716"/>
                  </a:lnTo>
                  <a:lnTo>
                    <a:pt x="16018" y="2879"/>
                  </a:lnTo>
                  <a:lnTo>
                    <a:pt x="16135" y="2960"/>
                  </a:lnTo>
                  <a:lnTo>
                    <a:pt x="16198" y="2996"/>
                  </a:lnTo>
                  <a:lnTo>
                    <a:pt x="16225" y="3023"/>
                  </a:lnTo>
                  <a:lnTo>
                    <a:pt x="16279" y="3050"/>
                  </a:lnTo>
                  <a:cubicBezTo>
                    <a:pt x="16469" y="3131"/>
                    <a:pt x="16649" y="3248"/>
                    <a:pt x="16820" y="3393"/>
                  </a:cubicBezTo>
                  <a:cubicBezTo>
                    <a:pt x="16991" y="3528"/>
                    <a:pt x="17163" y="3681"/>
                    <a:pt x="17334" y="3834"/>
                  </a:cubicBezTo>
                  <a:cubicBezTo>
                    <a:pt x="17514" y="3987"/>
                    <a:pt x="17703" y="4141"/>
                    <a:pt x="17920" y="4267"/>
                  </a:cubicBezTo>
                  <a:cubicBezTo>
                    <a:pt x="18030" y="4333"/>
                    <a:pt x="18147" y="4389"/>
                    <a:pt x="18270" y="4431"/>
                  </a:cubicBezTo>
                  <a:lnTo>
                    <a:pt x="18270" y="4431"/>
                  </a:lnTo>
                  <a:cubicBezTo>
                    <a:pt x="18099" y="4651"/>
                    <a:pt x="17917" y="4859"/>
                    <a:pt x="17713" y="5051"/>
                  </a:cubicBezTo>
                  <a:cubicBezTo>
                    <a:pt x="17424" y="5321"/>
                    <a:pt x="17100" y="5565"/>
                    <a:pt x="16757" y="5790"/>
                  </a:cubicBezTo>
                  <a:cubicBezTo>
                    <a:pt x="16415" y="6007"/>
                    <a:pt x="16045" y="6214"/>
                    <a:pt x="15684" y="6412"/>
                  </a:cubicBezTo>
                  <a:cubicBezTo>
                    <a:pt x="15315" y="6619"/>
                    <a:pt x="14945" y="6818"/>
                    <a:pt x="14585" y="7016"/>
                  </a:cubicBezTo>
                  <a:cubicBezTo>
                    <a:pt x="13106" y="7791"/>
                    <a:pt x="11547" y="8413"/>
                    <a:pt x="9961" y="8927"/>
                  </a:cubicBezTo>
                  <a:cubicBezTo>
                    <a:pt x="8374" y="9450"/>
                    <a:pt x="6752" y="9846"/>
                    <a:pt x="5111" y="10180"/>
                  </a:cubicBezTo>
                  <a:cubicBezTo>
                    <a:pt x="3896" y="10420"/>
                    <a:pt x="2671" y="10616"/>
                    <a:pt x="1444" y="10775"/>
                  </a:cubicBezTo>
                  <a:lnTo>
                    <a:pt x="1444" y="10775"/>
                  </a:lnTo>
                  <a:cubicBezTo>
                    <a:pt x="2382" y="10395"/>
                    <a:pt x="3302" y="9962"/>
                    <a:pt x="4192" y="9477"/>
                  </a:cubicBezTo>
                  <a:cubicBezTo>
                    <a:pt x="5463" y="8783"/>
                    <a:pt x="6670" y="7981"/>
                    <a:pt x="7806" y="7070"/>
                  </a:cubicBezTo>
                  <a:cubicBezTo>
                    <a:pt x="8933" y="6160"/>
                    <a:pt x="9979" y="5150"/>
                    <a:pt x="10898" y="4005"/>
                  </a:cubicBezTo>
                  <a:cubicBezTo>
                    <a:pt x="11123" y="3726"/>
                    <a:pt x="11340" y="3429"/>
                    <a:pt x="11538" y="3122"/>
                  </a:cubicBezTo>
                  <a:cubicBezTo>
                    <a:pt x="11646" y="2969"/>
                    <a:pt x="11736" y="2816"/>
                    <a:pt x="11835" y="2662"/>
                  </a:cubicBezTo>
                  <a:cubicBezTo>
                    <a:pt x="11881" y="2581"/>
                    <a:pt x="11926" y="2500"/>
                    <a:pt x="11971" y="2419"/>
                  </a:cubicBezTo>
                  <a:lnTo>
                    <a:pt x="12007" y="2356"/>
                  </a:lnTo>
                  <a:lnTo>
                    <a:pt x="12043" y="2293"/>
                  </a:lnTo>
                  <a:cubicBezTo>
                    <a:pt x="12061" y="2248"/>
                    <a:pt x="12079" y="2203"/>
                    <a:pt x="12097" y="2158"/>
                  </a:cubicBezTo>
                  <a:cubicBezTo>
                    <a:pt x="12241" y="1824"/>
                    <a:pt x="12367" y="1482"/>
                    <a:pt x="12502" y="1157"/>
                  </a:cubicBezTo>
                  <a:cubicBezTo>
                    <a:pt x="12575" y="995"/>
                    <a:pt x="12647" y="833"/>
                    <a:pt x="12728" y="688"/>
                  </a:cubicBezTo>
                  <a:cubicBezTo>
                    <a:pt x="12764" y="616"/>
                    <a:pt x="12809" y="544"/>
                    <a:pt x="12854" y="481"/>
                  </a:cubicBezTo>
                  <a:cubicBezTo>
                    <a:pt x="12863" y="468"/>
                    <a:pt x="12874" y="455"/>
                    <a:pt x="12884" y="443"/>
                  </a:cubicBezTo>
                  <a:close/>
                  <a:moveTo>
                    <a:pt x="12906" y="1"/>
                  </a:moveTo>
                  <a:cubicBezTo>
                    <a:pt x="12897" y="1"/>
                    <a:pt x="12889" y="2"/>
                    <a:pt x="12881" y="3"/>
                  </a:cubicBezTo>
                  <a:cubicBezTo>
                    <a:pt x="12755" y="21"/>
                    <a:pt x="12701" y="75"/>
                    <a:pt x="12647" y="120"/>
                  </a:cubicBezTo>
                  <a:cubicBezTo>
                    <a:pt x="12602" y="157"/>
                    <a:pt x="12566" y="202"/>
                    <a:pt x="12539" y="247"/>
                  </a:cubicBezTo>
                  <a:cubicBezTo>
                    <a:pt x="12475" y="337"/>
                    <a:pt x="12421" y="418"/>
                    <a:pt x="12376" y="499"/>
                  </a:cubicBezTo>
                  <a:cubicBezTo>
                    <a:pt x="12286" y="670"/>
                    <a:pt x="12214" y="842"/>
                    <a:pt x="12142" y="1004"/>
                  </a:cubicBezTo>
                  <a:cubicBezTo>
                    <a:pt x="12007" y="1346"/>
                    <a:pt x="11881" y="1689"/>
                    <a:pt x="11745" y="2013"/>
                  </a:cubicBezTo>
                  <a:lnTo>
                    <a:pt x="11691" y="2122"/>
                  </a:lnTo>
                  <a:lnTo>
                    <a:pt x="11673" y="2176"/>
                  </a:lnTo>
                  <a:lnTo>
                    <a:pt x="11637" y="2239"/>
                  </a:lnTo>
                  <a:cubicBezTo>
                    <a:pt x="11592" y="2311"/>
                    <a:pt x="11556" y="2392"/>
                    <a:pt x="11502" y="2464"/>
                  </a:cubicBezTo>
                  <a:cubicBezTo>
                    <a:pt x="11421" y="2617"/>
                    <a:pt x="11322" y="2771"/>
                    <a:pt x="11222" y="2915"/>
                  </a:cubicBezTo>
                  <a:cubicBezTo>
                    <a:pt x="11033" y="3212"/>
                    <a:pt x="10826" y="3501"/>
                    <a:pt x="10601" y="3780"/>
                  </a:cubicBezTo>
                  <a:cubicBezTo>
                    <a:pt x="9717" y="4889"/>
                    <a:pt x="8690" y="5898"/>
                    <a:pt x="7590" y="6800"/>
                  </a:cubicBezTo>
                  <a:cubicBezTo>
                    <a:pt x="6472" y="7701"/>
                    <a:pt x="5282" y="8503"/>
                    <a:pt x="4029" y="9188"/>
                  </a:cubicBezTo>
                  <a:cubicBezTo>
                    <a:pt x="2776" y="9883"/>
                    <a:pt x="1469" y="10459"/>
                    <a:pt x="117" y="10937"/>
                  </a:cubicBezTo>
                  <a:cubicBezTo>
                    <a:pt x="45" y="10964"/>
                    <a:pt x="0" y="11027"/>
                    <a:pt x="9" y="11108"/>
                  </a:cubicBezTo>
                  <a:cubicBezTo>
                    <a:pt x="18" y="11184"/>
                    <a:pt x="89" y="11244"/>
                    <a:pt x="172" y="11244"/>
                  </a:cubicBezTo>
                  <a:cubicBezTo>
                    <a:pt x="178" y="11244"/>
                    <a:pt x="184" y="11244"/>
                    <a:pt x="189" y="11244"/>
                  </a:cubicBezTo>
                  <a:cubicBezTo>
                    <a:pt x="1857" y="11063"/>
                    <a:pt x="3525" y="10820"/>
                    <a:pt x="5174" y="10486"/>
                  </a:cubicBezTo>
                  <a:cubicBezTo>
                    <a:pt x="6824" y="10153"/>
                    <a:pt x="8455" y="9747"/>
                    <a:pt x="10060" y="9225"/>
                  </a:cubicBezTo>
                  <a:cubicBezTo>
                    <a:pt x="10456" y="9089"/>
                    <a:pt x="10862" y="8963"/>
                    <a:pt x="11250" y="8810"/>
                  </a:cubicBezTo>
                  <a:lnTo>
                    <a:pt x="11844" y="8594"/>
                  </a:lnTo>
                  <a:lnTo>
                    <a:pt x="12430" y="8359"/>
                  </a:lnTo>
                  <a:cubicBezTo>
                    <a:pt x="12818" y="8206"/>
                    <a:pt x="13206" y="8026"/>
                    <a:pt x="13593" y="7863"/>
                  </a:cubicBezTo>
                  <a:lnTo>
                    <a:pt x="14170" y="7593"/>
                  </a:lnTo>
                  <a:cubicBezTo>
                    <a:pt x="14359" y="7503"/>
                    <a:pt x="14549" y="7422"/>
                    <a:pt x="14738" y="7323"/>
                  </a:cubicBezTo>
                  <a:cubicBezTo>
                    <a:pt x="15117" y="7133"/>
                    <a:pt x="15495" y="6944"/>
                    <a:pt x="15865" y="6755"/>
                  </a:cubicBezTo>
                  <a:cubicBezTo>
                    <a:pt x="16234" y="6556"/>
                    <a:pt x="16613" y="6367"/>
                    <a:pt x="16982" y="6151"/>
                  </a:cubicBezTo>
                  <a:cubicBezTo>
                    <a:pt x="17352" y="5934"/>
                    <a:pt x="17713" y="5691"/>
                    <a:pt x="18037" y="5394"/>
                  </a:cubicBezTo>
                  <a:cubicBezTo>
                    <a:pt x="18362" y="5096"/>
                    <a:pt x="18650" y="4763"/>
                    <a:pt x="18902" y="4420"/>
                  </a:cubicBezTo>
                  <a:cubicBezTo>
                    <a:pt x="18929" y="4384"/>
                    <a:pt x="18947" y="4339"/>
                    <a:pt x="18947" y="4303"/>
                  </a:cubicBezTo>
                  <a:cubicBezTo>
                    <a:pt x="18965" y="4159"/>
                    <a:pt x="18866" y="4042"/>
                    <a:pt x="18731" y="4023"/>
                  </a:cubicBezTo>
                  <a:lnTo>
                    <a:pt x="18722" y="4023"/>
                  </a:lnTo>
                  <a:cubicBezTo>
                    <a:pt x="18533" y="3996"/>
                    <a:pt x="18352" y="3924"/>
                    <a:pt x="18172" y="3825"/>
                  </a:cubicBezTo>
                  <a:cubicBezTo>
                    <a:pt x="18001" y="3726"/>
                    <a:pt x="17821" y="3600"/>
                    <a:pt x="17640" y="3456"/>
                  </a:cubicBezTo>
                  <a:cubicBezTo>
                    <a:pt x="17460" y="3320"/>
                    <a:pt x="17280" y="3176"/>
                    <a:pt x="17082" y="3032"/>
                  </a:cubicBezTo>
                  <a:cubicBezTo>
                    <a:pt x="16892" y="2897"/>
                    <a:pt x="16685" y="2762"/>
                    <a:pt x="16451" y="2662"/>
                  </a:cubicBezTo>
                  <a:lnTo>
                    <a:pt x="16415" y="2644"/>
                  </a:lnTo>
                  <a:lnTo>
                    <a:pt x="16360" y="2608"/>
                  </a:lnTo>
                  <a:lnTo>
                    <a:pt x="16261" y="2536"/>
                  </a:lnTo>
                  <a:lnTo>
                    <a:pt x="16036" y="2374"/>
                  </a:lnTo>
                  <a:lnTo>
                    <a:pt x="15603" y="2049"/>
                  </a:lnTo>
                  <a:lnTo>
                    <a:pt x="14738" y="1391"/>
                  </a:lnTo>
                  <a:lnTo>
                    <a:pt x="13025" y="48"/>
                  </a:lnTo>
                  <a:lnTo>
                    <a:pt x="13016" y="39"/>
                  </a:lnTo>
                  <a:cubicBezTo>
                    <a:pt x="12987" y="17"/>
                    <a:pt x="12945" y="1"/>
                    <a:pt x="12906"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0" name="Google Shape;670;p3"/>
            <p:cNvSpPr/>
            <p:nvPr/>
          </p:nvSpPr>
          <p:spPr>
            <a:xfrm>
              <a:off x="1867600" y="3249925"/>
              <a:ext cx="1223225" cy="1178125"/>
            </a:xfrm>
            <a:custGeom>
              <a:avLst/>
              <a:gdLst/>
              <a:ahLst/>
              <a:cxnLst/>
              <a:rect l="l" t="t" r="r" b="b"/>
              <a:pathLst>
                <a:path w="48929" h="47125" extrusionOk="0">
                  <a:moveTo>
                    <a:pt x="2615" y="0"/>
                  </a:moveTo>
                  <a:cubicBezTo>
                    <a:pt x="1335" y="7617"/>
                    <a:pt x="541" y="15315"/>
                    <a:pt x="316" y="23049"/>
                  </a:cubicBezTo>
                  <a:cubicBezTo>
                    <a:pt x="82" y="30638"/>
                    <a:pt x="803" y="38291"/>
                    <a:pt x="100" y="45863"/>
                  </a:cubicBezTo>
                  <a:cubicBezTo>
                    <a:pt x="100" y="45944"/>
                    <a:pt x="55" y="45998"/>
                    <a:pt x="1" y="46025"/>
                  </a:cubicBezTo>
                  <a:cubicBezTo>
                    <a:pt x="5231" y="46886"/>
                    <a:pt x="10526" y="47124"/>
                    <a:pt x="15820" y="47124"/>
                  </a:cubicBezTo>
                  <a:cubicBezTo>
                    <a:pt x="17678" y="47124"/>
                    <a:pt x="19536" y="47095"/>
                    <a:pt x="21391" y="47053"/>
                  </a:cubicBezTo>
                  <a:cubicBezTo>
                    <a:pt x="22815" y="47017"/>
                    <a:pt x="24257" y="46963"/>
                    <a:pt x="25708" y="46863"/>
                  </a:cubicBezTo>
                  <a:cubicBezTo>
                    <a:pt x="31351" y="45601"/>
                    <a:pt x="37354" y="42402"/>
                    <a:pt x="38589" y="36633"/>
                  </a:cubicBezTo>
                  <a:cubicBezTo>
                    <a:pt x="38618" y="36502"/>
                    <a:pt x="38725" y="36441"/>
                    <a:pt x="38838" y="36441"/>
                  </a:cubicBezTo>
                  <a:cubicBezTo>
                    <a:pt x="38935" y="36441"/>
                    <a:pt x="39036" y="36486"/>
                    <a:pt x="39094" y="36570"/>
                  </a:cubicBezTo>
                  <a:cubicBezTo>
                    <a:pt x="40374" y="38517"/>
                    <a:pt x="42222" y="39634"/>
                    <a:pt x="44502" y="39941"/>
                  </a:cubicBezTo>
                  <a:cubicBezTo>
                    <a:pt x="47396" y="35452"/>
                    <a:pt x="47197" y="28520"/>
                    <a:pt x="47585" y="23599"/>
                  </a:cubicBezTo>
                  <a:cubicBezTo>
                    <a:pt x="48135" y="16631"/>
                    <a:pt x="48928" y="9645"/>
                    <a:pt x="48468" y="2668"/>
                  </a:cubicBezTo>
                  <a:cubicBezTo>
                    <a:pt x="33280" y="54"/>
                    <a:pt x="17929" y="1352"/>
                    <a:pt x="2642" y="9"/>
                  </a:cubicBezTo>
                  <a:cubicBezTo>
                    <a:pt x="2633" y="0"/>
                    <a:pt x="2624" y="0"/>
                    <a:pt x="26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1" name="Google Shape;671;p3"/>
            <p:cNvSpPr/>
            <p:nvPr/>
          </p:nvSpPr>
          <p:spPr>
            <a:xfrm>
              <a:off x="1857000" y="3245400"/>
              <a:ext cx="1232000" cy="1186575"/>
            </a:xfrm>
            <a:custGeom>
              <a:avLst/>
              <a:gdLst/>
              <a:ahLst/>
              <a:cxnLst/>
              <a:rect l="l" t="t" r="r" b="b"/>
              <a:pathLst>
                <a:path w="49280" h="47463" extrusionOk="0">
                  <a:moveTo>
                    <a:pt x="3133" y="33"/>
                  </a:moveTo>
                  <a:lnTo>
                    <a:pt x="3147" y="37"/>
                  </a:lnTo>
                  <a:cubicBezTo>
                    <a:pt x="3142" y="37"/>
                    <a:pt x="3138" y="35"/>
                    <a:pt x="3133" y="33"/>
                  </a:cubicBezTo>
                  <a:close/>
                  <a:moveTo>
                    <a:pt x="3174" y="372"/>
                  </a:moveTo>
                  <a:cubicBezTo>
                    <a:pt x="10770" y="1029"/>
                    <a:pt x="18401" y="1047"/>
                    <a:pt x="26015" y="1227"/>
                  </a:cubicBezTo>
                  <a:cubicBezTo>
                    <a:pt x="29837" y="1317"/>
                    <a:pt x="33668" y="1443"/>
                    <a:pt x="37481" y="1714"/>
                  </a:cubicBezTo>
                  <a:lnTo>
                    <a:pt x="40338" y="1948"/>
                  </a:lnTo>
                  <a:lnTo>
                    <a:pt x="43187" y="2245"/>
                  </a:lnTo>
                  <a:lnTo>
                    <a:pt x="46026" y="2606"/>
                  </a:lnTo>
                  <a:cubicBezTo>
                    <a:pt x="46927" y="2750"/>
                    <a:pt x="47829" y="2867"/>
                    <a:pt x="48739" y="2985"/>
                  </a:cubicBezTo>
                  <a:cubicBezTo>
                    <a:pt x="48730" y="3354"/>
                    <a:pt x="48730" y="3697"/>
                    <a:pt x="48739" y="4048"/>
                  </a:cubicBezTo>
                  <a:lnTo>
                    <a:pt x="48766" y="5211"/>
                  </a:lnTo>
                  <a:cubicBezTo>
                    <a:pt x="48784" y="5995"/>
                    <a:pt x="48793" y="6779"/>
                    <a:pt x="48784" y="7564"/>
                  </a:cubicBezTo>
                  <a:cubicBezTo>
                    <a:pt x="48766" y="9132"/>
                    <a:pt x="48721" y="10700"/>
                    <a:pt x="48631" y="12269"/>
                  </a:cubicBezTo>
                  <a:cubicBezTo>
                    <a:pt x="48478" y="15415"/>
                    <a:pt x="48207" y="18542"/>
                    <a:pt x="47955" y="21688"/>
                  </a:cubicBezTo>
                  <a:cubicBezTo>
                    <a:pt x="47892" y="22473"/>
                    <a:pt x="47829" y="23257"/>
                    <a:pt x="47775" y="24041"/>
                  </a:cubicBezTo>
                  <a:cubicBezTo>
                    <a:pt x="47721" y="24834"/>
                    <a:pt x="47676" y="25618"/>
                    <a:pt x="47639" y="26403"/>
                  </a:cubicBezTo>
                  <a:cubicBezTo>
                    <a:pt x="47558" y="27980"/>
                    <a:pt x="47486" y="29548"/>
                    <a:pt x="47333" y="31108"/>
                  </a:cubicBezTo>
                  <a:cubicBezTo>
                    <a:pt x="47180" y="32667"/>
                    <a:pt x="46954" y="34218"/>
                    <a:pt x="46567" y="35732"/>
                  </a:cubicBezTo>
                  <a:cubicBezTo>
                    <a:pt x="46188" y="37213"/>
                    <a:pt x="45645" y="38651"/>
                    <a:pt x="44846" y="39944"/>
                  </a:cubicBezTo>
                  <a:lnTo>
                    <a:pt x="44846" y="39944"/>
                  </a:lnTo>
                  <a:cubicBezTo>
                    <a:pt x="43883" y="39803"/>
                    <a:pt x="42948" y="39509"/>
                    <a:pt x="42105" y="39022"/>
                  </a:cubicBezTo>
                  <a:cubicBezTo>
                    <a:pt x="41240" y="38526"/>
                    <a:pt x="40482" y="37832"/>
                    <a:pt x="39887" y="37021"/>
                  </a:cubicBezTo>
                  <a:lnTo>
                    <a:pt x="39671" y="36714"/>
                  </a:lnTo>
                  <a:lnTo>
                    <a:pt x="39644" y="36669"/>
                  </a:lnTo>
                  <a:cubicBezTo>
                    <a:pt x="39635" y="36660"/>
                    <a:pt x="39617" y="36633"/>
                    <a:pt x="39608" y="36615"/>
                  </a:cubicBezTo>
                  <a:cubicBezTo>
                    <a:pt x="39572" y="36579"/>
                    <a:pt x="39527" y="36552"/>
                    <a:pt x="39491" y="36525"/>
                  </a:cubicBezTo>
                  <a:cubicBezTo>
                    <a:pt x="39416" y="36488"/>
                    <a:pt x="39341" y="36469"/>
                    <a:pt x="39260" y="36469"/>
                  </a:cubicBezTo>
                  <a:cubicBezTo>
                    <a:pt x="39244" y="36469"/>
                    <a:pt x="39228" y="36470"/>
                    <a:pt x="39211" y="36471"/>
                  </a:cubicBezTo>
                  <a:cubicBezTo>
                    <a:pt x="39112" y="36480"/>
                    <a:pt x="39013" y="36534"/>
                    <a:pt x="38941" y="36615"/>
                  </a:cubicBezTo>
                  <a:cubicBezTo>
                    <a:pt x="38905" y="36660"/>
                    <a:pt x="38887" y="36705"/>
                    <a:pt x="38869" y="36760"/>
                  </a:cubicBezTo>
                  <a:cubicBezTo>
                    <a:pt x="38860" y="36787"/>
                    <a:pt x="38860" y="36796"/>
                    <a:pt x="38860" y="36814"/>
                  </a:cubicBezTo>
                  <a:lnTo>
                    <a:pt x="38842" y="36859"/>
                  </a:lnTo>
                  <a:lnTo>
                    <a:pt x="38761" y="37228"/>
                  </a:lnTo>
                  <a:cubicBezTo>
                    <a:pt x="38626" y="37715"/>
                    <a:pt x="38463" y="38193"/>
                    <a:pt x="38256" y="38652"/>
                  </a:cubicBezTo>
                  <a:cubicBezTo>
                    <a:pt x="38058" y="39112"/>
                    <a:pt x="37823" y="39563"/>
                    <a:pt x="37544" y="39987"/>
                  </a:cubicBezTo>
                  <a:cubicBezTo>
                    <a:pt x="37273" y="40410"/>
                    <a:pt x="36976" y="40825"/>
                    <a:pt x="36652" y="41203"/>
                  </a:cubicBezTo>
                  <a:cubicBezTo>
                    <a:pt x="35344" y="42754"/>
                    <a:pt x="33650" y="43953"/>
                    <a:pt x="31838" y="44872"/>
                  </a:cubicBezTo>
                  <a:cubicBezTo>
                    <a:pt x="30026" y="45782"/>
                    <a:pt x="28079" y="46449"/>
                    <a:pt x="26096" y="46891"/>
                  </a:cubicBezTo>
                  <a:lnTo>
                    <a:pt x="26123" y="46891"/>
                  </a:lnTo>
                  <a:cubicBezTo>
                    <a:pt x="23978" y="46972"/>
                    <a:pt x="21842" y="47098"/>
                    <a:pt x="19687" y="47117"/>
                  </a:cubicBezTo>
                  <a:cubicBezTo>
                    <a:pt x="18556" y="47136"/>
                    <a:pt x="17424" y="47147"/>
                    <a:pt x="16292" y="47147"/>
                  </a:cubicBezTo>
                  <a:cubicBezTo>
                    <a:pt x="15279" y="47147"/>
                    <a:pt x="14265" y="47138"/>
                    <a:pt x="13251" y="47117"/>
                  </a:cubicBezTo>
                  <a:cubicBezTo>
                    <a:pt x="11106" y="47071"/>
                    <a:pt x="8970" y="46981"/>
                    <a:pt x="6833" y="46810"/>
                  </a:cubicBezTo>
                  <a:cubicBezTo>
                    <a:pt x="4777" y="46645"/>
                    <a:pt x="2720" y="46413"/>
                    <a:pt x="687" y="46091"/>
                  </a:cubicBezTo>
                  <a:lnTo>
                    <a:pt x="687" y="46091"/>
                  </a:lnTo>
                  <a:cubicBezTo>
                    <a:pt x="694" y="46042"/>
                    <a:pt x="686" y="46024"/>
                    <a:pt x="695" y="45990"/>
                  </a:cubicBezTo>
                  <a:lnTo>
                    <a:pt x="704" y="45900"/>
                  </a:lnTo>
                  <a:lnTo>
                    <a:pt x="731" y="45539"/>
                  </a:lnTo>
                  <a:lnTo>
                    <a:pt x="785" y="44818"/>
                  </a:lnTo>
                  <a:cubicBezTo>
                    <a:pt x="830" y="44340"/>
                    <a:pt x="848" y="43853"/>
                    <a:pt x="884" y="43376"/>
                  </a:cubicBezTo>
                  <a:cubicBezTo>
                    <a:pt x="902" y="42898"/>
                    <a:pt x="920" y="42411"/>
                    <a:pt x="947" y="41934"/>
                  </a:cubicBezTo>
                  <a:lnTo>
                    <a:pt x="983" y="40482"/>
                  </a:lnTo>
                  <a:cubicBezTo>
                    <a:pt x="1020" y="38553"/>
                    <a:pt x="1001" y="36624"/>
                    <a:pt x="974" y="34704"/>
                  </a:cubicBezTo>
                  <a:cubicBezTo>
                    <a:pt x="911" y="30846"/>
                    <a:pt x="785" y="26998"/>
                    <a:pt x="902" y="23158"/>
                  </a:cubicBezTo>
                  <a:cubicBezTo>
                    <a:pt x="1135" y="15524"/>
                    <a:pt x="1919" y="7908"/>
                    <a:pt x="3174" y="372"/>
                  </a:cubicBezTo>
                  <a:close/>
                  <a:moveTo>
                    <a:pt x="2894" y="1"/>
                  </a:moveTo>
                  <a:lnTo>
                    <a:pt x="2867" y="145"/>
                  </a:lnTo>
                  <a:cubicBezTo>
                    <a:pt x="1587" y="7753"/>
                    <a:pt x="803" y="15442"/>
                    <a:pt x="569" y="23149"/>
                  </a:cubicBezTo>
                  <a:cubicBezTo>
                    <a:pt x="452" y="27007"/>
                    <a:pt x="578" y="30855"/>
                    <a:pt x="641" y="34704"/>
                  </a:cubicBezTo>
                  <a:cubicBezTo>
                    <a:pt x="677" y="36633"/>
                    <a:pt x="695" y="38553"/>
                    <a:pt x="659" y="40473"/>
                  </a:cubicBezTo>
                  <a:lnTo>
                    <a:pt x="614" y="41916"/>
                  </a:lnTo>
                  <a:cubicBezTo>
                    <a:pt x="596" y="42402"/>
                    <a:pt x="578" y="42880"/>
                    <a:pt x="551" y="43358"/>
                  </a:cubicBezTo>
                  <a:cubicBezTo>
                    <a:pt x="524" y="43835"/>
                    <a:pt x="506" y="44313"/>
                    <a:pt x="461" y="44800"/>
                  </a:cubicBezTo>
                  <a:lnTo>
                    <a:pt x="407" y="45512"/>
                  </a:lnTo>
                  <a:lnTo>
                    <a:pt x="380" y="45873"/>
                  </a:lnTo>
                  <a:lnTo>
                    <a:pt x="361" y="46035"/>
                  </a:lnTo>
                  <a:cubicBezTo>
                    <a:pt x="361" y="46053"/>
                    <a:pt x="361" y="46062"/>
                    <a:pt x="334" y="46071"/>
                  </a:cubicBezTo>
                  <a:lnTo>
                    <a:pt x="1" y="46305"/>
                  </a:lnTo>
                  <a:lnTo>
                    <a:pt x="398" y="46368"/>
                  </a:lnTo>
                  <a:cubicBezTo>
                    <a:pt x="2525" y="46711"/>
                    <a:pt x="4661" y="46963"/>
                    <a:pt x="6806" y="47135"/>
                  </a:cubicBezTo>
                  <a:cubicBezTo>
                    <a:pt x="8952" y="47306"/>
                    <a:pt x="11097" y="47387"/>
                    <a:pt x="13251" y="47432"/>
                  </a:cubicBezTo>
                  <a:cubicBezTo>
                    <a:pt x="14265" y="47453"/>
                    <a:pt x="15281" y="47463"/>
                    <a:pt x="16296" y="47463"/>
                  </a:cubicBezTo>
                  <a:cubicBezTo>
                    <a:pt x="17430" y="47463"/>
                    <a:pt x="18565" y="47451"/>
                    <a:pt x="19696" y="47432"/>
                  </a:cubicBezTo>
                  <a:cubicBezTo>
                    <a:pt x="21842" y="47414"/>
                    <a:pt x="23996" y="47288"/>
                    <a:pt x="26141" y="47207"/>
                  </a:cubicBezTo>
                  <a:lnTo>
                    <a:pt x="26150" y="47207"/>
                  </a:lnTo>
                  <a:lnTo>
                    <a:pt x="26168" y="47198"/>
                  </a:lnTo>
                  <a:cubicBezTo>
                    <a:pt x="28178" y="46747"/>
                    <a:pt x="30143" y="46080"/>
                    <a:pt x="31982" y="45151"/>
                  </a:cubicBezTo>
                  <a:cubicBezTo>
                    <a:pt x="33821" y="44214"/>
                    <a:pt x="35543" y="42997"/>
                    <a:pt x="36886" y="41411"/>
                  </a:cubicBezTo>
                  <a:cubicBezTo>
                    <a:pt x="37228" y="41014"/>
                    <a:pt x="37535" y="40590"/>
                    <a:pt x="37805" y="40149"/>
                  </a:cubicBezTo>
                  <a:cubicBezTo>
                    <a:pt x="38094" y="39716"/>
                    <a:pt x="38328" y="39247"/>
                    <a:pt x="38544" y="38779"/>
                  </a:cubicBezTo>
                  <a:cubicBezTo>
                    <a:pt x="38761" y="38301"/>
                    <a:pt x="38914" y="37805"/>
                    <a:pt x="39058" y="37300"/>
                  </a:cubicBezTo>
                  <a:lnTo>
                    <a:pt x="39148" y="36922"/>
                  </a:lnTo>
                  <a:lnTo>
                    <a:pt x="39157" y="36877"/>
                  </a:lnTo>
                  <a:cubicBezTo>
                    <a:pt x="39166" y="36868"/>
                    <a:pt x="39166" y="36841"/>
                    <a:pt x="39166" y="36841"/>
                  </a:cubicBezTo>
                  <a:cubicBezTo>
                    <a:pt x="39175" y="36832"/>
                    <a:pt x="39175" y="36814"/>
                    <a:pt x="39184" y="36814"/>
                  </a:cubicBezTo>
                  <a:cubicBezTo>
                    <a:pt x="39193" y="36796"/>
                    <a:pt x="39220" y="36787"/>
                    <a:pt x="39248" y="36778"/>
                  </a:cubicBezTo>
                  <a:cubicBezTo>
                    <a:pt x="39275" y="36778"/>
                    <a:pt x="39311" y="36787"/>
                    <a:pt x="39338" y="36796"/>
                  </a:cubicBezTo>
                  <a:cubicBezTo>
                    <a:pt x="39356" y="36805"/>
                    <a:pt x="39365" y="36814"/>
                    <a:pt x="39374" y="36823"/>
                  </a:cubicBezTo>
                  <a:lnTo>
                    <a:pt x="39392" y="36841"/>
                  </a:lnTo>
                  <a:lnTo>
                    <a:pt x="39419" y="36886"/>
                  </a:lnTo>
                  <a:lnTo>
                    <a:pt x="39644" y="37201"/>
                  </a:lnTo>
                  <a:cubicBezTo>
                    <a:pt x="40266" y="38040"/>
                    <a:pt x="41041" y="38770"/>
                    <a:pt x="41952" y="39292"/>
                  </a:cubicBezTo>
                  <a:cubicBezTo>
                    <a:pt x="42862" y="39824"/>
                    <a:pt x="43872" y="40140"/>
                    <a:pt x="44908" y="40284"/>
                  </a:cubicBezTo>
                  <a:lnTo>
                    <a:pt x="45007" y="40293"/>
                  </a:lnTo>
                  <a:lnTo>
                    <a:pt x="45061" y="40212"/>
                  </a:lnTo>
                  <a:cubicBezTo>
                    <a:pt x="45927" y="38860"/>
                    <a:pt x="46495" y="37354"/>
                    <a:pt x="46900" y="35822"/>
                  </a:cubicBezTo>
                  <a:cubicBezTo>
                    <a:pt x="47297" y="34281"/>
                    <a:pt x="47540" y="32712"/>
                    <a:pt x="47712" y="31144"/>
                  </a:cubicBezTo>
                  <a:cubicBezTo>
                    <a:pt x="47874" y="29575"/>
                    <a:pt x="47964" y="27998"/>
                    <a:pt x="48054" y="26430"/>
                  </a:cubicBezTo>
                  <a:cubicBezTo>
                    <a:pt x="48099" y="25636"/>
                    <a:pt x="48144" y="24852"/>
                    <a:pt x="48207" y="24077"/>
                  </a:cubicBezTo>
                  <a:cubicBezTo>
                    <a:pt x="48261" y="23293"/>
                    <a:pt x="48334" y="22509"/>
                    <a:pt x="48406" y="21724"/>
                  </a:cubicBezTo>
                  <a:cubicBezTo>
                    <a:pt x="48667" y="18588"/>
                    <a:pt x="48965" y="15451"/>
                    <a:pt x="49145" y="12296"/>
                  </a:cubicBezTo>
                  <a:cubicBezTo>
                    <a:pt x="49217" y="10727"/>
                    <a:pt x="49280" y="9141"/>
                    <a:pt x="49280" y="7564"/>
                  </a:cubicBezTo>
                  <a:cubicBezTo>
                    <a:pt x="49280" y="6779"/>
                    <a:pt x="49262" y="5986"/>
                    <a:pt x="49235" y="5193"/>
                  </a:cubicBezTo>
                  <a:lnTo>
                    <a:pt x="49208" y="4607"/>
                  </a:lnTo>
                  <a:lnTo>
                    <a:pt x="49199" y="4310"/>
                  </a:lnTo>
                  <a:lnTo>
                    <a:pt x="49190" y="4165"/>
                  </a:lnTo>
                  <a:lnTo>
                    <a:pt x="49181" y="4003"/>
                  </a:lnTo>
                  <a:cubicBezTo>
                    <a:pt x="49154" y="3561"/>
                    <a:pt x="49109" y="3120"/>
                    <a:pt x="49055" y="2705"/>
                  </a:cubicBezTo>
                  <a:cubicBezTo>
                    <a:pt x="48081" y="2525"/>
                    <a:pt x="47081" y="2345"/>
                    <a:pt x="46089" y="2200"/>
                  </a:cubicBezTo>
                  <a:lnTo>
                    <a:pt x="43232" y="1840"/>
                  </a:lnTo>
                  <a:lnTo>
                    <a:pt x="40374" y="1551"/>
                  </a:lnTo>
                  <a:lnTo>
                    <a:pt x="37508" y="1317"/>
                  </a:lnTo>
                  <a:cubicBezTo>
                    <a:pt x="33686" y="1056"/>
                    <a:pt x="29855" y="938"/>
                    <a:pt x="26024" y="857"/>
                  </a:cubicBezTo>
                  <a:cubicBezTo>
                    <a:pt x="22193" y="776"/>
                    <a:pt x="18362" y="731"/>
                    <a:pt x="14540" y="632"/>
                  </a:cubicBezTo>
                  <a:cubicBezTo>
                    <a:pt x="10726" y="524"/>
                    <a:pt x="6903" y="353"/>
                    <a:pt x="3107" y="21"/>
                  </a:cubicBezTo>
                  <a:lnTo>
                    <a:pt x="3107" y="21"/>
                  </a:lnTo>
                  <a:cubicBezTo>
                    <a:pt x="3091" y="15"/>
                    <a:pt x="3070" y="10"/>
                    <a:pt x="3039" y="10"/>
                  </a:cubicBezTo>
                  <a:lnTo>
                    <a:pt x="2894"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2" name="Google Shape;672;p3"/>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A67A9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3" name="Google Shape;673;p3"/>
            <p:cNvSpPr/>
            <p:nvPr/>
          </p:nvSpPr>
          <p:spPr>
            <a:xfrm>
              <a:off x="2004625" y="3411050"/>
              <a:ext cx="976675" cy="36075"/>
            </a:xfrm>
            <a:custGeom>
              <a:avLst/>
              <a:gdLst/>
              <a:ahLst/>
              <a:cxnLst/>
              <a:rect l="l" t="t" r="r" b="b"/>
              <a:pathLst>
                <a:path w="39067" h="1443" extrusionOk="0">
                  <a:moveTo>
                    <a:pt x="180" y="0"/>
                  </a:moveTo>
                  <a:cubicBezTo>
                    <a:pt x="0" y="0"/>
                    <a:pt x="9" y="262"/>
                    <a:pt x="180" y="271"/>
                  </a:cubicBezTo>
                  <a:cubicBezTo>
                    <a:pt x="13025" y="748"/>
                    <a:pt x="25897" y="1253"/>
                    <a:pt x="38751" y="1442"/>
                  </a:cubicBezTo>
                  <a:cubicBezTo>
                    <a:pt x="39066" y="1442"/>
                    <a:pt x="39066" y="965"/>
                    <a:pt x="38751" y="947"/>
                  </a:cubicBezTo>
                  <a:cubicBezTo>
                    <a:pt x="25906" y="424"/>
                    <a:pt x="13025" y="234"/>
                    <a:pt x="180" y="0"/>
                  </a:cubicBezTo>
                  <a:close/>
                </a:path>
              </a:pathLst>
            </a:custGeom>
            <a:solidFill>
              <a:srgbClr val="1C1C1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674" name="Google Shape;674;p3"/>
          <p:cNvSpPr txBox="1">
            <a:spLocks noGrp="1"/>
          </p:cNvSpPr>
          <p:nvPr>
            <p:ph type="title"/>
          </p:nvPr>
        </p:nvSpPr>
        <p:spPr>
          <a:xfrm>
            <a:off x="684775" y="1035359"/>
            <a:ext cx="3424728" cy="7557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4400"/>
              <a:t>Orden del día </a:t>
            </a:r>
            <a:endParaRPr sz="4400"/>
          </a:p>
        </p:txBody>
      </p:sp>
      <p:sp>
        <p:nvSpPr>
          <p:cNvPr id="675" name="Google Shape;675;p3"/>
          <p:cNvSpPr txBox="1">
            <a:spLocks noGrp="1"/>
          </p:cNvSpPr>
          <p:nvPr>
            <p:ph type="body" idx="1"/>
          </p:nvPr>
        </p:nvSpPr>
        <p:spPr>
          <a:xfrm>
            <a:off x="629450" y="1891305"/>
            <a:ext cx="3828600" cy="921900"/>
          </a:xfrm>
          <a:prstGeom prst="rect">
            <a:avLst/>
          </a:prstGeom>
          <a:noFill/>
          <a:ln>
            <a:noFill/>
          </a:ln>
        </p:spPr>
        <p:txBody>
          <a:bodyPr spcFirstLastPara="1" wrap="square" lIns="91425" tIns="91425" rIns="91425" bIns="91425" anchor="t" anchorCtr="0">
            <a:noAutofit/>
          </a:bodyPr>
          <a:lstStyle/>
          <a:p>
            <a:pPr marL="457200" lvl="0" indent="-304800" algn="just" rtl="0">
              <a:lnSpc>
                <a:spcPct val="115000"/>
              </a:lnSpc>
              <a:spcBef>
                <a:spcPts val="0"/>
              </a:spcBef>
              <a:spcAft>
                <a:spcPts val="0"/>
              </a:spcAft>
              <a:buSzPts val="1200"/>
              <a:buFont typeface="Itim"/>
              <a:buChar char="●"/>
            </a:pPr>
            <a:r>
              <a:rPr lang="en" sz="1800">
                <a:solidFill>
                  <a:srgbClr val="000000"/>
                </a:solidFill>
                <a:latin typeface="Itim"/>
                <a:ea typeface="Itim"/>
                <a:cs typeface="Itim"/>
                <a:sym typeface="Itim"/>
              </a:rPr>
              <a:t>Motivación </a:t>
            </a:r>
            <a:endParaRPr sz="1800">
              <a:solidFill>
                <a:srgbClr val="000000"/>
              </a:solidFill>
              <a:latin typeface="Itim"/>
              <a:ea typeface="Itim"/>
              <a:cs typeface="Itim"/>
              <a:sym typeface="Itim"/>
            </a:endParaRPr>
          </a:p>
          <a:p>
            <a:pPr marL="457200" lvl="0" indent="-304800" algn="just" rtl="0">
              <a:lnSpc>
                <a:spcPct val="115000"/>
              </a:lnSpc>
              <a:spcBef>
                <a:spcPts val="0"/>
              </a:spcBef>
              <a:spcAft>
                <a:spcPts val="0"/>
              </a:spcAft>
              <a:buSzPts val="1200"/>
              <a:buFont typeface="Itim"/>
              <a:buChar char="●"/>
            </a:pPr>
            <a:r>
              <a:rPr lang="en" sz="1800">
                <a:solidFill>
                  <a:srgbClr val="000000"/>
                </a:solidFill>
                <a:latin typeface="Itim"/>
                <a:ea typeface="Itim"/>
                <a:cs typeface="Itim"/>
                <a:sym typeface="Itim"/>
              </a:rPr>
              <a:t>Metas a corto plazo</a:t>
            </a:r>
            <a:endParaRPr>
              <a:latin typeface="Itim"/>
              <a:ea typeface="Itim"/>
              <a:cs typeface="Itim"/>
              <a:sym typeface="Itim"/>
            </a:endParaRPr>
          </a:p>
          <a:p>
            <a:pPr marL="457200" lvl="0" indent="0" algn="just" rtl="0">
              <a:lnSpc>
                <a:spcPct val="115000"/>
              </a:lnSpc>
              <a:spcBef>
                <a:spcPts val="0"/>
              </a:spcBef>
              <a:spcAft>
                <a:spcPts val="0"/>
              </a:spcAft>
              <a:buNone/>
            </a:pPr>
            <a:endParaRPr/>
          </a:p>
        </p:txBody>
      </p:sp>
      <p:grpSp>
        <p:nvGrpSpPr>
          <p:cNvPr id="676" name="Google Shape;676;p3"/>
          <p:cNvGrpSpPr/>
          <p:nvPr/>
        </p:nvGrpSpPr>
        <p:grpSpPr>
          <a:xfrm flipH="1">
            <a:off x="806823" y="1677142"/>
            <a:ext cx="3211423" cy="176025"/>
            <a:chOff x="4345425" y="2175475"/>
            <a:chExt cx="800750" cy="176025"/>
          </a:xfrm>
        </p:grpSpPr>
        <p:sp>
          <p:nvSpPr>
            <p:cNvPr id="677" name="Google Shape;677;p3"/>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78" name="Google Shape;678;p3"/>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79" name="Google Shape;679;p3"/>
          <p:cNvGrpSpPr/>
          <p:nvPr/>
        </p:nvGrpSpPr>
        <p:grpSpPr>
          <a:xfrm rot="674490">
            <a:off x="4619104" y="3579303"/>
            <a:ext cx="3474315" cy="888859"/>
            <a:chOff x="3809875" y="1963175"/>
            <a:chExt cx="1923600" cy="492150"/>
          </a:xfrm>
        </p:grpSpPr>
        <p:sp>
          <p:nvSpPr>
            <p:cNvPr id="680" name="Google Shape;680;p3"/>
            <p:cNvSpPr/>
            <p:nvPr/>
          </p:nvSpPr>
          <p:spPr>
            <a:xfrm>
              <a:off x="3902950" y="2044375"/>
              <a:ext cx="620050" cy="185725"/>
            </a:xfrm>
            <a:custGeom>
              <a:avLst/>
              <a:gdLst/>
              <a:ahLst/>
              <a:cxnLst/>
              <a:rect l="l" t="t" r="r" b="b"/>
              <a:pathLst>
                <a:path w="24802" h="7429" extrusionOk="0">
                  <a:moveTo>
                    <a:pt x="855" y="1"/>
                  </a:moveTo>
                  <a:cubicBezTo>
                    <a:pt x="361" y="1"/>
                    <a:pt x="75" y="222"/>
                    <a:pt x="0" y="665"/>
                  </a:cubicBezTo>
                  <a:cubicBezTo>
                    <a:pt x="0" y="674"/>
                    <a:pt x="9" y="818"/>
                    <a:pt x="27" y="1080"/>
                  </a:cubicBezTo>
                  <a:cubicBezTo>
                    <a:pt x="172" y="1359"/>
                    <a:pt x="541" y="1539"/>
                    <a:pt x="1136" y="1638"/>
                  </a:cubicBezTo>
                  <a:cubicBezTo>
                    <a:pt x="1347" y="1673"/>
                    <a:pt x="1535" y="1690"/>
                    <a:pt x="1698" y="1690"/>
                  </a:cubicBezTo>
                  <a:cubicBezTo>
                    <a:pt x="1959" y="1690"/>
                    <a:pt x="2157" y="1646"/>
                    <a:pt x="2290" y="1557"/>
                  </a:cubicBezTo>
                  <a:cubicBezTo>
                    <a:pt x="2407" y="1485"/>
                    <a:pt x="2488" y="1350"/>
                    <a:pt x="2515" y="1143"/>
                  </a:cubicBezTo>
                  <a:cubicBezTo>
                    <a:pt x="2605" y="638"/>
                    <a:pt x="2236" y="277"/>
                    <a:pt x="1397" y="70"/>
                  </a:cubicBezTo>
                  <a:cubicBezTo>
                    <a:pt x="1195" y="24"/>
                    <a:pt x="1014" y="1"/>
                    <a:pt x="855" y="1"/>
                  </a:cubicBezTo>
                  <a:close/>
                  <a:moveTo>
                    <a:pt x="24530" y="3727"/>
                  </a:moveTo>
                  <a:cubicBezTo>
                    <a:pt x="24518" y="3727"/>
                    <a:pt x="24505" y="3728"/>
                    <a:pt x="24491" y="3730"/>
                  </a:cubicBezTo>
                  <a:cubicBezTo>
                    <a:pt x="24320" y="3757"/>
                    <a:pt x="24176" y="4018"/>
                    <a:pt x="24067" y="4523"/>
                  </a:cubicBezTo>
                  <a:cubicBezTo>
                    <a:pt x="24040" y="4613"/>
                    <a:pt x="23977" y="4937"/>
                    <a:pt x="23878" y="5514"/>
                  </a:cubicBezTo>
                  <a:cubicBezTo>
                    <a:pt x="23860" y="5614"/>
                    <a:pt x="23833" y="5713"/>
                    <a:pt x="23815" y="5803"/>
                  </a:cubicBezTo>
                  <a:cubicBezTo>
                    <a:pt x="23599" y="6839"/>
                    <a:pt x="23617" y="7380"/>
                    <a:pt x="23878" y="7425"/>
                  </a:cubicBezTo>
                  <a:cubicBezTo>
                    <a:pt x="23888" y="7427"/>
                    <a:pt x="23899" y="7428"/>
                    <a:pt x="23909" y="7428"/>
                  </a:cubicBezTo>
                  <a:cubicBezTo>
                    <a:pt x="24147" y="7428"/>
                    <a:pt x="24334" y="6922"/>
                    <a:pt x="24464" y="5911"/>
                  </a:cubicBezTo>
                  <a:cubicBezTo>
                    <a:pt x="24482" y="5821"/>
                    <a:pt x="24500" y="5722"/>
                    <a:pt x="24509" y="5623"/>
                  </a:cubicBezTo>
                  <a:cubicBezTo>
                    <a:pt x="24608" y="5244"/>
                    <a:pt x="24680" y="4901"/>
                    <a:pt x="24716" y="4595"/>
                  </a:cubicBezTo>
                  <a:cubicBezTo>
                    <a:pt x="24802" y="4016"/>
                    <a:pt x="24742" y="3727"/>
                    <a:pt x="24530" y="3727"/>
                  </a:cubicBezTo>
                  <a:close/>
                </a:path>
              </a:pathLst>
            </a:custGeom>
            <a:solidFill>
              <a:srgbClr val="4898BB"/>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1" name="Google Shape;681;p3"/>
            <p:cNvSpPr/>
            <p:nvPr/>
          </p:nvSpPr>
          <p:spPr>
            <a:xfrm>
              <a:off x="3866425" y="2007800"/>
              <a:ext cx="1864125" cy="387400"/>
            </a:xfrm>
            <a:custGeom>
              <a:avLst/>
              <a:gdLst/>
              <a:ahLst/>
              <a:cxnLst/>
              <a:rect l="l" t="t" r="r" b="b"/>
              <a:pathLst>
                <a:path w="74565" h="15496" extrusionOk="0">
                  <a:moveTo>
                    <a:pt x="2322" y="1540"/>
                  </a:moveTo>
                  <a:cubicBezTo>
                    <a:pt x="2425" y="1540"/>
                    <a:pt x="2537" y="1549"/>
                    <a:pt x="2660" y="1569"/>
                  </a:cubicBezTo>
                  <a:cubicBezTo>
                    <a:pt x="2714" y="1587"/>
                    <a:pt x="2777" y="1596"/>
                    <a:pt x="2840" y="1614"/>
                  </a:cubicBezTo>
                  <a:cubicBezTo>
                    <a:pt x="3634" y="1803"/>
                    <a:pt x="3985" y="2128"/>
                    <a:pt x="3904" y="2597"/>
                  </a:cubicBezTo>
                  <a:cubicBezTo>
                    <a:pt x="3877" y="2777"/>
                    <a:pt x="3814" y="2894"/>
                    <a:pt x="3715" y="2957"/>
                  </a:cubicBezTo>
                  <a:cubicBezTo>
                    <a:pt x="3588" y="3040"/>
                    <a:pt x="3402" y="3082"/>
                    <a:pt x="3157" y="3082"/>
                  </a:cubicBezTo>
                  <a:cubicBezTo>
                    <a:pt x="3000" y="3082"/>
                    <a:pt x="2819" y="3064"/>
                    <a:pt x="2615" y="3029"/>
                  </a:cubicBezTo>
                  <a:cubicBezTo>
                    <a:pt x="2038" y="2930"/>
                    <a:pt x="1687" y="2759"/>
                    <a:pt x="1569" y="2543"/>
                  </a:cubicBezTo>
                  <a:cubicBezTo>
                    <a:pt x="1551" y="2290"/>
                    <a:pt x="1542" y="2155"/>
                    <a:pt x="1542" y="2137"/>
                  </a:cubicBezTo>
                  <a:cubicBezTo>
                    <a:pt x="1609" y="1739"/>
                    <a:pt x="1862" y="1540"/>
                    <a:pt x="2322" y="1540"/>
                  </a:cubicBezTo>
                  <a:close/>
                  <a:moveTo>
                    <a:pt x="524" y="1"/>
                  </a:moveTo>
                  <a:lnTo>
                    <a:pt x="1" y="3119"/>
                  </a:lnTo>
                  <a:lnTo>
                    <a:pt x="25330" y="7347"/>
                  </a:lnTo>
                  <a:cubicBezTo>
                    <a:pt x="25330" y="7347"/>
                    <a:pt x="25393" y="7095"/>
                    <a:pt x="25420" y="6995"/>
                  </a:cubicBezTo>
                  <a:cubicBezTo>
                    <a:pt x="25537" y="6283"/>
                    <a:pt x="25582" y="6067"/>
                    <a:pt x="25601" y="6004"/>
                  </a:cubicBezTo>
                  <a:cubicBezTo>
                    <a:pt x="25736" y="5391"/>
                    <a:pt x="25889" y="5283"/>
                    <a:pt x="25961" y="5274"/>
                  </a:cubicBezTo>
                  <a:cubicBezTo>
                    <a:pt x="25979" y="5265"/>
                    <a:pt x="25997" y="5265"/>
                    <a:pt x="26015" y="5265"/>
                  </a:cubicBezTo>
                  <a:cubicBezTo>
                    <a:pt x="26141" y="5292"/>
                    <a:pt x="26177" y="5571"/>
                    <a:pt x="26105" y="6049"/>
                  </a:cubicBezTo>
                  <a:cubicBezTo>
                    <a:pt x="26069" y="6355"/>
                    <a:pt x="25997" y="6689"/>
                    <a:pt x="25898" y="7077"/>
                  </a:cubicBezTo>
                  <a:cubicBezTo>
                    <a:pt x="25880" y="7176"/>
                    <a:pt x="25871" y="7266"/>
                    <a:pt x="25844" y="7356"/>
                  </a:cubicBezTo>
                  <a:lnTo>
                    <a:pt x="25826" y="7437"/>
                  </a:lnTo>
                  <a:lnTo>
                    <a:pt x="26412" y="7527"/>
                  </a:lnTo>
                  <a:lnTo>
                    <a:pt x="26926" y="4408"/>
                  </a:lnTo>
                  <a:lnTo>
                    <a:pt x="524" y="1"/>
                  </a:lnTo>
                  <a:close/>
                  <a:moveTo>
                    <a:pt x="28368" y="5003"/>
                  </a:moveTo>
                  <a:lnTo>
                    <a:pt x="27899" y="7780"/>
                  </a:lnTo>
                  <a:lnTo>
                    <a:pt x="74095" y="15496"/>
                  </a:lnTo>
                  <a:lnTo>
                    <a:pt x="74564" y="12719"/>
                  </a:lnTo>
                  <a:lnTo>
                    <a:pt x="28368" y="5003"/>
                  </a:lnTo>
                  <a:close/>
                </a:path>
              </a:pathLst>
            </a:custGeom>
            <a:solidFill>
              <a:srgbClr val="286F8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2" name="Google Shape;682;p3"/>
            <p:cNvSpPr/>
            <p:nvPr/>
          </p:nvSpPr>
          <p:spPr>
            <a:xfrm>
              <a:off x="3813475" y="2066175"/>
              <a:ext cx="56825" cy="83625"/>
            </a:xfrm>
            <a:custGeom>
              <a:avLst/>
              <a:gdLst/>
              <a:ahLst/>
              <a:cxnLst/>
              <a:rect l="l" t="t" r="r" b="b"/>
              <a:pathLst>
                <a:path w="2273" h="3345" extrusionOk="0">
                  <a:moveTo>
                    <a:pt x="244" y="0"/>
                  </a:moveTo>
                  <a:cubicBezTo>
                    <a:pt x="109" y="884"/>
                    <a:pt x="1" y="2164"/>
                    <a:pt x="46" y="3056"/>
                  </a:cubicBezTo>
                  <a:lnTo>
                    <a:pt x="1767" y="3344"/>
                  </a:lnTo>
                  <a:lnTo>
                    <a:pt x="2272" y="334"/>
                  </a:lnTo>
                  <a:lnTo>
                    <a:pt x="244" y="0"/>
                  </a:lnTo>
                  <a:close/>
                </a:path>
              </a:pathLst>
            </a:custGeom>
            <a:solidFill>
              <a:srgbClr val="1C2F38"/>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3" name="Google Shape;683;p3"/>
            <p:cNvSpPr/>
            <p:nvPr/>
          </p:nvSpPr>
          <p:spPr>
            <a:xfrm>
              <a:off x="3818000" y="2001350"/>
              <a:ext cx="177350" cy="82875"/>
            </a:xfrm>
            <a:custGeom>
              <a:avLst/>
              <a:gdLst/>
              <a:ahLst/>
              <a:cxnLst/>
              <a:rect l="l" t="t" r="r" b="b"/>
              <a:pathLst>
                <a:path w="7094" h="3315" extrusionOk="0">
                  <a:moveTo>
                    <a:pt x="3991" y="0"/>
                  </a:moveTo>
                  <a:cubicBezTo>
                    <a:pt x="3917" y="0"/>
                    <a:pt x="3852" y="5"/>
                    <a:pt x="3795" y="15"/>
                  </a:cubicBezTo>
                  <a:cubicBezTo>
                    <a:pt x="3651" y="42"/>
                    <a:pt x="3515" y="105"/>
                    <a:pt x="3389" y="223"/>
                  </a:cubicBezTo>
                  <a:cubicBezTo>
                    <a:pt x="3299" y="286"/>
                    <a:pt x="3227" y="367"/>
                    <a:pt x="3173" y="457"/>
                  </a:cubicBezTo>
                  <a:lnTo>
                    <a:pt x="7094" y="1115"/>
                  </a:lnTo>
                  <a:cubicBezTo>
                    <a:pt x="7076" y="1007"/>
                    <a:pt x="7031" y="908"/>
                    <a:pt x="6968" y="817"/>
                  </a:cubicBezTo>
                  <a:cubicBezTo>
                    <a:pt x="6887" y="673"/>
                    <a:pt x="6778" y="565"/>
                    <a:pt x="6652" y="493"/>
                  </a:cubicBezTo>
                  <a:cubicBezTo>
                    <a:pt x="6517" y="412"/>
                    <a:pt x="6319" y="358"/>
                    <a:pt x="6048" y="313"/>
                  </a:cubicBezTo>
                  <a:lnTo>
                    <a:pt x="5471" y="214"/>
                  </a:lnTo>
                  <a:lnTo>
                    <a:pt x="4426" y="42"/>
                  </a:lnTo>
                  <a:cubicBezTo>
                    <a:pt x="4257" y="14"/>
                    <a:pt x="4112" y="0"/>
                    <a:pt x="3991" y="0"/>
                  </a:cubicBezTo>
                  <a:close/>
                  <a:moveTo>
                    <a:pt x="802" y="60"/>
                  </a:moveTo>
                  <a:cubicBezTo>
                    <a:pt x="424" y="1034"/>
                    <a:pt x="153" y="1998"/>
                    <a:pt x="0" y="2981"/>
                  </a:cubicBezTo>
                  <a:lnTo>
                    <a:pt x="2028" y="3314"/>
                  </a:lnTo>
                  <a:lnTo>
                    <a:pt x="2524" y="349"/>
                  </a:lnTo>
                  <a:lnTo>
                    <a:pt x="802" y="60"/>
                  </a:lnTo>
                  <a:close/>
                </a:path>
              </a:pathLst>
            </a:custGeom>
            <a:solidFill>
              <a:srgbClr val="29404A"/>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4" name="Google Shape;684;p3"/>
            <p:cNvSpPr/>
            <p:nvPr/>
          </p:nvSpPr>
          <p:spPr>
            <a:xfrm>
              <a:off x="3928625" y="1968150"/>
              <a:ext cx="484300" cy="104000"/>
            </a:xfrm>
            <a:custGeom>
              <a:avLst/>
              <a:gdLst/>
              <a:ahLst/>
              <a:cxnLst/>
              <a:rect l="l" t="t" r="r" b="b"/>
              <a:pathLst>
                <a:path w="19372" h="4160" extrusionOk="0">
                  <a:moveTo>
                    <a:pt x="1858" y="496"/>
                  </a:moveTo>
                  <a:cubicBezTo>
                    <a:pt x="1867" y="496"/>
                    <a:pt x="1894" y="505"/>
                    <a:pt x="1930" y="532"/>
                  </a:cubicBezTo>
                  <a:cubicBezTo>
                    <a:pt x="1993" y="541"/>
                    <a:pt x="2948" y="676"/>
                    <a:pt x="4814" y="929"/>
                  </a:cubicBezTo>
                  <a:lnTo>
                    <a:pt x="18606" y="3236"/>
                  </a:lnTo>
                  <a:lnTo>
                    <a:pt x="18741" y="3389"/>
                  </a:lnTo>
                  <a:cubicBezTo>
                    <a:pt x="18732" y="3462"/>
                    <a:pt x="18696" y="3498"/>
                    <a:pt x="18642" y="3516"/>
                  </a:cubicBezTo>
                  <a:cubicBezTo>
                    <a:pt x="18626" y="3517"/>
                    <a:pt x="18607" y="3518"/>
                    <a:pt x="18586" y="3518"/>
                  </a:cubicBezTo>
                  <a:cubicBezTo>
                    <a:pt x="18474" y="3518"/>
                    <a:pt x="18282" y="3497"/>
                    <a:pt x="18002" y="3443"/>
                  </a:cubicBezTo>
                  <a:lnTo>
                    <a:pt x="4760" y="1217"/>
                  </a:lnTo>
                  <a:cubicBezTo>
                    <a:pt x="3246" y="938"/>
                    <a:pt x="2263" y="739"/>
                    <a:pt x="1813" y="631"/>
                  </a:cubicBezTo>
                  <a:cubicBezTo>
                    <a:pt x="1808" y="636"/>
                    <a:pt x="1805" y="638"/>
                    <a:pt x="1803" y="638"/>
                  </a:cubicBezTo>
                  <a:cubicBezTo>
                    <a:pt x="1795" y="638"/>
                    <a:pt x="1797" y="616"/>
                    <a:pt x="1804" y="568"/>
                  </a:cubicBezTo>
                  <a:cubicBezTo>
                    <a:pt x="1813" y="514"/>
                    <a:pt x="1831" y="496"/>
                    <a:pt x="1858" y="496"/>
                  </a:cubicBezTo>
                  <a:close/>
                  <a:moveTo>
                    <a:pt x="1128" y="0"/>
                  </a:moveTo>
                  <a:cubicBezTo>
                    <a:pt x="614" y="189"/>
                    <a:pt x="235" y="649"/>
                    <a:pt x="1" y="1370"/>
                  </a:cubicBezTo>
                  <a:lnTo>
                    <a:pt x="1046" y="1542"/>
                  </a:lnTo>
                  <a:cubicBezTo>
                    <a:pt x="1083" y="1190"/>
                    <a:pt x="1254" y="974"/>
                    <a:pt x="1551" y="884"/>
                  </a:cubicBezTo>
                  <a:lnTo>
                    <a:pt x="17019" y="3462"/>
                  </a:lnTo>
                  <a:cubicBezTo>
                    <a:pt x="17425" y="3858"/>
                    <a:pt x="17776" y="4083"/>
                    <a:pt x="18083" y="4129"/>
                  </a:cubicBezTo>
                  <a:cubicBezTo>
                    <a:pt x="18204" y="4150"/>
                    <a:pt x="18314" y="4160"/>
                    <a:pt x="18414" y="4160"/>
                  </a:cubicBezTo>
                  <a:cubicBezTo>
                    <a:pt x="18657" y="4160"/>
                    <a:pt x="18841" y="4099"/>
                    <a:pt x="18975" y="3984"/>
                  </a:cubicBezTo>
                  <a:cubicBezTo>
                    <a:pt x="19164" y="3804"/>
                    <a:pt x="19291" y="3489"/>
                    <a:pt x="19372" y="3029"/>
                  </a:cubicBezTo>
                  <a:lnTo>
                    <a:pt x="1128" y="0"/>
                  </a:lnTo>
                  <a:close/>
                </a:path>
              </a:pathLst>
            </a:custGeom>
            <a:solidFill>
              <a:srgbClr val="B6B6B6"/>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5" name="Google Shape;685;p3"/>
            <p:cNvSpPr/>
            <p:nvPr/>
          </p:nvSpPr>
          <p:spPr>
            <a:xfrm>
              <a:off x="3973500" y="1980525"/>
              <a:ext cx="423650" cy="75575"/>
            </a:xfrm>
            <a:custGeom>
              <a:avLst/>
              <a:gdLst/>
              <a:ahLst/>
              <a:cxnLst/>
              <a:rect l="l" t="t" r="r" b="b"/>
              <a:pathLst>
                <a:path w="16946" h="3023" extrusionOk="0">
                  <a:moveTo>
                    <a:pt x="63" y="1"/>
                  </a:moveTo>
                  <a:cubicBezTo>
                    <a:pt x="36" y="1"/>
                    <a:pt x="18" y="19"/>
                    <a:pt x="9" y="73"/>
                  </a:cubicBezTo>
                  <a:cubicBezTo>
                    <a:pt x="2" y="121"/>
                    <a:pt x="0" y="143"/>
                    <a:pt x="8" y="143"/>
                  </a:cubicBezTo>
                  <a:cubicBezTo>
                    <a:pt x="10" y="143"/>
                    <a:pt x="13" y="141"/>
                    <a:pt x="18" y="136"/>
                  </a:cubicBezTo>
                  <a:cubicBezTo>
                    <a:pt x="468" y="244"/>
                    <a:pt x="1451" y="443"/>
                    <a:pt x="2965" y="722"/>
                  </a:cubicBezTo>
                  <a:lnTo>
                    <a:pt x="16207" y="2948"/>
                  </a:lnTo>
                  <a:cubicBezTo>
                    <a:pt x="16487" y="3002"/>
                    <a:pt x="16679" y="3023"/>
                    <a:pt x="16791" y="3023"/>
                  </a:cubicBezTo>
                  <a:cubicBezTo>
                    <a:pt x="16812" y="3023"/>
                    <a:pt x="16831" y="3022"/>
                    <a:pt x="16847" y="3021"/>
                  </a:cubicBezTo>
                  <a:cubicBezTo>
                    <a:pt x="16901" y="3003"/>
                    <a:pt x="16937" y="2967"/>
                    <a:pt x="16946" y="2894"/>
                  </a:cubicBezTo>
                  <a:lnTo>
                    <a:pt x="16811" y="2741"/>
                  </a:lnTo>
                  <a:lnTo>
                    <a:pt x="3019" y="434"/>
                  </a:lnTo>
                  <a:cubicBezTo>
                    <a:pt x="1153" y="181"/>
                    <a:pt x="198" y="46"/>
                    <a:pt x="135" y="37"/>
                  </a:cubicBezTo>
                  <a:cubicBezTo>
                    <a:pt x="99" y="10"/>
                    <a:pt x="72" y="1"/>
                    <a:pt x="63" y="1"/>
                  </a:cubicBezTo>
                  <a:close/>
                </a:path>
              </a:pathLst>
            </a:custGeom>
            <a:solidFill>
              <a:srgbClr val="EEEEEE"/>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6" name="Google Shape;686;p3"/>
            <p:cNvSpPr/>
            <p:nvPr/>
          </p:nvSpPr>
          <p:spPr>
            <a:xfrm>
              <a:off x="3855400" y="2081950"/>
              <a:ext cx="1864100" cy="370500"/>
            </a:xfrm>
            <a:custGeom>
              <a:avLst/>
              <a:gdLst/>
              <a:ahLst/>
              <a:cxnLst/>
              <a:rect l="l" t="t" r="r" b="b"/>
              <a:pathLst>
                <a:path w="74564" h="14820" extrusionOk="0">
                  <a:moveTo>
                    <a:pt x="469" y="0"/>
                  </a:moveTo>
                  <a:lnTo>
                    <a:pt x="0" y="2776"/>
                  </a:lnTo>
                  <a:lnTo>
                    <a:pt x="26411" y="7184"/>
                  </a:lnTo>
                  <a:lnTo>
                    <a:pt x="26465" y="6860"/>
                  </a:lnTo>
                  <a:lnTo>
                    <a:pt x="74158" y="14819"/>
                  </a:lnTo>
                  <a:lnTo>
                    <a:pt x="74563" y="12376"/>
                  </a:lnTo>
                  <a:lnTo>
                    <a:pt x="28520" y="4687"/>
                  </a:lnTo>
                  <a:lnTo>
                    <a:pt x="28962" y="2064"/>
                  </a:lnTo>
                  <a:lnTo>
                    <a:pt x="27159" y="1767"/>
                  </a:lnTo>
                  <a:lnTo>
                    <a:pt x="26718" y="4390"/>
                  </a:lnTo>
                  <a:lnTo>
                    <a:pt x="26294" y="4318"/>
                  </a:lnTo>
                  <a:lnTo>
                    <a:pt x="26285" y="4399"/>
                  </a:lnTo>
                  <a:cubicBezTo>
                    <a:pt x="26159" y="5418"/>
                    <a:pt x="25996" y="5733"/>
                    <a:pt x="25879" y="5823"/>
                  </a:cubicBezTo>
                  <a:cubicBezTo>
                    <a:pt x="25853" y="5836"/>
                    <a:pt x="25831" y="5845"/>
                    <a:pt x="25811" y="5845"/>
                  </a:cubicBezTo>
                  <a:cubicBezTo>
                    <a:pt x="25804" y="5845"/>
                    <a:pt x="25796" y="5844"/>
                    <a:pt x="25789" y="5841"/>
                  </a:cubicBezTo>
                  <a:cubicBezTo>
                    <a:pt x="25762" y="5841"/>
                    <a:pt x="25735" y="5823"/>
                    <a:pt x="25717" y="5796"/>
                  </a:cubicBezTo>
                  <a:cubicBezTo>
                    <a:pt x="25636" y="5670"/>
                    <a:pt x="25582" y="5318"/>
                    <a:pt x="25789" y="4309"/>
                  </a:cubicBezTo>
                  <a:lnTo>
                    <a:pt x="25807" y="4237"/>
                  </a:lnTo>
                  <a:lnTo>
                    <a:pt x="469" y="0"/>
                  </a:lnTo>
                  <a:close/>
                </a:path>
              </a:pathLst>
            </a:custGeom>
            <a:solidFill>
              <a:srgbClr val="1D5C77"/>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7" name="Google Shape;687;p3"/>
            <p:cNvSpPr/>
            <p:nvPr/>
          </p:nvSpPr>
          <p:spPr>
            <a:xfrm>
              <a:off x="3809875" y="1963175"/>
              <a:ext cx="1923600" cy="492150"/>
            </a:xfrm>
            <a:custGeom>
              <a:avLst/>
              <a:gdLst/>
              <a:ahLst/>
              <a:cxnLst/>
              <a:rect l="l" t="t" r="r" b="b"/>
              <a:pathLst>
                <a:path w="76944" h="19686" extrusionOk="0">
                  <a:moveTo>
                    <a:pt x="5950" y="379"/>
                  </a:moveTo>
                  <a:lnTo>
                    <a:pt x="5851" y="388"/>
                  </a:lnTo>
                  <a:cubicBezTo>
                    <a:pt x="7383" y="578"/>
                    <a:pt x="8897" y="830"/>
                    <a:pt x="10421" y="1074"/>
                  </a:cubicBezTo>
                  <a:lnTo>
                    <a:pt x="14982" y="1840"/>
                  </a:lnTo>
                  <a:lnTo>
                    <a:pt x="19534" y="2615"/>
                  </a:lnTo>
                  <a:lnTo>
                    <a:pt x="23920" y="3388"/>
                  </a:lnTo>
                  <a:lnTo>
                    <a:pt x="23920" y="3388"/>
                  </a:lnTo>
                  <a:cubicBezTo>
                    <a:pt x="23900" y="3582"/>
                    <a:pt x="23858" y="3771"/>
                    <a:pt x="23770" y="3940"/>
                  </a:cubicBezTo>
                  <a:cubicBezTo>
                    <a:pt x="23743" y="3994"/>
                    <a:pt x="23707" y="4039"/>
                    <a:pt x="23671" y="4084"/>
                  </a:cubicBezTo>
                  <a:cubicBezTo>
                    <a:pt x="23635" y="4129"/>
                    <a:pt x="23590" y="4156"/>
                    <a:pt x="23536" y="4192"/>
                  </a:cubicBezTo>
                  <a:cubicBezTo>
                    <a:pt x="23437" y="4246"/>
                    <a:pt x="23310" y="4264"/>
                    <a:pt x="23184" y="4264"/>
                  </a:cubicBezTo>
                  <a:cubicBezTo>
                    <a:pt x="23162" y="4266"/>
                    <a:pt x="23139" y="4267"/>
                    <a:pt x="23117" y="4267"/>
                  </a:cubicBezTo>
                  <a:cubicBezTo>
                    <a:pt x="23011" y="4267"/>
                    <a:pt x="22902" y="4251"/>
                    <a:pt x="22806" y="4228"/>
                  </a:cubicBezTo>
                  <a:cubicBezTo>
                    <a:pt x="22680" y="4201"/>
                    <a:pt x="22571" y="4138"/>
                    <a:pt x="22463" y="4066"/>
                  </a:cubicBezTo>
                  <a:cubicBezTo>
                    <a:pt x="22247" y="3931"/>
                    <a:pt x="22058" y="3742"/>
                    <a:pt x="21904" y="3525"/>
                  </a:cubicBezTo>
                  <a:lnTo>
                    <a:pt x="21904" y="3516"/>
                  </a:lnTo>
                  <a:cubicBezTo>
                    <a:pt x="21886" y="3498"/>
                    <a:pt x="21850" y="3471"/>
                    <a:pt x="21823" y="3471"/>
                  </a:cubicBezTo>
                  <a:lnTo>
                    <a:pt x="21796" y="3471"/>
                  </a:lnTo>
                  <a:cubicBezTo>
                    <a:pt x="20507" y="3282"/>
                    <a:pt x="19209" y="3093"/>
                    <a:pt x="17920" y="2885"/>
                  </a:cubicBezTo>
                  <a:cubicBezTo>
                    <a:pt x="16631" y="2687"/>
                    <a:pt x="15342" y="2489"/>
                    <a:pt x="14053" y="2272"/>
                  </a:cubicBezTo>
                  <a:cubicBezTo>
                    <a:pt x="12764" y="2056"/>
                    <a:pt x="11475" y="1858"/>
                    <a:pt x="10186" y="1632"/>
                  </a:cubicBezTo>
                  <a:cubicBezTo>
                    <a:pt x="8897" y="1407"/>
                    <a:pt x="7617" y="1173"/>
                    <a:pt x="6337" y="884"/>
                  </a:cubicBezTo>
                  <a:cubicBezTo>
                    <a:pt x="6310" y="884"/>
                    <a:pt x="6283" y="884"/>
                    <a:pt x="6256" y="893"/>
                  </a:cubicBezTo>
                  <a:lnTo>
                    <a:pt x="6247" y="893"/>
                  </a:lnTo>
                  <a:cubicBezTo>
                    <a:pt x="6076" y="947"/>
                    <a:pt x="5896" y="1046"/>
                    <a:pt x="5787" y="1209"/>
                  </a:cubicBezTo>
                  <a:cubicBezTo>
                    <a:pt x="5670" y="1371"/>
                    <a:pt x="5625" y="1551"/>
                    <a:pt x="5607" y="1723"/>
                  </a:cubicBezTo>
                  <a:lnTo>
                    <a:pt x="5598" y="1759"/>
                  </a:lnTo>
                  <a:cubicBezTo>
                    <a:pt x="5598" y="1768"/>
                    <a:pt x="5598" y="1786"/>
                    <a:pt x="5598" y="1795"/>
                  </a:cubicBezTo>
                  <a:cubicBezTo>
                    <a:pt x="5607" y="1871"/>
                    <a:pt x="5670" y="1931"/>
                    <a:pt x="5752" y="1931"/>
                  </a:cubicBezTo>
                  <a:cubicBezTo>
                    <a:pt x="5758" y="1931"/>
                    <a:pt x="5764" y="1930"/>
                    <a:pt x="5769" y="1930"/>
                  </a:cubicBezTo>
                  <a:cubicBezTo>
                    <a:pt x="5812" y="1927"/>
                    <a:pt x="5853" y="1926"/>
                    <a:pt x="5894" y="1926"/>
                  </a:cubicBezTo>
                  <a:cubicBezTo>
                    <a:pt x="5994" y="1926"/>
                    <a:pt x="6091" y="1932"/>
                    <a:pt x="6193" y="1939"/>
                  </a:cubicBezTo>
                  <a:cubicBezTo>
                    <a:pt x="6337" y="1948"/>
                    <a:pt x="6472" y="1957"/>
                    <a:pt x="6599" y="1993"/>
                  </a:cubicBezTo>
                  <a:cubicBezTo>
                    <a:pt x="6725" y="2020"/>
                    <a:pt x="6860" y="2065"/>
                    <a:pt x="6950" y="2137"/>
                  </a:cubicBezTo>
                  <a:cubicBezTo>
                    <a:pt x="7049" y="2200"/>
                    <a:pt x="7121" y="2299"/>
                    <a:pt x="7167" y="2417"/>
                  </a:cubicBezTo>
                  <a:lnTo>
                    <a:pt x="7176" y="2426"/>
                  </a:lnTo>
                  <a:cubicBezTo>
                    <a:pt x="7212" y="2507"/>
                    <a:pt x="7239" y="2588"/>
                    <a:pt x="7230" y="2678"/>
                  </a:cubicBezTo>
                  <a:cubicBezTo>
                    <a:pt x="7230" y="2750"/>
                    <a:pt x="7284" y="2822"/>
                    <a:pt x="7365" y="2831"/>
                  </a:cubicBezTo>
                  <a:lnTo>
                    <a:pt x="7392" y="2831"/>
                  </a:lnTo>
                  <a:cubicBezTo>
                    <a:pt x="8293" y="2957"/>
                    <a:pt x="9204" y="3084"/>
                    <a:pt x="10105" y="3228"/>
                  </a:cubicBezTo>
                  <a:lnTo>
                    <a:pt x="11466" y="3435"/>
                  </a:lnTo>
                  <a:lnTo>
                    <a:pt x="12818" y="3652"/>
                  </a:lnTo>
                  <a:cubicBezTo>
                    <a:pt x="14630" y="3940"/>
                    <a:pt x="16433" y="4255"/>
                    <a:pt x="18245" y="4562"/>
                  </a:cubicBezTo>
                  <a:lnTo>
                    <a:pt x="20949" y="5022"/>
                  </a:lnTo>
                  <a:lnTo>
                    <a:pt x="23662" y="5490"/>
                  </a:lnTo>
                  <a:cubicBezTo>
                    <a:pt x="25395" y="5785"/>
                    <a:pt x="27129" y="6096"/>
                    <a:pt x="28862" y="6416"/>
                  </a:cubicBezTo>
                  <a:lnTo>
                    <a:pt x="28862" y="6416"/>
                  </a:lnTo>
                  <a:cubicBezTo>
                    <a:pt x="28668" y="7221"/>
                    <a:pt x="28519" y="8032"/>
                    <a:pt x="28376" y="8844"/>
                  </a:cubicBezTo>
                  <a:cubicBezTo>
                    <a:pt x="28304" y="9285"/>
                    <a:pt x="28232" y="9718"/>
                    <a:pt x="28178" y="10160"/>
                  </a:cubicBezTo>
                  <a:cubicBezTo>
                    <a:pt x="28116" y="10597"/>
                    <a:pt x="28062" y="11034"/>
                    <a:pt x="28035" y="11480"/>
                  </a:cubicBezTo>
                  <a:lnTo>
                    <a:pt x="28035" y="11480"/>
                  </a:lnTo>
                  <a:cubicBezTo>
                    <a:pt x="28034" y="11482"/>
                    <a:pt x="28034" y="11483"/>
                    <a:pt x="28034" y="11485"/>
                  </a:cubicBezTo>
                  <a:lnTo>
                    <a:pt x="28034" y="11494"/>
                  </a:lnTo>
                  <a:lnTo>
                    <a:pt x="28012" y="11627"/>
                  </a:lnTo>
                  <a:lnTo>
                    <a:pt x="28012" y="11627"/>
                  </a:lnTo>
                  <a:cubicBezTo>
                    <a:pt x="25733" y="11284"/>
                    <a:pt x="23463" y="10933"/>
                    <a:pt x="21192" y="10565"/>
                  </a:cubicBezTo>
                  <a:lnTo>
                    <a:pt x="14197" y="9420"/>
                  </a:lnTo>
                  <a:cubicBezTo>
                    <a:pt x="11863" y="9042"/>
                    <a:pt x="9528" y="8645"/>
                    <a:pt x="7203" y="8249"/>
                  </a:cubicBezTo>
                  <a:cubicBezTo>
                    <a:pt x="4917" y="7860"/>
                    <a:pt x="2632" y="7498"/>
                    <a:pt x="372" y="7018"/>
                  </a:cubicBezTo>
                  <a:lnTo>
                    <a:pt x="372" y="7018"/>
                  </a:lnTo>
                  <a:cubicBezTo>
                    <a:pt x="332" y="6599"/>
                    <a:pt x="327" y="6180"/>
                    <a:pt x="343" y="5761"/>
                  </a:cubicBezTo>
                  <a:cubicBezTo>
                    <a:pt x="361" y="5292"/>
                    <a:pt x="406" y="4823"/>
                    <a:pt x="478" y="4355"/>
                  </a:cubicBezTo>
                  <a:cubicBezTo>
                    <a:pt x="624" y="3473"/>
                    <a:pt x="875" y="2607"/>
                    <a:pt x="1248" y="1788"/>
                  </a:cubicBezTo>
                  <a:lnTo>
                    <a:pt x="1248" y="1788"/>
                  </a:lnTo>
                  <a:cubicBezTo>
                    <a:pt x="1599" y="1800"/>
                    <a:pt x="1945" y="1849"/>
                    <a:pt x="2290" y="1912"/>
                  </a:cubicBezTo>
                  <a:cubicBezTo>
                    <a:pt x="2687" y="1984"/>
                    <a:pt x="3074" y="2065"/>
                    <a:pt x="3462" y="2173"/>
                  </a:cubicBezTo>
                  <a:lnTo>
                    <a:pt x="3525" y="2191"/>
                  </a:lnTo>
                  <a:cubicBezTo>
                    <a:pt x="3534" y="2200"/>
                    <a:pt x="3552" y="2200"/>
                    <a:pt x="3561" y="2200"/>
                  </a:cubicBezTo>
                  <a:cubicBezTo>
                    <a:pt x="3624" y="2191"/>
                    <a:pt x="3669" y="2146"/>
                    <a:pt x="3669" y="2083"/>
                  </a:cubicBezTo>
                  <a:cubicBezTo>
                    <a:pt x="3660" y="1984"/>
                    <a:pt x="3705" y="1894"/>
                    <a:pt x="3768" y="1822"/>
                  </a:cubicBezTo>
                  <a:lnTo>
                    <a:pt x="3777" y="1813"/>
                  </a:lnTo>
                  <a:cubicBezTo>
                    <a:pt x="3876" y="1677"/>
                    <a:pt x="4039" y="1596"/>
                    <a:pt x="4210" y="1596"/>
                  </a:cubicBezTo>
                  <a:cubicBezTo>
                    <a:pt x="4291" y="1596"/>
                    <a:pt x="4381" y="1605"/>
                    <a:pt x="4471" y="1632"/>
                  </a:cubicBezTo>
                  <a:cubicBezTo>
                    <a:pt x="4553" y="1659"/>
                    <a:pt x="4634" y="1705"/>
                    <a:pt x="4715" y="1759"/>
                  </a:cubicBezTo>
                  <a:cubicBezTo>
                    <a:pt x="4733" y="1768"/>
                    <a:pt x="4760" y="1777"/>
                    <a:pt x="4778" y="1777"/>
                  </a:cubicBezTo>
                  <a:cubicBezTo>
                    <a:pt x="4784" y="1777"/>
                    <a:pt x="4790" y="1778"/>
                    <a:pt x="4795" y="1778"/>
                  </a:cubicBezTo>
                  <a:cubicBezTo>
                    <a:pt x="4868" y="1778"/>
                    <a:pt x="4923" y="1726"/>
                    <a:pt x="4931" y="1659"/>
                  </a:cubicBezTo>
                  <a:lnTo>
                    <a:pt x="4931" y="1623"/>
                  </a:lnTo>
                  <a:cubicBezTo>
                    <a:pt x="4940" y="1479"/>
                    <a:pt x="4976" y="1335"/>
                    <a:pt x="5030" y="1191"/>
                  </a:cubicBezTo>
                  <a:cubicBezTo>
                    <a:pt x="5084" y="1056"/>
                    <a:pt x="5147" y="929"/>
                    <a:pt x="5238" y="812"/>
                  </a:cubicBezTo>
                  <a:cubicBezTo>
                    <a:pt x="5319" y="686"/>
                    <a:pt x="5427" y="587"/>
                    <a:pt x="5544" y="506"/>
                  </a:cubicBezTo>
                  <a:cubicBezTo>
                    <a:pt x="5670" y="434"/>
                    <a:pt x="5805" y="379"/>
                    <a:pt x="5950" y="379"/>
                  </a:cubicBezTo>
                  <a:close/>
                  <a:moveTo>
                    <a:pt x="29247" y="6810"/>
                  </a:moveTo>
                  <a:cubicBezTo>
                    <a:pt x="29673" y="6840"/>
                    <a:pt x="30093" y="6910"/>
                    <a:pt x="30513" y="6987"/>
                  </a:cubicBezTo>
                  <a:lnTo>
                    <a:pt x="32000" y="7230"/>
                  </a:lnTo>
                  <a:lnTo>
                    <a:pt x="34983" y="7735"/>
                  </a:lnTo>
                  <a:lnTo>
                    <a:pt x="40942" y="8735"/>
                  </a:lnTo>
                  <a:lnTo>
                    <a:pt x="52867" y="10736"/>
                  </a:lnTo>
                  <a:lnTo>
                    <a:pt x="64783" y="12738"/>
                  </a:lnTo>
                  <a:lnTo>
                    <a:pt x="76488" y="14721"/>
                  </a:lnTo>
                  <a:lnTo>
                    <a:pt x="76488" y="14721"/>
                  </a:lnTo>
                  <a:cubicBezTo>
                    <a:pt x="76399" y="15063"/>
                    <a:pt x="76318" y="15406"/>
                    <a:pt x="76249" y="15748"/>
                  </a:cubicBezTo>
                  <a:cubicBezTo>
                    <a:pt x="76159" y="16154"/>
                    <a:pt x="76087" y="16568"/>
                    <a:pt x="76015" y="16974"/>
                  </a:cubicBezTo>
                  <a:cubicBezTo>
                    <a:pt x="75952" y="17380"/>
                    <a:pt x="75889" y="17794"/>
                    <a:pt x="75835" y="18209"/>
                  </a:cubicBezTo>
                  <a:cubicBezTo>
                    <a:pt x="75797" y="18558"/>
                    <a:pt x="75759" y="18907"/>
                    <a:pt x="75731" y="19256"/>
                  </a:cubicBezTo>
                  <a:lnTo>
                    <a:pt x="75731" y="19256"/>
                  </a:lnTo>
                  <a:lnTo>
                    <a:pt x="64017" y="17335"/>
                  </a:lnTo>
                  <a:lnTo>
                    <a:pt x="52092" y="15361"/>
                  </a:lnTo>
                  <a:lnTo>
                    <a:pt x="40166" y="13377"/>
                  </a:lnTo>
                  <a:cubicBezTo>
                    <a:pt x="36259" y="12731"/>
                    <a:pt x="32352" y="12075"/>
                    <a:pt x="28462" y="11368"/>
                  </a:cubicBezTo>
                  <a:lnTo>
                    <a:pt x="28462" y="11368"/>
                  </a:lnTo>
                  <a:cubicBezTo>
                    <a:pt x="28556" y="10998"/>
                    <a:pt x="28633" y="10627"/>
                    <a:pt x="28710" y="10250"/>
                  </a:cubicBezTo>
                  <a:cubicBezTo>
                    <a:pt x="28800" y="9817"/>
                    <a:pt x="28881" y="9375"/>
                    <a:pt x="28953" y="8943"/>
                  </a:cubicBezTo>
                  <a:cubicBezTo>
                    <a:pt x="29062" y="8231"/>
                    <a:pt x="29171" y="7524"/>
                    <a:pt x="29247" y="6810"/>
                  </a:cubicBezTo>
                  <a:close/>
                  <a:moveTo>
                    <a:pt x="5878" y="1"/>
                  </a:moveTo>
                  <a:cubicBezTo>
                    <a:pt x="5860" y="1"/>
                    <a:pt x="5833" y="1"/>
                    <a:pt x="5814" y="19"/>
                  </a:cubicBezTo>
                  <a:cubicBezTo>
                    <a:pt x="5670" y="127"/>
                    <a:pt x="5535" y="226"/>
                    <a:pt x="5409" y="334"/>
                  </a:cubicBezTo>
                  <a:cubicBezTo>
                    <a:pt x="5292" y="452"/>
                    <a:pt x="5183" y="569"/>
                    <a:pt x="5084" y="686"/>
                  </a:cubicBezTo>
                  <a:cubicBezTo>
                    <a:pt x="4985" y="812"/>
                    <a:pt x="4895" y="947"/>
                    <a:pt x="4805" y="1083"/>
                  </a:cubicBezTo>
                  <a:cubicBezTo>
                    <a:pt x="4743" y="1193"/>
                    <a:pt x="4686" y="1298"/>
                    <a:pt x="4623" y="1406"/>
                  </a:cubicBezTo>
                  <a:lnTo>
                    <a:pt x="4623" y="1406"/>
                  </a:lnTo>
                  <a:cubicBezTo>
                    <a:pt x="4480" y="1431"/>
                    <a:pt x="4340" y="1441"/>
                    <a:pt x="4201" y="1461"/>
                  </a:cubicBezTo>
                  <a:cubicBezTo>
                    <a:pt x="4003" y="1488"/>
                    <a:pt x="3822" y="1569"/>
                    <a:pt x="3651" y="1677"/>
                  </a:cubicBezTo>
                  <a:lnTo>
                    <a:pt x="3660" y="1677"/>
                  </a:lnTo>
                  <a:cubicBezTo>
                    <a:pt x="3596" y="1704"/>
                    <a:pt x="3531" y="1744"/>
                    <a:pt x="3465" y="1790"/>
                  </a:cubicBezTo>
                  <a:lnTo>
                    <a:pt x="3465" y="1790"/>
                  </a:lnTo>
                  <a:cubicBezTo>
                    <a:pt x="3089" y="1763"/>
                    <a:pt x="2712" y="1719"/>
                    <a:pt x="2335" y="1659"/>
                  </a:cubicBezTo>
                  <a:cubicBezTo>
                    <a:pt x="1938" y="1605"/>
                    <a:pt x="1542" y="1533"/>
                    <a:pt x="1154" y="1398"/>
                  </a:cubicBezTo>
                  <a:lnTo>
                    <a:pt x="1145" y="1398"/>
                  </a:lnTo>
                  <a:cubicBezTo>
                    <a:pt x="1129" y="1393"/>
                    <a:pt x="1113" y="1390"/>
                    <a:pt x="1097" y="1390"/>
                  </a:cubicBezTo>
                  <a:cubicBezTo>
                    <a:pt x="1031" y="1390"/>
                    <a:pt x="969" y="1434"/>
                    <a:pt x="947" y="1506"/>
                  </a:cubicBezTo>
                  <a:lnTo>
                    <a:pt x="947" y="1524"/>
                  </a:lnTo>
                  <a:cubicBezTo>
                    <a:pt x="659" y="2444"/>
                    <a:pt x="406" y="3372"/>
                    <a:pt x="235" y="4319"/>
                  </a:cubicBezTo>
                  <a:cubicBezTo>
                    <a:pt x="154" y="4787"/>
                    <a:pt x="100" y="5265"/>
                    <a:pt x="55" y="5743"/>
                  </a:cubicBezTo>
                  <a:cubicBezTo>
                    <a:pt x="19" y="6220"/>
                    <a:pt x="1" y="6707"/>
                    <a:pt x="1" y="7185"/>
                  </a:cubicBezTo>
                  <a:lnTo>
                    <a:pt x="1" y="7203"/>
                  </a:lnTo>
                  <a:cubicBezTo>
                    <a:pt x="10" y="7284"/>
                    <a:pt x="73" y="7356"/>
                    <a:pt x="163" y="7365"/>
                  </a:cubicBezTo>
                  <a:cubicBezTo>
                    <a:pt x="2506" y="7654"/>
                    <a:pt x="4841" y="8059"/>
                    <a:pt x="7167" y="8438"/>
                  </a:cubicBezTo>
                  <a:cubicBezTo>
                    <a:pt x="9501" y="8825"/>
                    <a:pt x="11836" y="9204"/>
                    <a:pt x="14161" y="9601"/>
                  </a:cubicBezTo>
                  <a:lnTo>
                    <a:pt x="21156" y="10800"/>
                  </a:lnTo>
                  <a:cubicBezTo>
                    <a:pt x="23482" y="11196"/>
                    <a:pt x="25807" y="11611"/>
                    <a:pt x="28133" y="12043"/>
                  </a:cubicBezTo>
                  <a:cubicBezTo>
                    <a:pt x="28144" y="12045"/>
                    <a:pt x="28155" y="12046"/>
                    <a:pt x="28166" y="12046"/>
                  </a:cubicBezTo>
                  <a:cubicBezTo>
                    <a:pt x="28261" y="12046"/>
                    <a:pt x="28342" y="11978"/>
                    <a:pt x="28358" y="11881"/>
                  </a:cubicBezTo>
                  <a:lnTo>
                    <a:pt x="28380" y="11748"/>
                  </a:lnTo>
                  <a:lnTo>
                    <a:pt x="28380" y="11748"/>
                  </a:lnTo>
                  <a:cubicBezTo>
                    <a:pt x="32300" y="12344"/>
                    <a:pt x="36211" y="12992"/>
                    <a:pt x="40121" y="13648"/>
                  </a:cubicBezTo>
                  <a:lnTo>
                    <a:pt x="52047" y="15649"/>
                  </a:lnTo>
                  <a:lnTo>
                    <a:pt x="63963" y="17650"/>
                  </a:lnTo>
                  <a:lnTo>
                    <a:pt x="75880" y="19678"/>
                  </a:lnTo>
                  <a:cubicBezTo>
                    <a:pt x="75895" y="19683"/>
                    <a:pt x="75911" y="19685"/>
                    <a:pt x="75927" y="19685"/>
                  </a:cubicBezTo>
                  <a:cubicBezTo>
                    <a:pt x="76002" y="19685"/>
                    <a:pt x="76072" y="19635"/>
                    <a:pt x="76087" y="19561"/>
                  </a:cubicBezTo>
                  <a:lnTo>
                    <a:pt x="76105" y="19516"/>
                  </a:lnTo>
                  <a:cubicBezTo>
                    <a:pt x="76222" y="19110"/>
                    <a:pt x="76312" y="18705"/>
                    <a:pt x="76393" y="18299"/>
                  </a:cubicBezTo>
                  <a:cubicBezTo>
                    <a:pt x="76484" y="17893"/>
                    <a:pt x="76556" y="17488"/>
                    <a:pt x="76628" y="17073"/>
                  </a:cubicBezTo>
                  <a:cubicBezTo>
                    <a:pt x="76691" y="16668"/>
                    <a:pt x="76754" y="16253"/>
                    <a:pt x="76808" y="15838"/>
                  </a:cubicBezTo>
                  <a:cubicBezTo>
                    <a:pt x="76862" y="15433"/>
                    <a:pt x="76898" y="15018"/>
                    <a:pt x="76925" y="14594"/>
                  </a:cubicBezTo>
                  <a:cubicBezTo>
                    <a:pt x="76943" y="14495"/>
                    <a:pt x="76871" y="14396"/>
                    <a:pt x="76763" y="14378"/>
                  </a:cubicBezTo>
                  <a:lnTo>
                    <a:pt x="64838" y="12413"/>
                  </a:lnTo>
                  <a:lnTo>
                    <a:pt x="52912" y="10439"/>
                  </a:lnTo>
                  <a:lnTo>
                    <a:pt x="40987" y="8456"/>
                  </a:lnTo>
                  <a:lnTo>
                    <a:pt x="35029" y="7464"/>
                  </a:lnTo>
                  <a:lnTo>
                    <a:pt x="32045" y="6969"/>
                  </a:lnTo>
                  <a:lnTo>
                    <a:pt x="30558" y="6725"/>
                  </a:lnTo>
                  <a:cubicBezTo>
                    <a:pt x="30130" y="6655"/>
                    <a:pt x="29702" y="6585"/>
                    <a:pt x="29281" y="6469"/>
                  </a:cubicBezTo>
                  <a:lnTo>
                    <a:pt x="29281" y="6469"/>
                  </a:lnTo>
                  <a:cubicBezTo>
                    <a:pt x="29286" y="6410"/>
                    <a:pt x="29291" y="6351"/>
                    <a:pt x="29296" y="6293"/>
                  </a:cubicBezTo>
                  <a:lnTo>
                    <a:pt x="29296" y="6275"/>
                  </a:lnTo>
                  <a:cubicBezTo>
                    <a:pt x="29305" y="6175"/>
                    <a:pt x="29233" y="6085"/>
                    <a:pt x="29133" y="6067"/>
                  </a:cubicBezTo>
                  <a:cubicBezTo>
                    <a:pt x="27322" y="5797"/>
                    <a:pt x="25510" y="5508"/>
                    <a:pt x="23698" y="5220"/>
                  </a:cubicBezTo>
                  <a:lnTo>
                    <a:pt x="20994" y="4787"/>
                  </a:lnTo>
                  <a:lnTo>
                    <a:pt x="18281" y="4346"/>
                  </a:lnTo>
                  <a:cubicBezTo>
                    <a:pt x="16469" y="4039"/>
                    <a:pt x="14666" y="3751"/>
                    <a:pt x="12854" y="3435"/>
                  </a:cubicBezTo>
                  <a:lnTo>
                    <a:pt x="11502" y="3210"/>
                  </a:lnTo>
                  <a:lnTo>
                    <a:pt x="10150" y="2957"/>
                  </a:lnTo>
                  <a:cubicBezTo>
                    <a:pt x="9281" y="2801"/>
                    <a:pt x="8413" y="2636"/>
                    <a:pt x="7552" y="2471"/>
                  </a:cubicBezTo>
                  <a:lnTo>
                    <a:pt x="7552" y="2471"/>
                  </a:lnTo>
                  <a:cubicBezTo>
                    <a:pt x="7514" y="2394"/>
                    <a:pt x="7468" y="2321"/>
                    <a:pt x="7410" y="2263"/>
                  </a:cubicBezTo>
                  <a:lnTo>
                    <a:pt x="7410" y="2263"/>
                  </a:lnTo>
                  <a:lnTo>
                    <a:pt x="7419" y="2272"/>
                  </a:lnTo>
                  <a:cubicBezTo>
                    <a:pt x="7329" y="2146"/>
                    <a:pt x="7212" y="2029"/>
                    <a:pt x="7076" y="1939"/>
                  </a:cubicBezTo>
                  <a:cubicBezTo>
                    <a:pt x="6932" y="1867"/>
                    <a:pt x="6788" y="1822"/>
                    <a:pt x="6653" y="1786"/>
                  </a:cubicBezTo>
                  <a:cubicBezTo>
                    <a:pt x="6509" y="1750"/>
                    <a:pt x="6364" y="1723"/>
                    <a:pt x="6238" y="1686"/>
                  </a:cubicBezTo>
                  <a:cubicBezTo>
                    <a:pt x="6165" y="1667"/>
                    <a:pt x="6091" y="1645"/>
                    <a:pt x="6018" y="1620"/>
                  </a:cubicBezTo>
                  <a:lnTo>
                    <a:pt x="6018" y="1620"/>
                  </a:lnTo>
                  <a:cubicBezTo>
                    <a:pt x="6036" y="1551"/>
                    <a:pt x="6064" y="1489"/>
                    <a:pt x="6103" y="1434"/>
                  </a:cubicBezTo>
                  <a:cubicBezTo>
                    <a:pt x="6150" y="1363"/>
                    <a:pt x="6225" y="1313"/>
                    <a:pt x="6322" y="1277"/>
                  </a:cubicBezTo>
                  <a:lnTo>
                    <a:pt x="6322" y="1277"/>
                  </a:lnTo>
                  <a:cubicBezTo>
                    <a:pt x="7604" y="1421"/>
                    <a:pt x="8886" y="1608"/>
                    <a:pt x="10159" y="1813"/>
                  </a:cubicBezTo>
                  <a:cubicBezTo>
                    <a:pt x="11448" y="2020"/>
                    <a:pt x="12728" y="2245"/>
                    <a:pt x="14017" y="2462"/>
                  </a:cubicBezTo>
                  <a:cubicBezTo>
                    <a:pt x="15306" y="2678"/>
                    <a:pt x="16595" y="2912"/>
                    <a:pt x="17884" y="3138"/>
                  </a:cubicBezTo>
                  <a:cubicBezTo>
                    <a:pt x="19154" y="3370"/>
                    <a:pt x="20433" y="3603"/>
                    <a:pt x="21703" y="3844"/>
                  </a:cubicBezTo>
                  <a:lnTo>
                    <a:pt x="21703" y="3844"/>
                  </a:lnTo>
                  <a:cubicBezTo>
                    <a:pt x="21913" y="3991"/>
                    <a:pt x="22119" y="4142"/>
                    <a:pt x="22355" y="4255"/>
                  </a:cubicBezTo>
                  <a:cubicBezTo>
                    <a:pt x="22481" y="4319"/>
                    <a:pt x="22616" y="4382"/>
                    <a:pt x="22761" y="4409"/>
                  </a:cubicBezTo>
                  <a:cubicBezTo>
                    <a:pt x="22905" y="4436"/>
                    <a:pt x="23040" y="4445"/>
                    <a:pt x="23184" y="4445"/>
                  </a:cubicBezTo>
                  <a:cubicBezTo>
                    <a:pt x="23329" y="4445"/>
                    <a:pt x="23482" y="4427"/>
                    <a:pt x="23626" y="4364"/>
                  </a:cubicBezTo>
                  <a:cubicBezTo>
                    <a:pt x="23698" y="4337"/>
                    <a:pt x="23761" y="4291"/>
                    <a:pt x="23824" y="4228"/>
                  </a:cubicBezTo>
                  <a:cubicBezTo>
                    <a:pt x="23878" y="4174"/>
                    <a:pt x="23923" y="4120"/>
                    <a:pt x="23968" y="4057"/>
                  </a:cubicBezTo>
                  <a:cubicBezTo>
                    <a:pt x="24140" y="3805"/>
                    <a:pt x="24221" y="3534"/>
                    <a:pt x="24311" y="3255"/>
                  </a:cubicBezTo>
                  <a:cubicBezTo>
                    <a:pt x="24311" y="3246"/>
                    <a:pt x="24320" y="3237"/>
                    <a:pt x="24320" y="3228"/>
                  </a:cubicBezTo>
                  <a:cubicBezTo>
                    <a:pt x="24329" y="3138"/>
                    <a:pt x="24266" y="3057"/>
                    <a:pt x="24176" y="3039"/>
                  </a:cubicBezTo>
                  <a:lnTo>
                    <a:pt x="24149" y="3039"/>
                  </a:lnTo>
                  <a:lnTo>
                    <a:pt x="19588" y="2317"/>
                  </a:lnTo>
                  <a:lnTo>
                    <a:pt x="15018" y="1587"/>
                  </a:lnTo>
                  <a:lnTo>
                    <a:pt x="10457" y="839"/>
                  </a:lnTo>
                  <a:cubicBezTo>
                    <a:pt x="8942" y="578"/>
                    <a:pt x="7419" y="325"/>
                    <a:pt x="5914" y="10"/>
                  </a:cubicBezTo>
                  <a:lnTo>
                    <a:pt x="5878"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8" name="Google Shape;688;p3"/>
            <p:cNvSpPr/>
            <p:nvPr/>
          </p:nvSpPr>
          <p:spPr>
            <a:xfrm>
              <a:off x="3852475" y="2004425"/>
              <a:ext cx="33600" cy="150775"/>
            </a:xfrm>
            <a:custGeom>
              <a:avLst/>
              <a:gdLst/>
              <a:ahLst/>
              <a:cxnLst/>
              <a:rect l="l" t="t" r="r" b="b"/>
              <a:pathLst>
                <a:path w="1344" h="6031" extrusionOk="0">
                  <a:moveTo>
                    <a:pt x="1154" y="0"/>
                  </a:moveTo>
                  <a:cubicBezTo>
                    <a:pt x="1046" y="0"/>
                    <a:pt x="956" y="91"/>
                    <a:pt x="947" y="199"/>
                  </a:cubicBezTo>
                  <a:cubicBezTo>
                    <a:pt x="938" y="676"/>
                    <a:pt x="893" y="1145"/>
                    <a:pt x="829" y="1614"/>
                  </a:cubicBezTo>
                  <a:cubicBezTo>
                    <a:pt x="775" y="2083"/>
                    <a:pt x="685" y="2542"/>
                    <a:pt x="604" y="3011"/>
                  </a:cubicBezTo>
                  <a:cubicBezTo>
                    <a:pt x="442" y="3939"/>
                    <a:pt x="253" y="4868"/>
                    <a:pt x="18" y="5787"/>
                  </a:cubicBezTo>
                  <a:cubicBezTo>
                    <a:pt x="18" y="5796"/>
                    <a:pt x="9" y="5805"/>
                    <a:pt x="9" y="5814"/>
                  </a:cubicBezTo>
                  <a:cubicBezTo>
                    <a:pt x="0" y="5923"/>
                    <a:pt x="81" y="6022"/>
                    <a:pt x="189" y="6031"/>
                  </a:cubicBezTo>
                  <a:cubicBezTo>
                    <a:pt x="298" y="6031"/>
                    <a:pt x="388" y="5959"/>
                    <a:pt x="397" y="5850"/>
                  </a:cubicBezTo>
                  <a:cubicBezTo>
                    <a:pt x="478" y="4904"/>
                    <a:pt x="604" y="3967"/>
                    <a:pt x="748" y="3029"/>
                  </a:cubicBezTo>
                  <a:cubicBezTo>
                    <a:pt x="820" y="2569"/>
                    <a:pt x="893" y="2101"/>
                    <a:pt x="992" y="1641"/>
                  </a:cubicBezTo>
                  <a:cubicBezTo>
                    <a:pt x="1082" y="1172"/>
                    <a:pt x="1190" y="713"/>
                    <a:pt x="1334" y="262"/>
                  </a:cubicBezTo>
                  <a:cubicBezTo>
                    <a:pt x="1343" y="244"/>
                    <a:pt x="1343" y="226"/>
                    <a:pt x="1343" y="208"/>
                  </a:cubicBezTo>
                  <a:cubicBezTo>
                    <a:pt x="1343" y="100"/>
                    <a:pt x="1262" y="9"/>
                    <a:pt x="1154"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89" name="Google Shape;689;p3"/>
            <p:cNvSpPr/>
            <p:nvPr/>
          </p:nvSpPr>
          <p:spPr>
            <a:xfrm>
              <a:off x="3928625" y="2002400"/>
              <a:ext cx="26175" cy="4300"/>
            </a:xfrm>
            <a:custGeom>
              <a:avLst/>
              <a:gdLst/>
              <a:ahLst/>
              <a:cxnLst/>
              <a:rect l="l" t="t" r="r" b="b"/>
              <a:pathLst>
                <a:path w="1047" h="172" fill="none" extrusionOk="0">
                  <a:moveTo>
                    <a:pt x="1" y="0"/>
                  </a:moveTo>
                  <a:lnTo>
                    <a:pt x="1046" y="172"/>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0" name="Google Shape;690;p3"/>
            <p:cNvSpPr/>
            <p:nvPr/>
          </p:nvSpPr>
          <p:spPr>
            <a:xfrm>
              <a:off x="3897300" y="2012750"/>
              <a:ext cx="98050" cy="16475"/>
            </a:xfrm>
            <a:custGeom>
              <a:avLst/>
              <a:gdLst/>
              <a:ahLst/>
              <a:cxnLst/>
              <a:rect l="l" t="t" r="r" b="b"/>
              <a:pathLst>
                <a:path w="3922" h="659" fill="none" extrusionOk="0">
                  <a:moveTo>
                    <a:pt x="1" y="1"/>
                  </a:moveTo>
                  <a:lnTo>
                    <a:pt x="3922" y="659"/>
                  </a:lnTo>
                </a:path>
              </a:pathLst>
            </a:custGeom>
            <a:noFill/>
            <a:ln w="9700" cap="rnd" cmpd="sng">
              <a:solidFill>
                <a:srgbClr val="420000"/>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691" name="Google Shape;691;p3"/>
          <p:cNvGrpSpPr/>
          <p:nvPr/>
        </p:nvGrpSpPr>
        <p:grpSpPr>
          <a:xfrm rot="1386640">
            <a:off x="3362648" y="708961"/>
            <a:ext cx="1075620" cy="543461"/>
            <a:chOff x="1822875" y="1377000"/>
            <a:chExt cx="548075" cy="286550"/>
          </a:xfrm>
        </p:grpSpPr>
        <p:sp>
          <p:nvSpPr>
            <p:cNvPr id="692" name="Google Shape;692;p3"/>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3" name="Google Shape;693;p3"/>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4" name="Google Shape;694;p3"/>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5" name="Google Shape;695;p3"/>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6" name="Google Shape;696;p3"/>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7" name="Google Shape;697;p3"/>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8" name="Google Shape;698;p3"/>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699" name="Google Shape;699;p3"/>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00" name="Google Shape;700;p3"/>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01" name="Google Shape;701;p3"/>
          <p:cNvSpPr txBox="1"/>
          <p:nvPr/>
        </p:nvSpPr>
        <p:spPr>
          <a:xfrm rot="864247">
            <a:off x="5794520" y="1711897"/>
            <a:ext cx="2198509" cy="75578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00000"/>
              </a:buClr>
              <a:buSzPts val="1100"/>
              <a:buFont typeface="Arial"/>
              <a:buNone/>
            </a:pPr>
            <a:r>
              <a:rPr lang="en" sz="4300" b="1">
                <a:solidFill>
                  <a:srgbClr val="1C4587"/>
                </a:solidFill>
                <a:latin typeface="Itim"/>
                <a:ea typeface="Itim"/>
                <a:cs typeface="Itim"/>
                <a:sym typeface="Itim"/>
              </a:rPr>
              <a:t>Curso de Tutoría 1</a:t>
            </a:r>
            <a:endParaRPr sz="1300"/>
          </a:p>
        </p:txBody>
      </p:sp>
      <p:sp>
        <p:nvSpPr>
          <p:cNvPr id="702" name="Google Shape;702;p3"/>
          <p:cNvSpPr txBox="1"/>
          <p:nvPr/>
        </p:nvSpPr>
        <p:spPr>
          <a:xfrm>
            <a:off x="1522800" y="4605750"/>
            <a:ext cx="5641200" cy="360000"/>
          </a:xfrm>
          <a:prstGeom prst="rect">
            <a:avLst/>
          </a:prstGeom>
          <a:noFill/>
          <a:ln>
            <a:noFill/>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400"/>
              <a:buFont typeface="Arial"/>
              <a:buNone/>
            </a:pPr>
            <a:r>
              <a:rPr lang="en" b="1" i="0" u="none" strike="noStrike" cap="none">
                <a:solidFill>
                  <a:srgbClr val="1C4587"/>
                </a:solidFill>
                <a:latin typeface="Itim"/>
                <a:ea typeface="Itim"/>
                <a:cs typeface="Itim"/>
                <a:sym typeface="Itim"/>
              </a:rPr>
              <a:t>Obregón</a:t>
            </a:r>
            <a:r>
              <a:rPr lang="en"/>
              <a:t>   </a:t>
            </a:r>
            <a:r>
              <a:rPr lang="en" b="1" i="0" u="none" strike="noStrike" cap="none">
                <a:solidFill>
                  <a:srgbClr val="1C4587"/>
                </a:solidFill>
                <a:latin typeface="Itim"/>
                <a:ea typeface="Itim"/>
                <a:cs typeface="Itim"/>
                <a:sym typeface="Itim"/>
              </a:rPr>
              <a:t>Navojoa</a:t>
            </a:r>
            <a:r>
              <a:rPr lang="en" b="1">
                <a:solidFill>
                  <a:srgbClr val="1C4587"/>
                </a:solidFill>
                <a:latin typeface="Itim"/>
                <a:ea typeface="Itim"/>
                <a:cs typeface="Itim"/>
                <a:sym typeface="Itim"/>
              </a:rPr>
              <a:t>   </a:t>
            </a:r>
            <a:r>
              <a:rPr lang="en" b="1" i="0" u="none" strike="noStrike" cap="none">
                <a:solidFill>
                  <a:srgbClr val="1C4587"/>
                </a:solidFill>
                <a:latin typeface="Itim"/>
                <a:ea typeface="Itim"/>
                <a:cs typeface="Itim"/>
                <a:sym typeface="Itim"/>
              </a:rPr>
              <a:t>Guayma</a:t>
            </a:r>
            <a:r>
              <a:rPr lang="en" b="1">
                <a:solidFill>
                  <a:srgbClr val="1C4587"/>
                </a:solidFill>
                <a:latin typeface="Itim"/>
                <a:ea typeface="Itim"/>
                <a:cs typeface="Itim"/>
                <a:sym typeface="Itim"/>
              </a:rPr>
              <a:t>s   </a:t>
            </a:r>
            <a:r>
              <a:rPr lang="en" b="1" i="0" u="none" strike="noStrike" cap="none">
                <a:solidFill>
                  <a:srgbClr val="1C4587"/>
                </a:solidFill>
                <a:latin typeface="Itim"/>
                <a:ea typeface="Itim"/>
                <a:cs typeface="Itim"/>
                <a:sym typeface="Itim"/>
              </a:rPr>
              <a:t>Empalme </a:t>
            </a:r>
            <a:endParaRPr b="1" i="0" u="none" strike="noStrike" cap="none">
              <a:solidFill>
                <a:srgbClr val="1C4587"/>
              </a:solidFill>
              <a:latin typeface="Itim"/>
              <a:ea typeface="Itim"/>
              <a:cs typeface="Itim"/>
              <a:sym typeface="Itim"/>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06"/>
        <p:cNvGrpSpPr/>
        <p:nvPr/>
      </p:nvGrpSpPr>
      <p:grpSpPr>
        <a:xfrm>
          <a:off x="0" y="0"/>
          <a:ext cx="0" cy="0"/>
          <a:chOff x="0" y="0"/>
          <a:chExt cx="0" cy="0"/>
        </a:xfrm>
      </p:grpSpPr>
      <p:pic>
        <p:nvPicPr>
          <p:cNvPr id="707" name="Google Shape;707;p6"/>
          <p:cNvPicPr preferRelativeResize="0"/>
          <p:nvPr/>
        </p:nvPicPr>
        <p:blipFill rotWithShape="1">
          <a:blip r:embed="rId3">
            <a:alphaModFix/>
          </a:blip>
          <a:srcRect t="8650"/>
          <a:stretch/>
        </p:blipFill>
        <p:spPr>
          <a:xfrm rot="-531698">
            <a:off x="895963" y="1237350"/>
            <a:ext cx="4741350" cy="3972025"/>
          </a:xfrm>
          <a:prstGeom prst="rect">
            <a:avLst/>
          </a:prstGeom>
          <a:noFill/>
          <a:ln>
            <a:noFill/>
          </a:ln>
        </p:spPr>
      </p:pic>
      <p:grpSp>
        <p:nvGrpSpPr>
          <p:cNvPr id="708" name="Google Shape;708;p6"/>
          <p:cNvGrpSpPr/>
          <p:nvPr/>
        </p:nvGrpSpPr>
        <p:grpSpPr>
          <a:xfrm>
            <a:off x="2310360" y="832717"/>
            <a:ext cx="4523277" cy="176025"/>
            <a:chOff x="4345425" y="2175475"/>
            <a:chExt cx="800750" cy="176025"/>
          </a:xfrm>
        </p:grpSpPr>
        <p:sp>
          <p:nvSpPr>
            <p:cNvPr id="709" name="Google Shape;709;p6"/>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0" name="Google Shape;710;p6"/>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11" name="Google Shape;711;p6"/>
          <p:cNvSpPr txBox="1">
            <a:spLocks noGrp="1"/>
          </p:cNvSpPr>
          <p:nvPr>
            <p:ph type="title"/>
          </p:nvPr>
        </p:nvSpPr>
        <p:spPr>
          <a:xfrm>
            <a:off x="720000" y="3876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Cómo mantenerse motivado</a:t>
            </a:r>
            <a:endParaRPr/>
          </a:p>
        </p:txBody>
      </p:sp>
      <p:grpSp>
        <p:nvGrpSpPr>
          <p:cNvPr id="712" name="Google Shape;712;p6"/>
          <p:cNvGrpSpPr/>
          <p:nvPr/>
        </p:nvGrpSpPr>
        <p:grpSpPr>
          <a:xfrm rot="-4803161">
            <a:off x="4502345" y="3533626"/>
            <a:ext cx="2682478" cy="1027035"/>
            <a:chOff x="6563688" y="1203747"/>
            <a:chExt cx="2086349" cy="968018"/>
          </a:xfrm>
        </p:grpSpPr>
        <p:sp>
          <p:nvSpPr>
            <p:cNvPr id="713" name="Google Shape;713;p6"/>
            <p:cNvSpPr/>
            <p:nvPr/>
          </p:nvSpPr>
          <p:spPr>
            <a:xfrm>
              <a:off x="8304770" y="1884263"/>
              <a:ext cx="130601" cy="220004"/>
            </a:xfrm>
            <a:custGeom>
              <a:avLst/>
              <a:gdLst/>
              <a:ahLst/>
              <a:cxnLst/>
              <a:rect l="l" t="t" r="r" b="b"/>
              <a:pathLst>
                <a:path w="1398" h="2355" extrusionOk="0">
                  <a:moveTo>
                    <a:pt x="729" y="0"/>
                  </a:moveTo>
                  <a:cubicBezTo>
                    <a:pt x="729" y="0"/>
                    <a:pt x="623" y="258"/>
                    <a:pt x="517" y="593"/>
                  </a:cubicBezTo>
                  <a:cubicBezTo>
                    <a:pt x="410" y="851"/>
                    <a:pt x="319" y="1140"/>
                    <a:pt x="228" y="1398"/>
                  </a:cubicBezTo>
                  <a:cubicBezTo>
                    <a:pt x="91" y="1778"/>
                    <a:pt x="0" y="2066"/>
                    <a:pt x="0" y="2066"/>
                  </a:cubicBezTo>
                  <a:lnTo>
                    <a:pt x="638" y="2355"/>
                  </a:lnTo>
                  <a:lnTo>
                    <a:pt x="669" y="2279"/>
                  </a:lnTo>
                  <a:lnTo>
                    <a:pt x="1398" y="304"/>
                  </a:lnTo>
                  <a:lnTo>
                    <a:pt x="729" y="0"/>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4" name="Google Shape;714;p6"/>
            <p:cNvSpPr/>
            <p:nvPr/>
          </p:nvSpPr>
          <p:spPr>
            <a:xfrm>
              <a:off x="8291394" y="1881137"/>
              <a:ext cx="87535" cy="209634"/>
            </a:xfrm>
            <a:custGeom>
              <a:avLst/>
              <a:gdLst/>
              <a:ahLst/>
              <a:cxnLst/>
              <a:rect l="l" t="t" r="r" b="b"/>
              <a:pathLst>
                <a:path w="937" h="2244" extrusionOk="0">
                  <a:moveTo>
                    <a:pt x="916" y="158"/>
                  </a:moveTo>
                  <a:cubicBezTo>
                    <a:pt x="900" y="193"/>
                    <a:pt x="871" y="206"/>
                    <a:pt x="830" y="206"/>
                  </a:cubicBezTo>
                  <a:lnTo>
                    <a:pt x="830" y="190"/>
                  </a:lnTo>
                  <a:cubicBezTo>
                    <a:pt x="867" y="190"/>
                    <a:pt x="897" y="180"/>
                    <a:pt x="916" y="158"/>
                  </a:cubicBezTo>
                  <a:close/>
                  <a:moveTo>
                    <a:pt x="827" y="0"/>
                  </a:moveTo>
                  <a:cubicBezTo>
                    <a:pt x="783" y="0"/>
                    <a:pt x="738" y="27"/>
                    <a:pt x="724" y="84"/>
                  </a:cubicBezTo>
                  <a:cubicBezTo>
                    <a:pt x="542" y="388"/>
                    <a:pt x="405" y="722"/>
                    <a:pt x="284" y="1072"/>
                  </a:cubicBezTo>
                  <a:cubicBezTo>
                    <a:pt x="162" y="1406"/>
                    <a:pt x="71" y="1770"/>
                    <a:pt x="10" y="2120"/>
                  </a:cubicBezTo>
                  <a:cubicBezTo>
                    <a:pt x="0" y="2197"/>
                    <a:pt x="59" y="2244"/>
                    <a:pt x="114" y="2244"/>
                  </a:cubicBezTo>
                  <a:cubicBezTo>
                    <a:pt x="145" y="2244"/>
                    <a:pt x="176" y="2229"/>
                    <a:pt x="192" y="2196"/>
                  </a:cubicBezTo>
                  <a:cubicBezTo>
                    <a:pt x="555" y="1560"/>
                    <a:pt x="798" y="865"/>
                    <a:pt x="920" y="154"/>
                  </a:cubicBezTo>
                  <a:lnTo>
                    <a:pt x="920" y="154"/>
                  </a:lnTo>
                  <a:cubicBezTo>
                    <a:pt x="931" y="140"/>
                    <a:pt x="937" y="121"/>
                    <a:pt x="937" y="99"/>
                  </a:cubicBezTo>
                  <a:cubicBezTo>
                    <a:pt x="929" y="35"/>
                    <a:pt x="878" y="0"/>
                    <a:pt x="82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5" name="Google Shape;715;p6"/>
            <p:cNvSpPr/>
            <p:nvPr/>
          </p:nvSpPr>
          <p:spPr>
            <a:xfrm>
              <a:off x="8353799" y="1910751"/>
              <a:ext cx="88469" cy="201320"/>
            </a:xfrm>
            <a:custGeom>
              <a:avLst/>
              <a:gdLst/>
              <a:ahLst/>
              <a:cxnLst/>
              <a:rect l="l" t="t" r="r" b="b"/>
              <a:pathLst>
                <a:path w="947" h="2155" extrusionOk="0">
                  <a:moveTo>
                    <a:pt x="831" y="0"/>
                  </a:moveTo>
                  <a:cubicBezTo>
                    <a:pt x="797" y="0"/>
                    <a:pt x="762" y="17"/>
                    <a:pt x="740" y="56"/>
                  </a:cubicBezTo>
                  <a:cubicBezTo>
                    <a:pt x="390" y="663"/>
                    <a:pt x="132" y="1332"/>
                    <a:pt x="10" y="2031"/>
                  </a:cubicBezTo>
                  <a:cubicBezTo>
                    <a:pt x="1" y="2108"/>
                    <a:pt x="59" y="2155"/>
                    <a:pt x="118" y="2155"/>
                  </a:cubicBezTo>
                  <a:cubicBezTo>
                    <a:pt x="152" y="2155"/>
                    <a:pt x="186" y="2140"/>
                    <a:pt x="208" y="2107"/>
                  </a:cubicBezTo>
                  <a:cubicBezTo>
                    <a:pt x="557" y="1484"/>
                    <a:pt x="800" y="815"/>
                    <a:pt x="937" y="116"/>
                  </a:cubicBezTo>
                  <a:cubicBezTo>
                    <a:pt x="947" y="49"/>
                    <a:pt x="889" y="0"/>
                    <a:pt x="831"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16" name="Google Shape;716;p6"/>
            <p:cNvGrpSpPr/>
            <p:nvPr/>
          </p:nvGrpSpPr>
          <p:grpSpPr>
            <a:xfrm>
              <a:off x="6563688" y="1203747"/>
              <a:ext cx="2086349" cy="968018"/>
              <a:chOff x="6563688" y="1203747"/>
              <a:chExt cx="2086349" cy="968018"/>
            </a:xfrm>
          </p:grpSpPr>
          <p:sp>
            <p:nvSpPr>
              <p:cNvPr id="717" name="Google Shape;717;p6"/>
              <p:cNvSpPr/>
              <p:nvPr/>
            </p:nvSpPr>
            <p:spPr>
              <a:xfrm>
                <a:off x="6904033" y="1327945"/>
                <a:ext cx="1449038" cy="686917"/>
              </a:xfrm>
              <a:custGeom>
                <a:avLst/>
                <a:gdLst/>
                <a:ahLst/>
                <a:cxnLst/>
                <a:rect l="l" t="t" r="r" b="b"/>
                <a:pathLst>
                  <a:path w="15511" h="7353" extrusionOk="0">
                    <a:moveTo>
                      <a:pt x="547" y="0"/>
                    </a:moveTo>
                    <a:cubicBezTo>
                      <a:pt x="623" y="46"/>
                      <a:pt x="654" y="137"/>
                      <a:pt x="623" y="213"/>
                    </a:cubicBezTo>
                    <a:cubicBezTo>
                      <a:pt x="587" y="303"/>
                      <a:pt x="493" y="320"/>
                      <a:pt x="391" y="320"/>
                    </a:cubicBezTo>
                    <a:cubicBezTo>
                      <a:pt x="333" y="320"/>
                      <a:pt x="273" y="314"/>
                      <a:pt x="218" y="314"/>
                    </a:cubicBezTo>
                    <a:cubicBezTo>
                      <a:pt x="125" y="314"/>
                      <a:pt x="48" y="329"/>
                      <a:pt x="31" y="410"/>
                    </a:cubicBezTo>
                    <a:cubicBezTo>
                      <a:pt x="0" y="577"/>
                      <a:pt x="243" y="745"/>
                      <a:pt x="350" y="912"/>
                    </a:cubicBezTo>
                    <a:lnTo>
                      <a:pt x="15131" y="7322"/>
                    </a:lnTo>
                    <a:lnTo>
                      <a:pt x="15222" y="7353"/>
                    </a:lnTo>
                    <a:cubicBezTo>
                      <a:pt x="15313" y="7095"/>
                      <a:pt x="15420" y="6806"/>
                      <a:pt x="15511" y="6548"/>
                    </a:cubicBezTo>
                    <a:lnTo>
                      <a:pt x="547" y="0"/>
                    </a:lnTo>
                    <a:close/>
                  </a:path>
                </a:pathLst>
              </a:custGeom>
              <a:solidFill>
                <a:schemeClr val="accen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8" name="Google Shape;718;p6"/>
              <p:cNvSpPr/>
              <p:nvPr/>
            </p:nvSpPr>
            <p:spPr>
              <a:xfrm>
                <a:off x="6923838" y="1276844"/>
                <a:ext cx="1449131" cy="662815"/>
              </a:xfrm>
              <a:custGeom>
                <a:avLst/>
                <a:gdLst/>
                <a:ahLst/>
                <a:cxnLst/>
                <a:rect l="l" t="t" r="r" b="b"/>
                <a:pathLst>
                  <a:path w="15512" h="7095" extrusionOk="0">
                    <a:moveTo>
                      <a:pt x="593" y="0"/>
                    </a:moveTo>
                    <a:cubicBezTo>
                      <a:pt x="593" y="0"/>
                      <a:pt x="47" y="0"/>
                      <a:pt x="16" y="198"/>
                    </a:cubicBezTo>
                    <a:cubicBezTo>
                      <a:pt x="1" y="319"/>
                      <a:pt x="214" y="426"/>
                      <a:pt x="335" y="547"/>
                    </a:cubicBezTo>
                    <a:lnTo>
                      <a:pt x="15299" y="7095"/>
                    </a:lnTo>
                    <a:cubicBezTo>
                      <a:pt x="15405" y="6760"/>
                      <a:pt x="15511" y="6502"/>
                      <a:pt x="15511" y="6502"/>
                    </a:cubicBezTo>
                    <a:lnTo>
                      <a:pt x="593" y="0"/>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19" name="Google Shape;719;p6"/>
              <p:cNvSpPr/>
              <p:nvPr/>
            </p:nvSpPr>
            <p:spPr>
              <a:xfrm>
                <a:off x="6889833" y="1413051"/>
                <a:ext cx="1436332" cy="664310"/>
              </a:xfrm>
              <a:custGeom>
                <a:avLst/>
                <a:gdLst/>
                <a:ahLst/>
                <a:cxnLst/>
                <a:rect l="l" t="t" r="r" b="b"/>
                <a:pathLst>
                  <a:path w="15375" h="7111" extrusionOk="0">
                    <a:moveTo>
                      <a:pt x="502" y="1"/>
                    </a:moveTo>
                    <a:cubicBezTo>
                      <a:pt x="532" y="46"/>
                      <a:pt x="562" y="92"/>
                      <a:pt x="562" y="137"/>
                    </a:cubicBezTo>
                    <a:cubicBezTo>
                      <a:pt x="553" y="287"/>
                      <a:pt x="365" y="316"/>
                      <a:pt x="208" y="316"/>
                    </a:cubicBezTo>
                    <a:cubicBezTo>
                      <a:pt x="110" y="316"/>
                      <a:pt x="24" y="304"/>
                      <a:pt x="0" y="304"/>
                    </a:cubicBezTo>
                    <a:lnTo>
                      <a:pt x="137" y="396"/>
                    </a:lnTo>
                    <a:lnTo>
                      <a:pt x="15146" y="7110"/>
                    </a:lnTo>
                    <a:cubicBezTo>
                      <a:pt x="15146" y="7110"/>
                      <a:pt x="15237" y="6806"/>
                      <a:pt x="15374" y="6442"/>
                    </a:cubicBezTo>
                    <a:lnTo>
                      <a:pt x="15283" y="6411"/>
                    </a:lnTo>
                    <a:lnTo>
                      <a:pt x="502" y="1"/>
                    </a:lnTo>
                    <a:close/>
                  </a:path>
                </a:pathLst>
              </a:custGeom>
              <a:solidFill>
                <a:schemeClr val="accent3"/>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0" name="Google Shape;720;p6"/>
              <p:cNvSpPr/>
              <p:nvPr/>
            </p:nvSpPr>
            <p:spPr>
              <a:xfrm>
                <a:off x="6672726" y="1221446"/>
                <a:ext cx="306604" cy="220845"/>
              </a:xfrm>
              <a:custGeom>
                <a:avLst/>
                <a:gdLst/>
                <a:ahLst/>
                <a:cxnLst/>
                <a:rect l="l" t="t" r="r" b="b"/>
                <a:pathLst>
                  <a:path w="3282" h="2364" extrusionOk="0">
                    <a:moveTo>
                      <a:pt x="425" y="1"/>
                    </a:moveTo>
                    <a:cubicBezTo>
                      <a:pt x="425" y="1"/>
                      <a:pt x="608" y="305"/>
                      <a:pt x="0" y="563"/>
                    </a:cubicBezTo>
                    <a:cubicBezTo>
                      <a:pt x="760" y="1186"/>
                      <a:pt x="1929" y="2052"/>
                      <a:pt x="2324" y="2340"/>
                    </a:cubicBezTo>
                    <a:cubicBezTo>
                      <a:pt x="2350" y="2347"/>
                      <a:pt x="2449" y="2363"/>
                      <a:pt x="2557" y="2363"/>
                    </a:cubicBezTo>
                    <a:cubicBezTo>
                      <a:pt x="2708" y="2363"/>
                      <a:pt x="2878" y="2330"/>
                      <a:pt x="2886" y="2188"/>
                    </a:cubicBezTo>
                    <a:cubicBezTo>
                      <a:pt x="2871" y="2128"/>
                      <a:pt x="2856" y="2082"/>
                      <a:pt x="2826" y="2036"/>
                    </a:cubicBezTo>
                    <a:cubicBezTo>
                      <a:pt x="2719" y="1869"/>
                      <a:pt x="2476" y="1717"/>
                      <a:pt x="2507" y="1550"/>
                    </a:cubicBezTo>
                    <a:cubicBezTo>
                      <a:pt x="2524" y="1469"/>
                      <a:pt x="2601" y="1454"/>
                      <a:pt x="2694" y="1454"/>
                    </a:cubicBezTo>
                    <a:cubicBezTo>
                      <a:pt x="2749" y="1454"/>
                      <a:pt x="2809" y="1460"/>
                      <a:pt x="2867" y="1460"/>
                    </a:cubicBezTo>
                    <a:cubicBezTo>
                      <a:pt x="2969" y="1460"/>
                      <a:pt x="3063" y="1443"/>
                      <a:pt x="3099" y="1353"/>
                    </a:cubicBezTo>
                    <a:cubicBezTo>
                      <a:pt x="3130" y="1277"/>
                      <a:pt x="3099" y="1186"/>
                      <a:pt x="3023" y="1140"/>
                    </a:cubicBezTo>
                    <a:cubicBezTo>
                      <a:pt x="2902" y="1019"/>
                      <a:pt x="2689" y="912"/>
                      <a:pt x="2704" y="791"/>
                    </a:cubicBezTo>
                    <a:cubicBezTo>
                      <a:pt x="2735" y="593"/>
                      <a:pt x="3281" y="593"/>
                      <a:pt x="3281" y="593"/>
                    </a:cubicBezTo>
                    <a:cubicBezTo>
                      <a:pt x="3281" y="593"/>
                      <a:pt x="1595" y="198"/>
                      <a:pt x="4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1" name="Google Shape;721;p6"/>
              <p:cNvSpPr/>
              <p:nvPr/>
            </p:nvSpPr>
            <p:spPr>
              <a:xfrm>
                <a:off x="8364372" y="1912569"/>
                <a:ext cx="283903" cy="236539"/>
              </a:xfrm>
              <a:custGeom>
                <a:avLst/>
                <a:gdLst/>
                <a:ahLst/>
                <a:cxnLst/>
                <a:rect l="l" t="t" r="r" b="b"/>
                <a:pathLst>
                  <a:path w="3039" h="2532" extrusionOk="0">
                    <a:moveTo>
                      <a:pt x="760" y="1"/>
                    </a:moveTo>
                    <a:lnTo>
                      <a:pt x="31" y="1976"/>
                    </a:lnTo>
                    <a:lnTo>
                      <a:pt x="0" y="2052"/>
                    </a:lnTo>
                    <a:lnTo>
                      <a:pt x="471" y="2264"/>
                    </a:lnTo>
                    <a:cubicBezTo>
                      <a:pt x="471" y="2264"/>
                      <a:pt x="1004" y="2531"/>
                      <a:pt x="1547" y="2531"/>
                    </a:cubicBezTo>
                    <a:cubicBezTo>
                      <a:pt x="1938" y="2531"/>
                      <a:pt x="2333" y="2392"/>
                      <a:pt x="2537" y="1915"/>
                    </a:cubicBezTo>
                    <a:cubicBezTo>
                      <a:pt x="3038" y="761"/>
                      <a:pt x="1322" y="244"/>
                      <a:pt x="1322" y="244"/>
                    </a:cubicBezTo>
                    <a:lnTo>
                      <a:pt x="760" y="1"/>
                    </a:lnTo>
                    <a:close/>
                  </a:path>
                </a:pathLst>
              </a:custGeom>
              <a:solidFill>
                <a:schemeClr val="accent4"/>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2" name="Google Shape;722;p6"/>
              <p:cNvSpPr/>
              <p:nvPr/>
            </p:nvSpPr>
            <p:spPr>
              <a:xfrm>
                <a:off x="6610585" y="1211781"/>
                <a:ext cx="120699" cy="64180"/>
              </a:xfrm>
              <a:custGeom>
                <a:avLst/>
                <a:gdLst/>
                <a:ahLst/>
                <a:cxnLst/>
                <a:rect l="l" t="t" r="r" b="b"/>
                <a:pathLst>
                  <a:path w="1292" h="687" extrusionOk="0">
                    <a:moveTo>
                      <a:pt x="167" y="0"/>
                    </a:moveTo>
                    <a:cubicBezTo>
                      <a:pt x="104" y="0"/>
                      <a:pt x="62" y="6"/>
                      <a:pt x="46" y="18"/>
                    </a:cubicBezTo>
                    <a:cubicBezTo>
                      <a:pt x="0" y="79"/>
                      <a:pt x="289" y="352"/>
                      <a:pt x="699" y="686"/>
                    </a:cubicBezTo>
                    <a:cubicBezTo>
                      <a:pt x="1292" y="428"/>
                      <a:pt x="1124" y="124"/>
                      <a:pt x="1124" y="124"/>
                    </a:cubicBezTo>
                    <a:cubicBezTo>
                      <a:pt x="698" y="46"/>
                      <a:pt x="346" y="0"/>
                      <a:pt x="167"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3" name="Google Shape;723;p6"/>
              <p:cNvSpPr/>
              <p:nvPr/>
            </p:nvSpPr>
            <p:spPr>
              <a:xfrm>
                <a:off x="6563688" y="1203747"/>
                <a:ext cx="2086349" cy="968018"/>
              </a:xfrm>
              <a:custGeom>
                <a:avLst/>
                <a:gdLst/>
                <a:ahLst/>
                <a:cxnLst/>
                <a:rect l="l" t="t" r="r" b="b"/>
                <a:pathLst>
                  <a:path w="22333" h="10362" extrusionOk="0">
                    <a:moveTo>
                      <a:pt x="750" y="301"/>
                    </a:moveTo>
                    <a:lnTo>
                      <a:pt x="750" y="301"/>
                    </a:lnTo>
                    <a:cubicBezTo>
                      <a:pt x="1904" y="407"/>
                      <a:pt x="3323" y="813"/>
                      <a:pt x="4346" y="1000"/>
                    </a:cubicBezTo>
                    <a:cubicBezTo>
                      <a:pt x="5318" y="1426"/>
                      <a:pt x="6412" y="1851"/>
                      <a:pt x="7399" y="2276"/>
                    </a:cubicBezTo>
                    <a:cubicBezTo>
                      <a:pt x="10164" y="3492"/>
                      <a:pt x="13704" y="5148"/>
                      <a:pt x="16499" y="6241"/>
                    </a:cubicBezTo>
                    <a:cubicBezTo>
                      <a:pt x="17851" y="6819"/>
                      <a:pt x="19172" y="7441"/>
                      <a:pt x="20509" y="8034"/>
                    </a:cubicBezTo>
                    <a:cubicBezTo>
                      <a:pt x="21330" y="8307"/>
                      <a:pt x="22180" y="9021"/>
                      <a:pt x="21421" y="9826"/>
                    </a:cubicBezTo>
                    <a:cubicBezTo>
                      <a:pt x="21223" y="9979"/>
                      <a:pt x="21006" y="10039"/>
                      <a:pt x="20782" y="10039"/>
                    </a:cubicBezTo>
                    <a:cubicBezTo>
                      <a:pt x="20181" y="10039"/>
                      <a:pt x="19521" y="9611"/>
                      <a:pt x="18990" y="9401"/>
                    </a:cubicBezTo>
                    <a:cubicBezTo>
                      <a:pt x="17304" y="8611"/>
                      <a:pt x="15542" y="7973"/>
                      <a:pt x="13856" y="7198"/>
                    </a:cubicBezTo>
                    <a:cubicBezTo>
                      <a:pt x="12367" y="6530"/>
                      <a:pt x="10255" y="5558"/>
                      <a:pt x="8751" y="4889"/>
                    </a:cubicBezTo>
                    <a:cubicBezTo>
                      <a:pt x="7050" y="4130"/>
                      <a:pt x="5333" y="3385"/>
                      <a:pt x="3632" y="2656"/>
                    </a:cubicBezTo>
                    <a:lnTo>
                      <a:pt x="3510" y="2550"/>
                    </a:lnTo>
                    <a:lnTo>
                      <a:pt x="3495" y="2565"/>
                    </a:lnTo>
                    <a:cubicBezTo>
                      <a:pt x="3494" y="2564"/>
                      <a:pt x="3493" y="2563"/>
                      <a:pt x="3492" y="2563"/>
                    </a:cubicBezTo>
                    <a:lnTo>
                      <a:pt x="3492" y="2563"/>
                    </a:lnTo>
                    <a:cubicBezTo>
                      <a:pt x="2703" y="1956"/>
                      <a:pt x="1945" y="1349"/>
                      <a:pt x="1186" y="727"/>
                    </a:cubicBezTo>
                    <a:cubicBezTo>
                      <a:pt x="1025" y="589"/>
                      <a:pt x="882" y="452"/>
                      <a:pt x="750" y="301"/>
                    </a:cubicBezTo>
                    <a:close/>
                    <a:moveTo>
                      <a:pt x="670" y="0"/>
                    </a:moveTo>
                    <a:cubicBezTo>
                      <a:pt x="600" y="0"/>
                      <a:pt x="529" y="4"/>
                      <a:pt x="457" y="13"/>
                    </a:cubicBezTo>
                    <a:cubicBezTo>
                      <a:pt x="1" y="210"/>
                      <a:pt x="837" y="742"/>
                      <a:pt x="1019" y="924"/>
                    </a:cubicBezTo>
                    <a:cubicBezTo>
                      <a:pt x="1794" y="1532"/>
                      <a:pt x="2599" y="2109"/>
                      <a:pt x="3404" y="2671"/>
                    </a:cubicBezTo>
                    <a:cubicBezTo>
                      <a:pt x="3404" y="2672"/>
                      <a:pt x="3404" y="2672"/>
                      <a:pt x="3404" y="2672"/>
                    </a:cubicBezTo>
                    <a:lnTo>
                      <a:pt x="3404" y="2672"/>
                    </a:lnTo>
                    <a:cubicBezTo>
                      <a:pt x="3408" y="2677"/>
                      <a:pt x="3413" y="2682"/>
                      <a:pt x="3419" y="2687"/>
                    </a:cubicBezTo>
                    <a:lnTo>
                      <a:pt x="3541" y="2778"/>
                    </a:lnTo>
                    <a:cubicBezTo>
                      <a:pt x="4391" y="3188"/>
                      <a:pt x="5242" y="3583"/>
                      <a:pt x="6093" y="3963"/>
                    </a:cubicBezTo>
                    <a:cubicBezTo>
                      <a:pt x="8539" y="5087"/>
                      <a:pt x="11303" y="6272"/>
                      <a:pt x="13764" y="7381"/>
                    </a:cubicBezTo>
                    <a:cubicBezTo>
                      <a:pt x="15466" y="8110"/>
                      <a:pt x="17122" y="9006"/>
                      <a:pt x="18823" y="9735"/>
                    </a:cubicBezTo>
                    <a:cubicBezTo>
                      <a:pt x="19441" y="9994"/>
                      <a:pt x="20100" y="10362"/>
                      <a:pt x="20775" y="10362"/>
                    </a:cubicBezTo>
                    <a:cubicBezTo>
                      <a:pt x="20813" y="10362"/>
                      <a:pt x="20851" y="10361"/>
                      <a:pt x="20889" y="10358"/>
                    </a:cubicBezTo>
                    <a:cubicBezTo>
                      <a:pt x="21740" y="10358"/>
                      <a:pt x="22332" y="9280"/>
                      <a:pt x="21831" y="8596"/>
                    </a:cubicBezTo>
                    <a:cubicBezTo>
                      <a:pt x="21558" y="8171"/>
                      <a:pt x="20995" y="7912"/>
                      <a:pt x="20616" y="7776"/>
                    </a:cubicBezTo>
                    <a:cubicBezTo>
                      <a:pt x="19264" y="7198"/>
                      <a:pt x="17912" y="6651"/>
                      <a:pt x="16560" y="6044"/>
                    </a:cubicBezTo>
                    <a:cubicBezTo>
                      <a:pt x="13871" y="4753"/>
                      <a:pt x="10240" y="3279"/>
                      <a:pt x="7475" y="2079"/>
                    </a:cubicBezTo>
                    <a:cubicBezTo>
                      <a:pt x="6488" y="1638"/>
                      <a:pt x="5424" y="1122"/>
                      <a:pt x="4437" y="696"/>
                    </a:cubicBezTo>
                    <a:cubicBezTo>
                      <a:pt x="3480" y="469"/>
                      <a:pt x="2508" y="271"/>
                      <a:pt x="1535" y="104"/>
                    </a:cubicBezTo>
                    <a:cubicBezTo>
                      <a:pt x="1240" y="67"/>
                      <a:pt x="965" y="0"/>
                      <a:pt x="670"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4" name="Google Shape;724;p6"/>
              <p:cNvSpPr/>
              <p:nvPr/>
            </p:nvSpPr>
            <p:spPr>
              <a:xfrm>
                <a:off x="6880568" y="1277829"/>
                <a:ext cx="104817" cy="177778"/>
              </a:xfrm>
              <a:custGeom>
                <a:avLst/>
                <a:gdLst/>
                <a:ahLst/>
                <a:cxnLst/>
                <a:rect l="l" t="t" r="r" b="b"/>
                <a:pathLst>
                  <a:path w="1122" h="1903" extrusionOk="0">
                    <a:moveTo>
                      <a:pt x="855" y="0"/>
                    </a:moveTo>
                    <a:cubicBezTo>
                      <a:pt x="749" y="0"/>
                      <a:pt x="628" y="15"/>
                      <a:pt x="559" y="40"/>
                    </a:cubicBezTo>
                    <a:cubicBezTo>
                      <a:pt x="376" y="55"/>
                      <a:pt x="285" y="268"/>
                      <a:pt x="407" y="420"/>
                    </a:cubicBezTo>
                    <a:cubicBezTo>
                      <a:pt x="498" y="541"/>
                      <a:pt x="711" y="617"/>
                      <a:pt x="771" y="754"/>
                    </a:cubicBezTo>
                    <a:cubicBezTo>
                      <a:pt x="771" y="851"/>
                      <a:pt x="674" y="861"/>
                      <a:pt x="589" y="861"/>
                    </a:cubicBezTo>
                    <a:cubicBezTo>
                      <a:pt x="567" y="861"/>
                      <a:pt x="547" y="860"/>
                      <a:pt x="528" y="860"/>
                    </a:cubicBezTo>
                    <a:cubicBezTo>
                      <a:pt x="508" y="859"/>
                      <a:pt x="487" y="858"/>
                      <a:pt x="466" y="858"/>
                    </a:cubicBezTo>
                    <a:cubicBezTo>
                      <a:pt x="296" y="858"/>
                      <a:pt x="113" y="918"/>
                      <a:pt x="194" y="1134"/>
                    </a:cubicBezTo>
                    <a:cubicBezTo>
                      <a:pt x="255" y="1316"/>
                      <a:pt x="711" y="1605"/>
                      <a:pt x="468" y="1742"/>
                    </a:cubicBezTo>
                    <a:cubicBezTo>
                      <a:pt x="331" y="1772"/>
                      <a:pt x="194" y="1772"/>
                      <a:pt x="57" y="1772"/>
                    </a:cubicBezTo>
                    <a:cubicBezTo>
                      <a:pt x="54" y="1771"/>
                      <a:pt x="50" y="1771"/>
                      <a:pt x="47" y="1771"/>
                    </a:cubicBezTo>
                    <a:cubicBezTo>
                      <a:pt x="0" y="1771"/>
                      <a:pt x="0" y="1863"/>
                      <a:pt x="47" y="1864"/>
                    </a:cubicBezTo>
                    <a:lnTo>
                      <a:pt x="47" y="1864"/>
                    </a:lnTo>
                    <a:cubicBezTo>
                      <a:pt x="117" y="1886"/>
                      <a:pt x="217" y="1903"/>
                      <a:pt x="317" y="1903"/>
                    </a:cubicBezTo>
                    <a:cubicBezTo>
                      <a:pt x="499" y="1903"/>
                      <a:pt x="680" y="1845"/>
                      <a:pt x="680" y="1650"/>
                    </a:cubicBezTo>
                    <a:cubicBezTo>
                      <a:pt x="665" y="1377"/>
                      <a:pt x="285" y="1286"/>
                      <a:pt x="300" y="1028"/>
                    </a:cubicBezTo>
                    <a:cubicBezTo>
                      <a:pt x="316" y="1012"/>
                      <a:pt x="316" y="997"/>
                      <a:pt x="346" y="997"/>
                    </a:cubicBezTo>
                    <a:cubicBezTo>
                      <a:pt x="373" y="991"/>
                      <a:pt x="401" y="988"/>
                      <a:pt x="430" y="988"/>
                    </a:cubicBezTo>
                    <a:cubicBezTo>
                      <a:pt x="495" y="988"/>
                      <a:pt x="565" y="1000"/>
                      <a:pt x="638" y="1000"/>
                    </a:cubicBezTo>
                    <a:cubicBezTo>
                      <a:pt x="682" y="1000"/>
                      <a:pt x="727" y="995"/>
                      <a:pt x="771" y="982"/>
                    </a:cubicBezTo>
                    <a:cubicBezTo>
                      <a:pt x="1014" y="891"/>
                      <a:pt x="954" y="633"/>
                      <a:pt x="787" y="511"/>
                    </a:cubicBezTo>
                    <a:cubicBezTo>
                      <a:pt x="741" y="466"/>
                      <a:pt x="544" y="314"/>
                      <a:pt x="544" y="268"/>
                    </a:cubicBezTo>
                    <a:cubicBezTo>
                      <a:pt x="635" y="162"/>
                      <a:pt x="878" y="146"/>
                      <a:pt x="1014" y="101"/>
                    </a:cubicBezTo>
                    <a:cubicBezTo>
                      <a:pt x="1121" y="30"/>
                      <a:pt x="1004" y="0"/>
                      <a:pt x="855" y="0"/>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5" name="Google Shape;725;p6"/>
              <p:cNvSpPr/>
              <p:nvPr/>
            </p:nvSpPr>
            <p:spPr>
              <a:xfrm>
                <a:off x="6945495" y="1327809"/>
                <a:ext cx="1412137" cy="625073"/>
              </a:xfrm>
              <a:custGeom>
                <a:avLst/>
                <a:gdLst/>
                <a:ahLst/>
                <a:cxnLst/>
                <a:rect l="l" t="t" r="r" b="b"/>
                <a:pathLst>
                  <a:path w="15116" h="6691" extrusionOk="0">
                    <a:moveTo>
                      <a:pt x="89" y="1"/>
                    </a:moveTo>
                    <a:cubicBezTo>
                      <a:pt x="61" y="1"/>
                      <a:pt x="42" y="15"/>
                      <a:pt x="31" y="37"/>
                    </a:cubicBezTo>
                    <a:cubicBezTo>
                      <a:pt x="0" y="67"/>
                      <a:pt x="16" y="113"/>
                      <a:pt x="61" y="128"/>
                    </a:cubicBezTo>
                    <a:cubicBezTo>
                      <a:pt x="669" y="447"/>
                      <a:pt x="1277" y="720"/>
                      <a:pt x="1899" y="994"/>
                    </a:cubicBezTo>
                    <a:cubicBezTo>
                      <a:pt x="2522" y="1267"/>
                      <a:pt x="3175" y="1510"/>
                      <a:pt x="3783" y="1799"/>
                    </a:cubicBezTo>
                    <a:cubicBezTo>
                      <a:pt x="4406" y="2088"/>
                      <a:pt x="4968" y="2467"/>
                      <a:pt x="5621" y="2680"/>
                    </a:cubicBezTo>
                    <a:cubicBezTo>
                      <a:pt x="6563" y="3090"/>
                      <a:pt x="7505" y="3455"/>
                      <a:pt x="8462" y="3850"/>
                    </a:cubicBezTo>
                    <a:cubicBezTo>
                      <a:pt x="9343" y="4366"/>
                      <a:pt x="10315" y="4670"/>
                      <a:pt x="11257" y="5096"/>
                    </a:cubicBezTo>
                    <a:cubicBezTo>
                      <a:pt x="12473" y="5703"/>
                      <a:pt x="13718" y="6235"/>
                      <a:pt x="15010" y="6691"/>
                    </a:cubicBezTo>
                    <a:cubicBezTo>
                      <a:pt x="15040" y="6691"/>
                      <a:pt x="15070" y="6691"/>
                      <a:pt x="15101" y="6660"/>
                    </a:cubicBezTo>
                    <a:cubicBezTo>
                      <a:pt x="15116" y="6615"/>
                      <a:pt x="15101" y="6569"/>
                      <a:pt x="15070" y="6554"/>
                    </a:cubicBezTo>
                    <a:cubicBezTo>
                      <a:pt x="14159" y="6068"/>
                      <a:pt x="13247" y="5642"/>
                      <a:pt x="12290" y="5247"/>
                    </a:cubicBezTo>
                    <a:cubicBezTo>
                      <a:pt x="11333" y="4913"/>
                      <a:pt x="10422" y="4442"/>
                      <a:pt x="9495" y="4017"/>
                    </a:cubicBezTo>
                    <a:cubicBezTo>
                      <a:pt x="8872" y="3744"/>
                      <a:pt x="8204" y="3561"/>
                      <a:pt x="7611" y="3227"/>
                    </a:cubicBezTo>
                    <a:cubicBezTo>
                      <a:pt x="6685" y="2802"/>
                      <a:pt x="5773" y="2331"/>
                      <a:pt x="4831" y="1951"/>
                    </a:cubicBezTo>
                    <a:cubicBezTo>
                      <a:pt x="3206" y="1450"/>
                      <a:pt x="1732" y="569"/>
                      <a:pt x="122" y="6"/>
                    </a:cubicBezTo>
                    <a:cubicBezTo>
                      <a:pt x="110" y="2"/>
                      <a:pt x="99" y="1"/>
                      <a:pt x="89" y="1"/>
                    </a:cubicBez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6" name="Google Shape;726;p6"/>
              <p:cNvSpPr/>
              <p:nvPr/>
            </p:nvSpPr>
            <p:spPr>
              <a:xfrm>
                <a:off x="6926998" y="1412074"/>
                <a:ext cx="1393733" cy="612368"/>
              </a:xfrm>
              <a:custGeom>
                <a:avLst/>
                <a:gdLst/>
                <a:ahLst/>
                <a:cxnLst/>
                <a:rect l="l" t="t" r="r" b="b"/>
                <a:pathLst>
                  <a:path w="14919" h="6555" extrusionOk="0">
                    <a:moveTo>
                      <a:pt x="107" y="1"/>
                    </a:moveTo>
                    <a:cubicBezTo>
                      <a:pt x="77" y="1"/>
                      <a:pt x="31" y="16"/>
                      <a:pt x="16" y="46"/>
                    </a:cubicBezTo>
                    <a:cubicBezTo>
                      <a:pt x="1" y="77"/>
                      <a:pt x="16" y="122"/>
                      <a:pt x="47" y="137"/>
                    </a:cubicBezTo>
                    <a:cubicBezTo>
                      <a:pt x="639" y="441"/>
                      <a:pt x="1262" y="715"/>
                      <a:pt x="1870" y="988"/>
                    </a:cubicBezTo>
                    <a:cubicBezTo>
                      <a:pt x="2492" y="1262"/>
                      <a:pt x="3115" y="1490"/>
                      <a:pt x="3723" y="1763"/>
                    </a:cubicBezTo>
                    <a:cubicBezTo>
                      <a:pt x="4331" y="2052"/>
                      <a:pt x="4893" y="2431"/>
                      <a:pt x="5546" y="2629"/>
                    </a:cubicBezTo>
                    <a:cubicBezTo>
                      <a:pt x="6473" y="3009"/>
                      <a:pt x="7414" y="3388"/>
                      <a:pt x="8341" y="3768"/>
                    </a:cubicBezTo>
                    <a:cubicBezTo>
                      <a:pt x="9207" y="4285"/>
                      <a:pt x="10179" y="4589"/>
                      <a:pt x="11106" y="4984"/>
                    </a:cubicBezTo>
                    <a:cubicBezTo>
                      <a:pt x="12306" y="5591"/>
                      <a:pt x="13552" y="6108"/>
                      <a:pt x="14813" y="6548"/>
                    </a:cubicBezTo>
                    <a:cubicBezTo>
                      <a:pt x="14821" y="6552"/>
                      <a:pt x="14830" y="6554"/>
                      <a:pt x="14839" y="6554"/>
                    </a:cubicBezTo>
                    <a:cubicBezTo>
                      <a:pt x="14865" y="6554"/>
                      <a:pt x="14893" y="6540"/>
                      <a:pt x="14904" y="6518"/>
                    </a:cubicBezTo>
                    <a:cubicBezTo>
                      <a:pt x="14919" y="6487"/>
                      <a:pt x="14904" y="6442"/>
                      <a:pt x="14873" y="6412"/>
                    </a:cubicBezTo>
                    <a:cubicBezTo>
                      <a:pt x="13977" y="5941"/>
                      <a:pt x="13066" y="5515"/>
                      <a:pt x="12139" y="5135"/>
                    </a:cubicBezTo>
                    <a:cubicBezTo>
                      <a:pt x="11182" y="4816"/>
                      <a:pt x="10286" y="4345"/>
                      <a:pt x="9374" y="3920"/>
                    </a:cubicBezTo>
                    <a:cubicBezTo>
                      <a:pt x="8751" y="3677"/>
                      <a:pt x="8098" y="3495"/>
                      <a:pt x="7506" y="3161"/>
                    </a:cubicBezTo>
                    <a:cubicBezTo>
                      <a:pt x="6594" y="2750"/>
                      <a:pt x="5698" y="2295"/>
                      <a:pt x="4756" y="1915"/>
                    </a:cubicBezTo>
                    <a:cubicBezTo>
                      <a:pt x="3146" y="1429"/>
                      <a:pt x="1702" y="563"/>
                      <a:pt x="107" y="16"/>
                    </a:cubicBezTo>
                    <a:lnTo>
                      <a:pt x="107" y="1"/>
                    </a:lnTo>
                    <a:close/>
                  </a:path>
                </a:pathLst>
              </a:custGeom>
              <a:solidFill>
                <a:schemeClr val="dk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grpSp>
        <p:nvGrpSpPr>
          <p:cNvPr id="727" name="Google Shape;727;p6"/>
          <p:cNvGrpSpPr/>
          <p:nvPr/>
        </p:nvGrpSpPr>
        <p:grpSpPr>
          <a:xfrm rot="8653864">
            <a:off x="258945" y="1033157"/>
            <a:ext cx="806663" cy="421748"/>
            <a:chOff x="1822875" y="1377000"/>
            <a:chExt cx="548075" cy="286550"/>
          </a:xfrm>
        </p:grpSpPr>
        <p:sp>
          <p:nvSpPr>
            <p:cNvPr id="728" name="Google Shape;728;p6"/>
            <p:cNvSpPr/>
            <p:nvPr/>
          </p:nvSpPr>
          <p:spPr>
            <a:xfrm>
              <a:off x="1822875" y="1402500"/>
              <a:ext cx="163425" cy="251950"/>
            </a:xfrm>
            <a:custGeom>
              <a:avLst/>
              <a:gdLst/>
              <a:ahLst/>
              <a:cxnLst/>
              <a:rect l="l" t="t" r="r" b="b"/>
              <a:pathLst>
                <a:path w="6537" h="10078" extrusionOk="0">
                  <a:moveTo>
                    <a:pt x="849" y="1"/>
                  </a:moveTo>
                  <a:cubicBezTo>
                    <a:pt x="528" y="1"/>
                    <a:pt x="193" y="83"/>
                    <a:pt x="100" y="361"/>
                  </a:cubicBezTo>
                  <a:cubicBezTo>
                    <a:pt x="86" y="404"/>
                    <a:pt x="72" y="443"/>
                    <a:pt x="58" y="486"/>
                  </a:cubicBezTo>
                  <a:cubicBezTo>
                    <a:pt x="0" y="657"/>
                    <a:pt x="189" y="853"/>
                    <a:pt x="300" y="945"/>
                  </a:cubicBezTo>
                  <a:lnTo>
                    <a:pt x="300" y="949"/>
                  </a:lnTo>
                  <a:cubicBezTo>
                    <a:pt x="553" y="628"/>
                    <a:pt x="1445" y="589"/>
                    <a:pt x="1784" y="585"/>
                  </a:cubicBezTo>
                  <a:lnTo>
                    <a:pt x="1819" y="585"/>
                  </a:lnTo>
                  <a:cubicBezTo>
                    <a:pt x="2019" y="585"/>
                    <a:pt x="2215" y="593"/>
                    <a:pt x="2408" y="611"/>
                  </a:cubicBezTo>
                  <a:cubicBezTo>
                    <a:pt x="2247" y="322"/>
                    <a:pt x="1705" y="165"/>
                    <a:pt x="1466" y="97"/>
                  </a:cubicBezTo>
                  <a:cubicBezTo>
                    <a:pt x="1423" y="86"/>
                    <a:pt x="1381" y="76"/>
                    <a:pt x="1338" y="61"/>
                  </a:cubicBezTo>
                  <a:cubicBezTo>
                    <a:pt x="1213" y="29"/>
                    <a:pt x="1035" y="1"/>
                    <a:pt x="849" y="1"/>
                  </a:cubicBezTo>
                  <a:close/>
                  <a:moveTo>
                    <a:pt x="1160" y="1456"/>
                  </a:moveTo>
                  <a:cubicBezTo>
                    <a:pt x="1310" y="1538"/>
                    <a:pt x="1455" y="1612"/>
                    <a:pt x="1562" y="1684"/>
                  </a:cubicBezTo>
                  <a:cubicBezTo>
                    <a:pt x="2358" y="2190"/>
                    <a:pt x="3556" y="2668"/>
                    <a:pt x="4187" y="3360"/>
                  </a:cubicBezTo>
                  <a:cubicBezTo>
                    <a:pt x="4804" y="4037"/>
                    <a:pt x="4308" y="4405"/>
                    <a:pt x="3862" y="4989"/>
                  </a:cubicBezTo>
                  <a:cubicBezTo>
                    <a:pt x="3517" y="5446"/>
                    <a:pt x="3171" y="5899"/>
                    <a:pt x="2824" y="6351"/>
                  </a:cubicBezTo>
                  <a:cubicBezTo>
                    <a:pt x="2133" y="7260"/>
                    <a:pt x="1441" y="8170"/>
                    <a:pt x="749" y="9075"/>
                  </a:cubicBezTo>
                  <a:cubicBezTo>
                    <a:pt x="375" y="9571"/>
                    <a:pt x="1423" y="10078"/>
                    <a:pt x="2190" y="10078"/>
                  </a:cubicBezTo>
                  <a:cubicBezTo>
                    <a:pt x="2472" y="10078"/>
                    <a:pt x="2714" y="10010"/>
                    <a:pt x="2835" y="9849"/>
                  </a:cubicBezTo>
                  <a:cubicBezTo>
                    <a:pt x="3759" y="8641"/>
                    <a:pt x="4679" y="7428"/>
                    <a:pt x="5602" y="6220"/>
                  </a:cubicBezTo>
                  <a:cubicBezTo>
                    <a:pt x="5838" y="5909"/>
                    <a:pt x="6237" y="5520"/>
                    <a:pt x="6537" y="5107"/>
                  </a:cubicBezTo>
                  <a:lnTo>
                    <a:pt x="6537" y="5107"/>
                  </a:lnTo>
                  <a:cubicBezTo>
                    <a:pt x="6351" y="5278"/>
                    <a:pt x="6166" y="5435"/>
                    <a:pt x="6012" y="5585"/>
                  </a:cubicBezTo>
                  <a:cubicBezTo>
                    <a:pt x="4939" y="6636"/>
                    <a:pt x="4044" y="7828"/>
                    <a:pt x="3263" y="9111"/>
                  </a:cubicBezTo>
                  <a:cubicBezTo>
                    <a:pt x="3078" y="9414"/>
                    <a:pt x="2365" y="9546"/>
                    <a:pt x="1797" y="9546"/>
                  </a:cubicBezTo>
                  <a:cubicBezTo>
                    <a:pt x="1334" y="9546"/>
                    <a:pt x="967" y="9461"/>
                    <a:pt x="1060" y="9307"/>
                  </a:cubicBezTo>
                  <a:cubicBezTo>
                    <a:pt x="2040" y="7692"/>
                    <a:pt x="3217" y="6391"/>
                    <a:pt x="4536" y="5061"/>
                  </a:cubicBezTo>
                  <a:cubicBezTo>
                    <a:pt x="5546" y="4037"/>
                    <a:pt x="4832" y="3460"/>
                    <a:pt x="3912" y="2764"/>
                  </a:cubicBezTo>
                  <a:cubicBezTo>
                    <a:pt x="3081" y="2133"/>
                    <a:pt x="2197" y="1569"/>
                    <a:pt x="1160" y="145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29" name="Google Shape;729;p6"/>
            <p:cNvSpPr/>
            <p:nvPr/>
          </p:nvSpPr>
          <p:spPr>
            <a:xfrm>
              <a:off x="1824750" y="1417750"/>
              <a:ext cx="188550" cy="112450"/>
            </a:xfrm>
            <a:custGeom>
              <a:avLst/>
              <a:gdLst/>
              <a:ahLst/>
              <a:cxnLst/>
              <a:rect l="l" t="t" r="r" b="b"/>
              <a:pathLst>
                <a:path w="7542" h="4498" extrusionOk="0">
                  <a:moveTo>
                    <a:pt x="225" y="339"/>
                  </a:moveTo>
                  <a:cubicBezTo>
                    <a:pt x="215" y="353"/>
                    <a:pt x="203" y="371"/>
                    <a:pt x="193" y="389"/>
                  </a:cubicBezTo>
                  <a:cubicBezTo>
                    <a:pt x="1" y="750"/>
                    <a:pt x="286" y="824"/>
                    <a:pt x="674" y="824"/>
                  </a:cubicBezTo>
                  <a:lnTo>
                    <a:pt x="707" y="824"/>
                  </a:lnTo>
                  <a:cubicBezTo>
                    <a:pt x="835" y="824"/>
                    <a:pt x="960" y="831"/>
                    <a:pt x="1085" y="846"/>
                  </a:cubicBezTo>
                  <a:cubicBezTo>
                    <a:pt x="945" y="767"/>
                    <a:pt x="796" y="685"/>
                    <a:pt x="660" y="592"/>
                  </a:cubicBezTo>
                  <a:cubicBezTo>
                    <a:pt x="521" y="546"/>
                    <a:pt x="404" y="489"/>
                    <a:pt x="321" y="421"/>
                  </a:cubicBezTo>
                  <a:cubicBezTo>
                    <a:pt x="289" y="393"/>
                    <a:pt x="257" y="365"/>
                    <a:pt x="225" y="339"/>
                  </a:cubicBezTo>
                  <a:close/>
                  <a:moveTo>
                    <a:pt x="2333" y="1"/>
                  </a:moveTo>
                  <a:lnTo>
                    <a:pt x="2333" y="1"/>
                  </a:lnTo>
                  <a:cubicBezTo>
                    <a:pt x="2347" y="26"/>
                    <a:pt x="2357" y="54"/>
                    <a:pt x="2364" y="82"/>
                  </a:cubicBezTo>
                  <a:cubicBezTo>
                    <a:pt x="3395" y="739"/>
                    <a:pt x="4426" y="1395"/>
                    <a:pt x="5449" y="2055"/>
                  </a:cubicBezTo>
                  <a:cubicBezTo>
                    <a:pt x="5937" y="2368"/>
                    <a:pt x="6814" y="2786"/>
                    <a:pt x="6865" y="3467"/>
                  </a:cubicBezTo>
                  <a:cubicBezTo>
                    <a:pt x="6886" y="3805"/>
                    <a:pt x="6707" y="4158"/>
                    <a:pt x="6462" y="4497"/>
                  </a:cubicBezTo>
                  <a:cubicBezTo>
                    <a:pt x="7003" y="3997"/>
                    <a:pt x="7542" y="3403"/>
                    <a:pt x="7189" y="2685"/>
                  </a:cubicBezTo>
                  <a:cubicBezTo>
                    <a:pt x="6797" y="1894"/>
                    <a:pt x="5556" y="1209"/>
                    <a:pt x="4821" y="788"/>
                  </a:cubicBezTo>
                  <a:cubicBezTo>
                    <a:pt x="4023" y="329"/>
                    <a:pt x="3210" y="75"/>
                    <a:pt x="2333"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0" name="Google Shape;730;p6"/>
            <p:cNvSpPr/>
            <p:nvPr/>
          </p:nvSpPr>
          <p:spPr>
            <a:xfrm>
              <a:off x="1830350" y="1417125"/>
              <a:ext cx="166575" cy="224050"/>
            </a:xfrm>
            <a:custGeom>
              <a:avLst/>
              <a:gdLst/>
              <a:ahLst/>
              <a:cxnLst/>
              <a:rect l="l" t="t" r="r" b="b"/>
              <a:pathLst>
                <a:path w="6663" h="8962" extrusionOk="0">
                  <a:moveTo>
                    <a:pt x="1485" y="0"/>
                  </a:moveTo>
                  <a:cubicBezTo>
                    <a:pt x="1146" y="4"/>
                    <a:pt x="254" y="43"/>
                    <a:pt x="1" y="364"/>
                  </a:cubicBezTo>
                  <a:cubicBezTo>
                    <a:pt x="33" y="390"/>
                    <a:pt x="65" y="418"/>
                    <a:pt x="97" y="446"/>
                  </a:cubicBezTo>
                  <a:cubicBezTo>
                    <a:pt x="180" y="514"/>
                    <a:pt x="297" y="571"/>
                    <a:pt x="436" y="617"/>
                  </a:cubicBezTo>
                  <a:cubicBezTo>
                    <a:pt x="572" y="710"/>
                    <a:pt x="721" y="792"/>
                    <a:pt x="861" y="871"/>
                  </a:cubicBezTo>
                  <a:cubicBezTo>
                    <a:pt x="1898" y="984"/>
                    <a:pt x="2782" y="1548"/>
                    <a:pt x="3613" y="2179"/>
                  </a:cubicBezTo>
                  <a:cubicBezTo>
                    <a:pt x="4533" y="2875"/>
                    <a:pt x="5247" y="3452"/>
                    <a:pt x="4237" y="4476"/>
                  </a:cubicBezTo>
                  <a:cubicBezTo>
                    <a:pt x="2918" y="5806"/>
                    <a:pt x="1741" y="7107"/>
                    <a:pt x="761" y="8722"/>
                  </a:cubicBezTo>
                  <a:cubicBezTo>
                    <a:pt x="668" y="8876"/>
                    <a:pt x="1035" y="8961"/>
                    <a:pt x="1498" y="8961"/>
                  </a:cubicBezTo>
                  <a:cubicBezTo>
                    <a:pt x="2066" y="8961"/>
                    <a:pt x="2779" y="8829"/>
                    <a:pt x="2964" y="8526"/>
                  </a:cubicBezTo>
                  <a:cubicBezTo>
                    <a:pt x="3745" y="7243"/>
                    <a:pt x="4640" y="6051"/>
                    <a:pt x="5713" y="5000"/>
                  </a:cubicBezTo>
                  <a:cubicBezTo>
                    <a:pt x="5867" y="4850"/>
                    <a:pt x="6052" y="4693"/>
                    <a:pt x="6238" y="4522"/>
                  </a:cubicBezTo>
                  <a:cubicBezTo>
                    <a:pt x="6483" y="4183"/>
                    <a:pt x="6662" y="3830"/>
                    <a:pt x="6641" y="3492"/>
                  </a:cubicBezTo>
                  <a:cubicBezTo>
                    <a:pt x="6590" y="2811"/>
                    <a:pt x="5713" y="2393"/>
                    <a:pt x="5225" y="2080"/>
                  </a:cubicBezTo>
                  <a:cubicBezTo>
                    <a:pt x="4202" y="1420"/>
                    <a:pt x="3171" y="764"/>
                    <a:pt x="2140" y="107"/>
                  </a:cubicBezTo>
                  <a:cubicBezTo>
                    <a:pt x="2133" y="79"/>
                    <a:pt x="2123" y="51"/>
                    <a:pt x="2109" y="26"/>
                  </a:cubicBezTo>
                  <a:cubicBezTo>
                    <a:pt x="1916" y="8"/>
                    <a:pt x="1720" y="0"/>
                    <a:pt x="1520"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1" name="Google Shape;731;p6"/>
            <p:cNvSpPr/>
            <p:nvPr/>
          </p:nvSpPr>
          <p:spPr>
            <a:xfrm>
              <a:off x="1983600" y="1387975"/>
              <a:ext cx="118150" cy="230725"/>
            </a:xfrm>
            <a:custGeom>
              <a:avLst/>
              <a:gdLst/>
              <a:ahLst/>
              <a:cxnLst/>
              <a:rect l="l" t="t" r="r" b="b"/>
              <a:pathLst>
                <a:path w="4726" h="9229" extrusionOk="0">
                  <a:moveTo>
                    <a:pt x="425" y="1"/>
                  </a:moveTo>
                  <a:cubicBezTo>
                    <a:pt x="236" y="1"/>
                    <a:pt x="315" y="336"/>
                    <a:pt x="489" y="700"/>
                  </a:cubicBezTo>
                  <a:cubicBezTo>
                    <a:pt x="521" y="478"/>
                    <a:pt x="610" y="282"/>
                    <a:pt x="738" y="144"/>
                  </a:cubicBezTo>
                  <a:cubicBezTo>
                    <a:pt x="596" y="43"/>
                    <a:pt x="493" y="1"/>
                    <a:pt x="425" y="1"/>
                  </a:cubicBezTo>
                  <a:close/>
                  <a:moveTo>
                    <a:pt x="3781" y="4408"/>
                  </a:moveTo>
                  <a:cubicBezTo>
                    <a:pt x="3246" y="4961"/>
                    <a:pt x="2433" y="5588"/>
                    <a:pt x="2236" y="5787"/>
                  </a:cubicBezTo>
                  <a:cubicBezTo>
                    <a:pt x="1534" y="6505"/>
                    <a:pt x="863" y="7247"/>
                    <a:pt x="211" y="8006"/>
                  </a:cubicBezTo>
                  <a:cubicBezTo>
                    <a:pt x="1" y="8248"/>
                    <a:pt x="304" y="8797"/>
                    <a:pt x="685" y="9229"/>
                  </a:cubicBezTo>
                  <a:cubicBezTo>
                    <a:pt x="721" y="9172"/>
                    <a:pt x="764" y="9118"/>
                    <a:pt x="814" y="9065"/>
                  </a:cubicBezTo>
                  <a:cubicBezTo>
                    <a:pt x="1556" y="8316"/>
                    <a:pt x="2297" y="7567"/>
                    <a:pt x="3042" y="6814"/>
                  </a:cubicBezTo>
                  <a:cubicBezTo>
                    <a:pt x="3438" y="6416"/>
                    <a:pt x="4329" y="5792"/>
                    <a:pt x="4726" y="5231"/>
                  </a:cubicBezTo>
                  <a:cubicBezTo>
                    <a:pt x="4469" y="4946"/>
                    <a:pt x="4115" y="4668"/>
                    <a:pt x="3781" y="4408"/>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2" name="Google Shape;732;p6"/>
            <p:cNvSpPr/>
            <p:nvPr/>
          </p:nvSpPr>
          <p:spPr>
            <a:xfrm>
              <a:off x="1989850" y="1386450"/>
              <a:ext cx="169475" cy="277100"/>
            </a:xfrm>
            <a:custGeom>
              <a:avLst/>
              <a:gdLst/>
              <a:ahLst/>
              <a:cxnLst/>
              <a:rect l="l" t="t" r="r" b="b"/>
              <a:pathLst>
                <a:path w="6779" h="11084" extrusionOk="0">
                  <a:moveTo>
                    <a:pt x="239" y="761"/>
                  </a:moveTo>
                  <a:lnTo>
                    <a:pt x="239" y="761"/>
                  </a:lnTo>
                  <a:cubicBezTo>
                    <a:pt x="186" y="1142"/>
                    <a:pt x="300" y="1591"/>
                    <a:pt x="660" y="1923"/>
                  </a:cubicBezTo>
                  <a:cubicBezTo>
                    <a:pt x="1377" y="2575"/>
                    <a:pt x="2090" y="3231"/>
                    <a:pt x="2803" y="3884"/>
                  </a:cubicBezTo>
                  <a:cubicBezTo>
                    <a:pt x="2992" y="4059"/>
                    <a:pt x="3256" y="4255"/>
                    <a:pt x="3531" y="4469"/>
                  </a:cubicBezTo>
                  <a:cubicBezTo>
                    <a:pt x="3698" y="4301"/>
                    <a:pt x="3837" y="4137"/>
                    <a:pt x="3926" y="3998"/>
                  </a:cubicBezTo>
                  <a:cubicBezTo>
                    <a:pt x="2927" y="3171"/>
                    <a:pt x="1854" y="2415"/>
                    <a:pt x="842" y="1620"/>
                  </a:cubicBezTo>
                  <a:cubicBezTo>
                    <a:pt x="653" y="1470"/>
                    <a:pt x="403" y="1103"/>
                    <a:pt x="239" y="761"/>
                  </a:cubicBezTo>
                  <a:close/>
                  <a:moveTo>
                    <a:pt x="945" y="1"/>
                  </a:moveTo>
                  <a:cubicBezTo>
                    <a:pt x="767" y="1"/>
                    <a:pt x="610" y="76"/>
                    <a:pt x="488" y="205"/>
                  </a:cubicBezTo>
                  <a:cubicBezTo>
                    <a:pt x="536" y="233"/>
                    <a:pt x="582" y="269"/>
                    <a:pt x="635" y="311"/>
                  </a:cubicBezTo>
                  <a:cubicBezTo>
                    <a:pt x="1737" y="1174"/>
                    <a:pt x="2860" y="2023"/>
                    <a:pt x="3944" y="2907"/>
                  </a:cubicBezTo>
                  <a:cubicBezTo>
                    <a:pt x="4568" y="3417"/>
                    <a:pt x="5413" y="4056"/>
                    <a:pt x="5570" y="4915"/>
                  </a:cubicBezTo>
                  <a:cubicBezTo>
                    <a:pt x="5738" y="5817"/>
                    <a:pt x="4700" y="6373"/>
                    <a:pt x="4126" y="6929"/>
                  </a:cubicBezTo>
                  <a:cubicBezTo>
                    <a:pt x="3167" y="7860"/>
                    <a:pt x="2261" y="8837"/>
                    <a:pt x="1391" y="9849"/>
                  </a:cubicBezTo>
                  <a:cubicBezTo>
                    <a:pt x="1362" y="9882"/>
                    <a:pt x="1327" y="9896"/>
                    <a:pt x="1280" y="9896"/>
                  </a:cubicBezTo>
                  <a:cubicBezTo>
                    <a:pt x="1081" y="9896"/>
                    <a:pt x="735" y="9628"/>
                    <a:pt x="435" y="9290"/>
                  </a:cubicBezTo>
                  <a:lnTo>
                    <a:pt x="435" y="9290"/>
                  </a:lnTo>
                  <a:cubicBezTo>
                    <a:pt x="1" y="10007"/>
                    <a:pt x="792" y="11083"/>
                    <a:pt x="1530" y="11083"/>
                  </a:cubicBezTo>
                  <a:cubicBezTo>
                    <a:pt x="1719" y="11083"/>
                    <a:pt x="1905" y="11016"/>
                    <a:pt x="2065" y="10851"/>
                  </a:cubicBezTo>
                  <a:cubicBezTo>
                    <a:pt x="3056" y="9853"/>
                    <a:pt x="4044" y="8851"/>
                    <a:pt x="5035" y="7853"/>
                  </a:cubicBezTo>
                  <a:cubicBezTo>
                    <a:pt x="5670" y="7207"/>
                    <a:pt x="6778" y="6465"/>
                    <a:pt x="6643" y="5432"/>
                  </a:cubicBezTo>
                  <a:cubicBezTo>
                    <a:pt x="6522" y="4533"/>
                    <a:pt x="5509" y="3891"/>
                    <a:pt x="4903" y="3335"/>
                  </a:cubicBezTo>
                  <a:cubicBezTo>
                    <a:pt x="3801" y="2326"/>
                    <a:pt x="2696" y="1317"/>
                    <a:pt x="1594" y="304"/>
                  </a:cubicBezTo>
                  <a:cubicBezTo>
                    <a:pt x="1359" y="90"/>
                    <a:pt x="1138" y="1"/>
                    <a:pt x="94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3" name="Google Shape;733;p6"/>
            <p:cNvSpPr/>
            <p:nvPr/>
          </p:nvSpPr>
          <p:spPr>
            <a:xfrm>
              <a:off x="1995825" y="1391550"/>
              <a:ext cx="137475" cy="242325"/>
            </a:xfrm>
            <a:custGeom>
              <a:avLst/>
              <a:gdLst/>
              <a:ahLst/>
              <a:cxnLst/>
              <a:rect l="l" t="t" r="r" b="b"/>
              <a:pathLst>
                <a:path w="5499" h="9693" extrusionOk="0">
                  <a:moveTo>
                    <a:pt x="249" y="1"/>
                  </a:moveTo>
                  <a:cubicBezTo>
                    <a:pt x="121" y="139"/>
                    <a:pt x="32" y="335"/>
                    <a:pt x="0" y="557"/>
                  </a:cubicBezTo>
                  <a:cubicBezTo>
                    <a:pt x="164" y="899"/>
                    <a:pt x="414" y="1266"/>
                    <a:pt x="603" y="1416"/>
                  </a:cubicBezTo>
                  <a:cubicBezTo>
                    <a:pt x="1615" y="2211"/>
                    <a:pt x="2688" y="2967"/>
                    <a:pt x="3687" y="3794"/>
                  </a:cubicBezTo>
                  <a:cubicBezTo>
                    <a:pt x="3598" y="3933"/>
                    <a:pt x="3459" y="4097"/>
                    <a:pt x="3292" y="4265"/>
                  </a:cubicBezTo>
                  <a:cubicBezTo>
                    <a:pt x="3626" y="4525"/>
                    <a:pt x="3980" y="4803"/>
                    <a:pt x="4237" y="5088"/>
                  </a:cubicBezTo>
                  <a:cubicBezTo>
                    <a:pt x="3840" y="5649"/>
                    <a:pt x="2949" y="6273"/>
                    <a:pt x="2553" y="6671"/>
                  </a:cubicBezTo>
                  <a:cubicBezTo>
                    <a:pt x="1808" y="7424"/>
                    <a:pt x="1067" y="8173"/>
                    <a:pt x="325" y="8922"/>
                  </a:cubicBezTo>
                  <a:cubicBezTo>
                    <a:pt x="275" y="8975"/>
                    <a:pt x="232" y="9029"/>
                    <a:pt x="196" y="9086"/>
                  </a:cubicBezTo>
                  <a:cubicBezTo>
                    <a:pt x="496" y="9424"/>
                    <a:pt x="842" y="9692"/>
                    <a:pt x="1041" y="9692"/>
                  </a:cubicBezTo>
                  <a:cubicBezTo>
                    <a:pt x="1088" y="9692"/>
                    <a:pt x="1123" y="9678"/>
                    <a:pt x="1152" y="9645"/>
                  </a:cubicBezTo>
                  <a:cubicBezTo>
                    <a:pt x="2022" y="8633"/>
                    <a:pt x="2928" y="7656"/>
                    <a:pt x="3887" y="6725"/>
                  </a:cubicBezTo>
                  <a:cubicBezTo>
                    <a:pt x="4461" y="6169"/>
                    <a:pt x="5499" y="5613"/>
                    <a:pt x="5331" y="4711"/>
                  </a:cubicBezTo>
                  <a:cubicBezTo>
                    <a:pt x="5174" y="3852"/>
                    <a:pt x="4329" y="3213"/>
                    <a:pt x="3705" y="2703"/>
                  </a:cubicBezTo>
                  <a:cubicBezTo>
                    <a:pt x="2621" y="1819"/>
                    <a:pt x="1498" y="970"/>
                    <a:pt x="396" y="107"/>
                  </a:cubicBezTo>
                  <a:cubicBezTo>
                    <a:pt x="343" y="65"/>
                    <a:pt x="297" y="29"/>
                    <a:pt x="249"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4" name="Google Shape;734;p6"/>
            <p:cNvSpPr/>
            <p:nvPr/>
          </p:nvSpPr>
          <p:spPr>
            <a:xfrm>
              <a:off x="2127325" y="1397150"/>
              <a:ext cx="167675" cy="219250"/>
            </a:xfrm>
            <a:custGeom>
              <a:avLst/>
              <a:gdLst/>
              <a:ahLst/>
              <a:cxnLst/>
              <a:rect l="l" t="t" r="r" b="b"/>
              <a:pathLst>
                <a:path w="6707" h="8770" extrusionOk="0">
                  <a:moveTo>
                    <a:pt x="374" y="1"/>
                  </a:moveTo>
                  <a:cubicBezTo>
                    <a:pt x="292" y="12"/>
                    <a:pt x="214" y="26"/>
                    <a:pt x="132" y="47"/>
                  </a:cubicBezTo>
                  <a:cubicBezTo>
                    <a:pt x="107" y="68"/>
                    <a:pt x="86" y="90"/>
                    <a:pt x="60" y="111"/>
                  </a:cubicBezTo>
                  <a:cubicBezTo>
                    <a:pt x="0" y="389"/>
                    <a:pt x="50" y="435"/>
                    <a:pt x="217" y="661"/>
                  </a:cubicBezTo>
                  <a:cubicBezTo>
                    <a:pt x="520" y="1070"/>
                    <a:pt x="1337" y="1409"/>
                    <a:pt x="1921" y="1409"/>
                  </a:cubicBezTo>
                  <a:cubicBezTo>
                    <a:pt x="2015" y="1409"/>
                    <a:pt x="2100" y="1403"/>
                    <a:pt x="2178" y="1385"/>
                  </a:cubicBezTo>
                  <a:cubicBezTo>
                    <a:pt x="2225" y="1373"/>
                    <a:pt x="2275" y="1363"/>
                    <a:pt x="2321" y="1352"/>
                  </a:cubicBezTo>
                  <a:cubicBezTo>
                    <a:pt x="2456" y="1320"/>
                    <a:pt x="2424" y="1231"/>
                    <a:pt x="2328" y="1124"/>
                  </a:cubicBezTo>
                  <a:lnTo>
                    <a:pt x="2328" y="1124"/>
                  </a:lnTo>
                  <a:cubicBezTo>
                    <a:pt x="3676" y="1598"/>
                    <a:pt x="5006" y="2251"/>
                    <a:pt x="6318" y="2857"/>
                  </a:cubicBezTo>
                  <a:cubicBezTo>
                    <a:pt x="4863" y="3666"/>
                    <a:pt x="3583" y="4686"/>
                    <a:pt x="2489" y="5906"/>
                  </a:cubicBezTo>
                  <a:cubicBezTo>
                    <a:pt x="3843" y="4768"/>
                    <a:pt x="5245" y="3702"/>
                    <a:pt x="6707" y="2708"/>
                  </a:cubicBezTo>
                  <a:cubicBezTo>
                    <a:pt x="4892" y="1873"/>
                    <a:pt x="3027" y="1153"/>
                    <a:pt x="1123" y="529"/>
                  </a:cubicBezTo>
                  <a:cubicBezTo>
                    <a:pt x="802" y="425"/>
                    <a:pt x="538" y="218"/>
                    <a:pt x="374" y="1"/>
                  </a:cubicBezTo>
                  <a:close/>
                  <a:moveTo>
                    <a:pt x="1761" y="6786"/>
                  </a:moveTo>
                  <a:cubicBezTo>
                    <a:pt x="1519" y="7104"/>
                    <a:pt x="1284" y="7436"/>
                    <a:pt x="1062" y="7774"/>
                  </a:cubicBezTo>
                  <a:cubicBezTo>
                    <a:pt x="905" y="8024"/>
                    <a:pt x="2214" y="8769"/>
                    <a:pt x="2867" y="8769"/>
                  </a:cubicBezTo>
                  <a:cubicBezTo>
                    <a:pt x="3009" y="8769"/>
                    <a:pt x="3124" y="8733"/>
                    <a:pt x="3177" y="8644"/>
                  </a:cubicBezTo>
                  <a:cubicBezTo>
                    <a:pt x="3455" y="8216"/>
                    <a:pt x="3751" y="7806"/>
                    <a:pt x="4068" y="7414"/>
                  </a:cubicBezTo>
                  <a:lnTo>
                    <a:pt x="4068" y="7414"/>
                  </a:lnTo>
                  <a:cubicBezTo>
                    <a:pt x="3932" y="7528"/>
                    <a:pt x="3801" y="7642"/>
                    <a:pt x="3669" y="7757"/>
                  </a:cubicBezTo>
                  <a:cubicBezTo>
                    <a:pt x="3583" y="7831"/>
                    <a:pt x="3462" y="7864"/>
                    <a:pt x="3326" y="7864"/>
                  </a:cubicBezTo>
                  <a:cubicBezTo>
                    <a:pt x="2749" y="7864"/>
                    <a:pt x="1857" y="7275"/>
                    <a:pt x="1761" y="6786"/>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5" name="Google Shape;735;p6"/>
            <p:cNvSpPr/>
            <p:nvPr/>
          </p:nvSpPr>
          <p:spPr>
            <a:xfrm>
              <a:off x="2129450" y="1377000"/>
              <a:ext cx="241500" cy="205525"/>
            </a:xfrm>
            <a:custGeom>
              <a:avLst/>
              <a:gdLst/>
              <a:ahLst/>
              <a:cxnLst/>
              <a:rect l="l" t="t" r="r" b="b"/>
              <a:pathLst>
                <a:path w="9660" h="8221" extrusionOk="0">
                  <a:moveTo>
                    <a:pt x="2404" y="6712"/>
                  </a:moveTo>
                  <a:lnTo>
                    <a:pt x="2404" y="6712"/>
                  </a:lnTo>
                  <a:cubicBezTo>
                    <a:pt x="2204" y="6883"/>
                    <a:pt x="2004" y="7051"/>
                    <a:pt x="1808" y="7225"/>
                  </a:cubicBezTo>
                  <a:cubicBezTo>
                    <a:pt x="1687" y="7329"/>
                    <a:pt x="1651" y="7457"/>
                    <a:pt x="1676" y="7592"/>
                  </a:cubicBezTo>
                  <a:cubicBezTo>
                    <a:pt x="1908" y="7289"/>
                    <a:pt x="2150" y="6993"/>
                    <a:pt x="2404" y="6712"/>
                  </a:cubicBezTo>
                  <a:close/>
                  <a:moveTo>
                    <a:pt x="518" y="1"/>
                  </a:moveTo>
                  <a:cubicBezTo>
                    <a:pt x="7" y="1"/>
                    <a:pt x="1" y="422"/>
                    <a:pt x="289" y="807"/>
                  </a:cubicBezTo>
                  <a:cubicBezTo>
                    <a:pt x="381" y="792"/>
                    <a:pt x="475" y="789"/>
                    <a:pt x="567" y="789"/>
                  </a:cubicBezTo>
                  <a:cubicBezTo>
                    <a:pt x="1416" y="789"/>
                    <a:pt x="2243" y="1274"/>
                    <a:pt x="3017" y="1605"/>
                  </a:cubicBezTo>
                  <a:cubicBezTo>
                    <a:pt x="4600" y="2280"/>
                    <a:pt x="6184" y="2957"/>
                    <a:pt x="7767" y="3634"/>
                  </a:cubicBezTo>
                  <a:cubicBezTo>
                    <a:pt x="7827" y="3663"/>
                    <a:pt x="9015" y="4237"/>
                    <a:pt x="8626" y="4437"/>
                  </a:cubicBezTo>
                  <a:cubicBezTo>
                    <a:pt x="6800" y="5378"/>
                    <a:pt x="5246" y="6644"/>
                    <a:pt x="3983" y="8220"/>
                  </a:cubicBezTo>
                  <a:cubicBezTo>
                    <a:pt x="5623" y="6822"/>
                    <a:pt x="7346" y="5535"/>
                    <a:pt x="9150" y="4351"/>
                  </a:cubicBezTo>
                  <a:cubicBezTo>
                    <a:pt x="9660" y="4016"/>
                    <a:pt x="8786" y="3321"/>
                    <a:pt x="8533" y="3196"/>
                  </a:cubicBezTo>
                  <a:cubicBezTo>
                    <a:pt x="6105" y="1983"/>
                    <a:pt x="3616" y="942"/>
                    <a:pt x="1038" y="97"/>
                  </a:cubicBezTo>
                  <a:cubicBezTo>
                    <a:pt x="824" y="30"/>
                    <a:pt x="653" y="1"/>
                    <a:pt x="51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36" name="Google Shape;736;p6"/>
            <p:cNvSpPr/>
            <p:nvPr/>
          </p:nvSpPr>
          <p:spPr>
            <a:xfrm>
              <a:off x="2136675" y="1396700"/>
              <a:ext cx="218150" cy="197050"/>
            </a:xfrm>
            <a:custGeom>
              <a:avLst/>
              <a:gdLst/>
              <a:ahLst/>
              <a:cxnLst/>
              <a:rect l="l" t="t" r="r" b="b"/>
              <a:pathLst>
                <a:path w="8726" h="7882" extrusionOk="0">
                  <a:moveTo>
                    <a:pt x="278" y="1"/>
                  </a:moveTo>
                  <a:cubicBezTo>
                    <a:pt x="186" y="1"/>
                    <a:pt x="92" y="4"/>
                    <a:pt x="0" y="19"/>
                  </a:cubicBezTo>
                  <a:cubicBezTo>
                    <a:pt x="164" y="236"/>
                    <a:pt x="428" y="443"/>
                    <a:pt x="749" y="547"/>
                  </a:cubicBezTo>
                  <a:cubicBezTo>
                    <a:pt x="2653" y="1171"/>
                    <a:pt x="4518" y="1891"/>
                    <a:pt x="6333" y="2726"/>
                  </a:cubicBezTo>
                  <a:cubicBezTo>
                    <a:pt x="4871" y="3720"/>
                    <a:pt x="3469" y="4786"/>
                    <a:pt x="2115" y="5924"/>
                  </a:cubicBezTo>
                  <a:cubicBezTo>
                    <a:pt x="1861" y="6205"/>
                    <a:pt x="1619" y="6501"/>
                    <a:pt x="1387" y="6804"/>
                  </a:cubicBezTo>
                  <a:cubicBezTo>
                    <a:pt x="1483" y="7293"/>
                    <a:pt x="2375" y="7882"/>
                    <a:pt x="2952" y="7882"/>
                  </a:cubicBezTo>
                  <a:cubicBezTo>
                    <a:pt x="3088" y="7882"/>
                    <a:pt x="3209" y="7849"/>
                    <a:pt x="3295" y="7775"/>
                  </a:cubicBezTo>
                  <a:cubicBezTo>
                    <a:pt x="3427" y="7660"/>
                    <a:pt x="3558" y="7546"/>
                    <a:pt x="3694" y="7432"/>
                  </a:cubicBezTo>
                  <a:cubicBezTo>
                    <a:pt x="4957" y="5856"/>
                    <a:pt x="6511" y="4590"/>
                    <a:pt x="8337" y="3649"/>
                  </a:cubicBezTo>
                  <a:cubicBezTo>
                    <a:pt x="8726" y="3449"/>
                    <a:pt x="7538" y="2875"/>
                    <a:pt x="7478" y="2846"/>
                  </a:cubicBezTo>
                  <a:cubicBezTo>
                    <a:pt x="5895" y="2169"/>
                    <a:pt x="4311" y="1492"/>
                    <a:pt x="2728" y="817"/>
                  </a:cubicBezTo>
                  <a:cubicBezTo>
                    <a:pt x="1954" y="486"/>
                    <a:pt x="1127" y="1"/>
                    <a:pt x="278"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37" name="Google Shape;737;p6"/>
          <p:cNvSpPr txBox="1">
            <a:spLocks noGrp="1"/>
          </p:cNvSpPr>
          <p:nvPr>
            <p:ph type="title"/>
          </p:nvPr>
        </p:nvSpPr>
        <p:spPr>
          <a:xfrm>
            <a:off x="6068793" y="1349515"/>
            <a:ext cx="2676007" cy="1543486"/>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sz="2400" dirty="0"/>
              <a:t>¿Qué actividades realizas para motivarte día a día?</a:t>
            </a:r>
            <a:endParaRPr sz="2400" dirty="0"/>
          </a:p>
          <a:p>
            <a:pPr marL="0" lvl="0" indent="0" algn="ctr" rtl="0">
              <a:lnSpc>
                <a:spcPct val="100000"/>
              </a:lnSpc>
              <a:spcBef>
                <a:spcPts val="0"/>
              </a:spcBef>
              <a:spcAft>
                <a:spcPts val="0"/>
              </a:spcAft>
              <a:buSzPts val="3000"/>
              <a:buNone/>
            </a:pPr>
            <a:endParaRPr sz="2400" dirty="0"/>
          </a:p>
          <a:p>
            <a:pPr marL="0" lvl="0" indent="0" algn="ctr" rtl="0">
              <a:lnSpc>
                <a:spcPct val="100000"/>
              </a:lnSpc>
              <a:spcBef>
                <a:spcPts val="0"/>
              </a:spcBef>
              <a:spcAft>
                <a:spcPts val="0"/>
              </a:spcAft>
              <a:buSzPts val="3000"/>
              <a:buNone/>
            </a:pPr>
            <a:endParaRPr sz="2500" dirty="0"/>
          </a:p>
        </p:txBody>
      </p:sp>
      <p:sp>
        <p:nvSpPr>
          <p:cNvPr id="738" name="Google Shape;738;p6"/>
          <p:cNvSpPr txBox="1"/>
          <p:nvPr/>
        </p:nvSpPr>
        <p:spPr>
          <a:xfrm rot="-2045299">
            <a:off x="63004" y="723862"/>
            <a:ext cx="2070940" cy="530779"/>
          </a:xfrm>
          <a:prstGeom prst="rect">
            <a:avLst/>
          </a:prstGeom>
          <a:noFill/>
          <a:ln>
            <a:noFill/>
          </a:ln>
          <a:effectLst>
            <a:outerShdw blurRad="57150" dist="19050" dir="5400000" algn="bl" rotWithShape="0">
              <a:srgbClr val="000000">
                <a:alpha val="50000"/>
              </a:srgbClr>
            </a:outerShdw>
          </a:effectLst>
        </p:spPr>
        <p:txBody>
          <a:bodyPr spcFirstLastPara="1" wrap="square" lIns="91425" tIns="91425" rIns="91425" bIns="91425" anchor="t" anchorCtr="0">
            <a:noAutofit/>
          </a:bodyPr>
          <a:lstStyle/>
          <a:p>
            <a:pPr marL="0" lvl="0" indent="0" algn="l" rtl="0">
              <a:spcBef>
                <a:spcPts val="0"/>
              </a:spcBef>
              <a:spcAft>
                <a:spcPts val="0"/>
              </a:spcAft>
              <a:buNone/>
            </a:pPr>
            <a:r>
              <a:rPr lang="en" sz="1900" b="1">
                <a:solidFill>
                  <a:schemeClr val="dk1"/>
                </a:solidFill>
                <a:latin typeface="Itim"/>
                <a:ea typeface="Itim"/>
                <a:cs typeface="Itim"/>
                <a:sym typeface="Itim"/>
              </a:rPr>
              <a:t>Reflexionemos:</a:t>
            </a:r>
            <a:endParaRPr sz="18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42"/>
        <p:cNvGrpSpPr/>
        <p:nvPr/>
      </p:nvGrpSpPr>
      <p:grpSpPr>
        <a:xfrm>
          <a:off x="0" y="0"/>
          <a:ext cx="0" cy="0"/>
          <a:chOff x="0" y="0"/>
          <a:chExt cx="0" cy="0"/>
        </a:xfrm>
      </p:grpSpPr>
      <p:sp>
        <p:nvSpPr>
          <p:cNvPr id="743" name="Google Shape;743;p12"/>
          <p:cNvSpPr txBox="1">
            <a:spLocks noGrp="1"/>
          </p:cNvSpPr>
          <p:nvPr>
            <p:ph type="title" idx="4294967295"/>
          </p:nvPr>
        </p:nvSpPr>
        <p:spPr>
          <a:xfrm>
            <a:off x="1284868" y="373167"/>
            <a:ext cx="7956550" cy="34799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None/>
            </a:pPr>
            <a:r>
              <a:rPr lang="en" sz="1600" u="sng" dirty="0">
                <a:solidFill>
                  <a:schemeClr val="hlink"/>
                </a:solidFill>
                <a:latin typeface="Arial"/>
                <a:ea typeface="Arial"/>
                <a:cs typeface="Arial"/>
                <a:sym typeface="Arial"/>
              </a:rPr>
              <a:t>5 Pasos Para Cumplir Tus Sueños | Nacho Llantada |</a:t>
            </a:r>
            <a:r>
              <a:rPr lang="en" sz="1600" dirty="0">
                <a:solidFill>
                  <a:srgbClr val="000000"/>
                </a:solidFill>
                <a:latin typeface="Arial"/>
                <a:ea typeface="Arial"/>
                <a:cs typeface="Arial"/>
                <a:sym typeface="Arial"/>
              </a:rPr>
              <a:t>  </a:t>
            </a:r>
            <a:endParaRPr sz="1600" dirty="0">
              <a:solidFill>
                <a:srgbClr val="000000"/>
              </a:solidFill>
              <a:latin typeface="Arial"/>
              <a:ea typeface="Arial"/>
              <a:cs typeface="Arial"/>
              <a:sym typeface="Arial"/>
            </a:endParaRPr>
          </a:p>
          <a:p>
            <a:pPr marL="0" lvl="0" indent="0" algn="ctr" rtl="0">
              <a:lnSpc>
                <a:spcPct val="100000"/>
              </a:lnSpc>
              <a:spcBef>
                <a:spcPts val="0"/>
              </a:spcBef>
              <a:spcAft>
                <a:spcPts val="0"/>
              </a:spcAft>
              <a:buSzPts val="12000"/>
              <a:buNone/>
            </a:pPr>
            <a:endParaRPr dirty="0"/>
          </a:p>
        </p:txBody>
      </p:sp>
      <p:grpSp>
        <p:nvGrpSpPr>
          <p:cNvPr id="745" name="Google Shape;745;p12"/>
          <p:cNvGrpSpPr/>
          <p:nvPr/>
        </p:nvGrpSpPr>
        <p:grpSpPr>
          <a:xfrm flipH="1">
            <a:off x="2325737" y="692610"/>
            <a:ext cx="6136363" cy="385400"/>
            <a:chOff x="4351850" y="1641550"/>
            <a:chExt cx="1008461" cy="385400"/>
          </a:xfrm>
        </p:grpSpPr>
        <p:sp>
          <p:nvSpPr>
            <p:cNvPr id="746" name="Google Shape;746;p12"/>
            <p:cNvSpPr/>
            <p:nvPr/>
          </p:nvSpPr>
          <p:spPr>
            <a:xfrm>
              <a:off x="4351850" y="18706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7" name="Google Shape;747;p12"/>
            <p:cNvSpPr/>
            <p:nvPr/>
          </p:nvSpPr>
          <p:spPr>
            <a:xfrm>
              <a:off x="4559561" y="1641550"/>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48" name="Google Shape;748;p12"/>
          <p:cNvSpPr/>
          <p:nvPr/>
        </p:nvSpPr>
        <p:spPr>
          <a:xfrm>
            <a:off x="1615100" y="789481"/>
            <a:ext cx="472444" cy="514794"/>
          </a:xfrm>
          <a:custGeom>
            <a:avLst/>
            <a:gdLst/>
            <a:ahLst/>
            <a:cxnLst/>
            <a:rect l="l" t="t" r="r" b="b"/>
            <a:pathLst>
              <a:path w="6950" h="7573" extrusionOk="0">
                <a:moveTo>
                  <a:pt x="3987" y="412"/>
                </a:moveTo>
                <a:lnTo>
                  <a:pt x="4012" y="437"/>
                </a:lnTo>
                <a:cubicBezTo>
                  <a:pt x="4086" y="523"/>
                  <a:pt x="4172" y="1054"/>
                  <a:pt x="4172" y="1461"/>
                </a:cubicBezTo>
                <a:cubicBezTo>
                  <a:pt x="4172" y="1881"/>
                  <a:pt x="4172" y="2264"/>
                  <a:pt x="4148" y="2659"/>
                </a:cubicBezTo>
                <a:cubicBezTo>
                  <a:pt x="3975" y="2745"/>
                  <a:pt x="3790" y="2832"/>
                  <a:pt x="3617" y="2918"/>
                </a:cubicBezTo>
                <a:lnTo>
                  <a:pt x="3530" y="2832"/>
                </a:lnTo>
                <a:cubicBezTo>
                  <a:pt x="3407" y="2708"/>
                  <a:pt x="3296" y="2572"/>
                  <a:pt x="3172" y="2449"/>
                </a:cubicBezTo>
                <a:cubicBezTo>
                  <a:pt x="3222" y="2214"/>
                  <a:pt x="3284" y="1955"/>
                  <a:pt x="3333" y="1721"/>
                </a:cubicBezTo>
                <a:cubicBezTo>
                  <a:pt x="3358" y="1708"/>
                  <a:pt x="3370" y="1684"/>
                  <a:pt x="3370" y="1659"/>
                </a:cubicBezTo>
                <a:cubicBezTo>
                  <a:pt x="3432" y="1461"/>
                  <a:pt x="3469" y="1264"/>
                  <a:pt x="3518" y="1079"/>
                </a:cubicBezTo>
                <a:cubicBezTo>
                  <a:pt x="3543" y="980"/>
                  <a:pt x="3580" y="881"/>
                  <a:pt x="3617" y="795"/>
                </a:cubicBezTo>
                <a:lnTo>
                  <a:pt x="3654" y="721"/>
                </a:lnTo>
                <a:cubicBezTo>
                  <a:pt x="3703" y="634"/>
                  <a:pt x="3753" y="560"/>
                  <a:pt x="3802" y="499"/>
                </a:cubicBezTo>
                <a:cubicBezTo>
                  <a:pt x="3827" y="474"/>
                  <a:pt x="3851" y="462"/>
                  <a:pt x="3864" y="437"/>
                </a:cubicBezTo>
                <a:lnTo>
                  <a:pt x="3913" y="412"/>
                </a:lnTo>
                <a:close/>
                <a:moveTo>
                  <a:pt x="3074" y="2918"/>
                </a:moveTo>
                <a:lnTo>
                  <a:pt x="3247" y="3091"/>
                </a:lnTo>
                <a:lnTo>
                  <a:pt x="3148" y="3140"/>
                </a:lnTo>
                <a:lnTo>
                  <a:pt x="3037" y="3190"/>
                </a:lnTo>
                <a:cubicBezTo>
                  <a:pt x="3049" y="3103"/>
                  <a:pt x="3061" y="3017"/>
                  <a:pt x="3074" y="2918"/>
                </a:cubicBezTo>
                <a:close/>
                <a:moveTo>
                  <a:pt x="4135" y="3091"/>
                </a:moveTo>
                <a:cubicBezTo>
                  <a:pt x="4135" y="3202"/>
                  <a:pt x="4123" y="3325"/>
                  <a:pt x="4111" y="3437"/>
                </a:cubicBezTo>
                <a:cubicBezTo>
                  <a:pt x="4037" y="3362"/>
                  <a:pt x="3962" y="3288"/>
                  <a:pt x="3888" y="3202"/>
                </a:cubicBezTo>
                <a:lnTo>
                  <a:pt x="4135" y="3091"/>
                </a:lnTo>
                <a:close/>
                <a:moveTo>
                  <a:pt x="1049" y="1153"/>
                </a:moveTo>
                <a:cubicBezTo>
                  <a:pt x="1086" y="1165"/>
                  <a:pt x="1111" y="1165"/>
                  <a:pt x="1136" y="1178"/>
                </a:cubicBezTo>
                <a:cubicBezTo>
                  <a:pt x="1296" y="1215"/>
                  <a:pt x="1432" y="1289"/>
                  <a:pt x="1543" y="1400"/>
                </a:cubicBezTo>
                <a:cubicBezTo>
                  <a:pt x="1963" y="1758"/>
                  <a:pt x="2358" y="2128"/>
                  <a:pt x="2728" y="2535"/>
                </a:cubicBezTo>
                <a:lnTo>
                  <a:pt x="2753" y="2560"/>
                </a:lnTo>
                <a:cubicBezTo>
                  <a:pt x="2691" y="2832"/>
                  <a:pt x="2654" y="3103"/>
                  <a:pt x="2617" y="3375"/>
                </a:cubicBezTo>
                <a:lnTo>
                  <a:pt x="2407" y="3474"/>
                </a:lnTo>
                <a:cubicBezTo>
                  <a:pt x="2185" y="3227"/>
                  <a:pt x="1950" y="2967"/>
                  <a:pt x="1728" y="2708"/>
                </a:cubicBezTo>
                <a:cubicBezTo>
                  <a:pt x="1432" y="2387"/>
                  <a:pt x="1160" y="2042"/>
                  <a:pt x="951" y="1647"/>
                </a:cubicBezTo>
                <a:lnTo>
                  <a:pt x="938" y="1622"/>
                </a:lnTo>
                <a:cubicBezTo>
                  <a:pt x="901" y="1548"/>
                  <a:pt x="889" y="1474"/>
                  <a:pt x="876" y="1387"/>
                </a:cubicBezTo>
                <a:cubicBezTo>
                  <a:pt x="876" y="1350"/>
                  <a:pt x="876" y="1313"/>
                  <a:pt x="876" y="1276"/>
                </a:cubicBezTo>
                <a:lnTo>
                  <a:pt x="876" y="1264"/>
                </a:lnTo>
                <a:cubicBezTo>
                  <a:pt x="876" y="1252"/>
                  <a:pt x="889" y="1227"/>
                  <a:pt x="889" y="1215"/>
                </a:cubicBezTo>
                <a:cubicBezTo>
                  <a:pt x="901" y="1202"/>
                  <a:pt x="901" y="1202"/>
                  <a:pt x="914" y="1190"/>
                </a:cubicBezTo>
                <a:lnTo>
                  <a:pt x="926" y="1165"/>
                </a:lnTo>
                <a:lnTo>
                  <a:pt x="951" y="1153"/>
                </a:lnTo>
                <a:close/>
                <a:moveTo>
                  <a:pt x="6246" y="2326"/>
                </a:moveTo>
                <a:lnTo>
                  <a:pt x="6370" y="2338"/>
                </a:lnTo>
                <a:lnTo>
                  <a:pt x="6431" y="2338"/>
                </a:lnTo>
                <a:lnTo>
                  <a:pt x="6444" y="2350"/>
                </a:lnTo>
                <a:lnTo>
                  <a:pt x="6456" y="2363"/>
                </a:lnTo>
                <a:lnTo>
                  <a:pt x="6456" y="2375"/>
                </a:lnTo>
                <a:lnTo>
                  <a:pt x="6456" y="2387"/>
                </a:lnTo>
                <a:lnTo>
                  <a:pt x="6456" y="2412"/>
                </a:lnTo>
                <a:cubicBezTo>
                  <a:pt x="6456" y="2424"/>
                  <a:pt x="6444" y="2437"/>
                  <a:pt x="6444" y="2449"/>
                </a:cubicBezTo>
                <a:cubicBezTo>
                  <a:pt x="6431" y="2474"/>
                  <a:pt x="6419" y="2498"/>
                  <a:pt x="6407" y="2523"/>
                </a:cubicBezTo>
                <a:cubicBezTo>
                  <a:pt x="6197" y="2881"/>
                  <a:pt x="5715" y="3153"/>
                  <a:pt x="5222" y="3486"/>
                </a:cubicBezTo>
                <a:cubicBezTo>
                  <a:pt x="4987" y="3634"/>
                  <a:pt x="4765" y="3770"/>
                  <a:pt x="4530" y="3906"/>
                </a:cubicBezTo>
                <a:cubicBezTo>
                  <a:pt x="4506" y="3869"/>
                  <a:pt x="4469" y="3832"/>
                  <a:pt x="4432" y="3794"/>
                </a:cubicBezTo>
                <a:cubicBezTo>
                  <a:pt x="4469" y="3498"/>
                  <a:pt x="4506" y="3202"/>
                  <a:pt x="4530" y="2906"/>
                </a:cubicBezTo>
                <a:cubicBezTo>
                  <a:pt x="5024" y="2659"/>
                  <a:pt x="5543" y="2474"/>
                  <a:pt x="6086" y="2338"/>
                </a:cubicBezTo>
                <a:cubicBezTo>
                  <a:pt x="6132" y="2326"/>
                  <a:pt x="6189" y="2326"/>
                  <a:pt x="6246" y="2326"/>
                </a:cubicBezTo>
                <a:close/>
                <a:moveTo>
                  <a:pt x="3518" y="3387"/>
                </a:moveTo>
                <a:cubicBezTo>
                  <a:pt x="3703" y="3585"/>
                  <a:pt x="3876" y="3782"/>
                  <a:pt x="4061" y="3980"/>
                </a:cubicBezTo>
                <a:cubicBezTo>
                  <a:pt x="4061" y="4041"/>
                  <a:pt x="4049" y="4103"/>
                  <a:pt x="4037" y="4177"/>
                </a:cubicBezTo>
                <a:cubicBezTo>
                  <a:pt x="3827" y="4288"/>
                  <a:pt x="3629" y="4399"/>
                  <a:pt x="3419" y="4510"/>
                </a:cubicBezTo>
                <a:lnTo>
                  <a:pt x="3209" y="4301"/>
                </a:lnTo>
                <a:cubicBezTo>
                  <a:pt x="3123" y="4214"/>
                  <a:pt x="3037" y="4128"/>
                  <a:pt x="2950" y="4041"/>
                </a:cubicBezTo>
                <a:cubicBezTo>
                  <a:pt x="2963" y="3906"/>
                  <a:pt x="2963" y="3770"/>
                  <a:pt x="2987" y="3646"/>
                </a:cubicBezTo>
                <a:cubicBezTo>
                  <a:pt x="3160" y="3560"/>
                  <a:pt x="3345" y="3474"/>
                  <a:pt x="3518" y="3387"/>
                </a:cubicBezTo>
                <a:close/>
                <a:moveTo>
                  <a:pt x="2901" y="4560"/>
                </a:moveTo>
                <a:lnTo>
                  <a:pt x="3061" y="4696"/>
                </a:lnTo>
                <a:lnTo>
                  <a:pt x="3049" y="4696"/>
                </a:lnTo>
                <a:lnTo>
                  <a:pt x="2889" y="4782"/>
                </a:lnTo>
                <a:cubicBezTo>
                  <a:pt x="2889" y="4708"/>
                  <a:pt x="2901" y="4622"/>
                  <a:pt x="2901" y="4560"/>
                </a:cubicBezTo>
                <a:close/>
                <a:moveTo>
                  <a:pt x="3987" y="4659"/>
                </a:moveTo>
                <a:cubicBezTo>
                  <a:pt x="3975" y="4770"/>
                  <a:pt x="3962" y="4881"/>
                  <a:pt x="3938" y="5004"/>
                </a:cubicBezTo>
                <a:lnTo>
                  <a:pt x="3728" y="4794"/>
                </a:lnTo>
                <a:lnTo>
                  <a:pt x="3987" y="4659"/>
                </a:lnTo>
                <a:close/>
                <a:moveTo>
                  <a:pt x="2321" y="3967"/>
                </a:moveTo>
                <a:cubicBezTo>
                  <a:pt x="2395" y="4041"/>
                  <a:pt x="2457" y="4128"/>
                  <a:pt x="2531" y="4189"/>
                </a:cubicBezTo>
                <a:cubicBezTo>
                  <a:pt x="2518" y="4375"/>
                  <a:pt x="2506" y="4572"/>
                  <a:pt x="2494" y="4757"/>
                </a:cubicBezTo>
                <a:cubicBezTo>
                  <a:pt x="2494" y="4831"/>
                  <a:pt x="2481" y="4905"/>
                  <a:pt x="2481" y="4979"/>
                </a:cubicBezTo>
                <a:lnTo>
                  <a:pt x="2247" y="5091"/>
                </a:lnTo>
                <a:lnTo>
                  <a:pt x="2247" y="5078"/>
                </a:lnTo>
                <a:cubicBezTo>
                  <a:pt x="1765" y="5288"/>
                  <a:pt x="1420" y="5486"/>
                  <a:pt x="988" y="5621"/>
                </a:cubicBezTo>
                <a:cubicBezTo>
                  <a:pt x="895" y="5640"/>
                  <a:pt x="802" y="5649"/>
                  <a:pt x="710" y="5649"/>
                </a:cubicBezTo>
                <a:cubicBezTo>
                  <a:pt x="617" y="5649"/>
                  <a:pt x="525" y="5640"/>
                  <a:pt x="432" y="5621"/>
                </a:cubicBezTo>
                <a:lnTo>
                  <a:pt x="395" y="5609"/>
                </a:lnTo>
                <a:lnTo>
                  <a:pt x="383" y="5597"/>
                </a:lnTo>
                <a:cubicBezTo>
                  <a:pt x="370" y="5572"/>
                  <a:pt x="370" y="5560"/>
                  <a:pt x="370" y="5535"/>
                </a:cubicBezTo>
                <a:lnTo>
                  <a:pt x="370" y="5523"/>
                </a:lnTo>
                <a:lnTo>
                  <a:pt x="370" y="5510"/>
                </a:lnTo>
                <a:cubicBezTo>
                  <a:pt x="370" y="5510"/>
                  <a:pt x="370" y="5498"/>
                  <a:pt x="370" y="5498"/>
                </a:cubicBezTo>
                <a:cubicBezTo>
                  <a:pt x="370" y="5486"/>
                  <a:pt x="370" y="5473"/>
                  <a:pt x="383" y="5461"/>
                </a:cubicBezTo>
                <a:cubicBezTo>
                  <a:pt x="580" y="5017"/>
                  <a:pt x="1481" y="4449"/>
                  <a:pt x="2210" y="4029"/>
                </a:cubicBezTo>
                <a:cubicBezTo>
                  <a:pt x="2247" y="4004"/>
                  <a:pt x="2284" y="3992"/>
                  <a:pt x="2321" y="3967"/>
                </a:cubicBezTo>
                <a:close/>
                <a:moveTo>
                  <a:pt x="4456" y="4412"/>
                </a:moveTo>
                <a:cubicBezTo>
                  <a:pt x="4765" y="4757"/>
                  <a:pt x="5049" y="5091"/>
                  <a:pt x="5271" y="5387"/>
                </a:cubicBezTo>
                <a:cubicBezTo>
                  <a:pt x="5407" y="5560"/>
                  <a:pt x="5530" y="5745"/>
                  <a:pt x="5641" y="5942"/>
                </a:cubicBezTo>
                <a:cubicBezTo>
                  <a:pt x="5641" y="5955"/>
                  <a:pt x="5641" y="5955"/>
                  <a:pt x="5654" y="5967"/>
                </a:cubicBezTo>
                <a:cubicBezTo>
                  <a:pt x="5654" y="5979"/>
                  <a:pt x="5666" y="6004"/>
                  <a:pt x="5666" y="6016"/>
                </a:cubicBezTo>
                <a:cubicBezTo>
                  <a:pt x="5678" y="6066"/>
                  <a:pt x="5691" y="6115"/>
                  <a:pt x="5703" y="6165"/>
                </a:cubicBezTo>
                <a:cubicBezTo>
                  <a:pt x="5703" y="6177"/>
                  <a:pt x="5703" y="6202"/>
                  <a:pt x="5703" y="6214"/>
                </a:cubicBezTo>
                <a:cubicBezTo>
                  <a:pt x="5703" y="6214"/>
                  <a:pt x="5703" y="6214"/>
                  <a:pt x="5691" y="6226"/>
                </a:cubicBezTo>
                <a:lnTo>
                  <a:pt x="5666" y="6226"/>
                </a:lnTo>
                <a:cubicBezTo>
                  <a:pt x="5641" y="6214"/>
                  <a:pt x="5617" y="6214"/>
                  <a:pt x="5604" y="6202"/>
                </a:cubicBezTo>
                <a:cubicBezTo>
                  <a:pt x="5505" y="6177"/>
                  <a:pt x="5407" y="6140"/>
                  <a:pt x="5320" y="6090"/>
                </a:cubicBezTo>
                <a:cubicBezTo>
                  <a:pt x="4913" y="5844"/>
                  <a:pt x="4530" y="5547"/>
                  <a:pt x="4185" y="5226"/>
                </a:cubicBezTo>
                <a:cubicBezTo>
                  <a:pt x="4222" y="5066"/>
                  <a:pt x="4246" y="4893"/>
                  <a:pt x="4283" y="4733"/>
                </a:cubicBezTo>
                <a:cubicBezTo>
                  <a:pt x="4296" y="4646"/>
                  <a:pt x="4308" y="4560"/>
                  <a:pt x="4320" y="4486"/>
                </a:cubicBezTo>
                <a:cubicBezTo>
                  <a:pt x="4370" y="4461"/>
                  <a:pt x="4407" y="4424"/>
                  <a:pt x="4456" y="4412"/>
                </a:cubicBezTo>
                <a:close/>
                <a:moveTo>
                  <a:pt x="3345" y="4992"/>
                </a:moveTo>
                <a:cubicBezTo>
                  <a:pt x="3518" y="5152"/>
                  <a:pt x="3691" y="5300"/>
                  <a:pt x="3864" y="5461"/>
                </a:cubicBezTo>
                <a:cubicBezTo>
                  <a:pt x="3777" y="5930"/>
                  <a:pt x="3654" y="6387"/>
                  <a:pt x="3518" y="6843"/>
                </a:cubicBezTo>
                <a:lnTo>
                  <a:pt x="3506" y="6843"/>
                </a:lnTo>
                <a:cubicBezTo>
                  <a:pt x="3444" y="7004"/>
                  <a:pt x="3358" y="7152"/>
                  <a:pt x="3234" y="7275"/>
                </a:cubicBezTo>
                <a:lnTo>
                  <a:pt x="3209" y="7288"/>
                </a:lnTo>
                <a:lnTo>
                  <a:pt x="3197" y="7300"/>
                </a:lnTo>
                <a:lnTo>
                  <a:pt x="3160" y="7325"/>
                </a:lnTo>
                <a:lnTo>
                  <a:pt x="3111" y="7325"/>
                </a:lnTo>
                <a:cubicBezTo>
                  <a:pt x="3012" y="7115"/>
                  <a:pt x="2938" y="6905"/>
                  <a:pt x="2913" y="6683"/>
                </a:cubicBezTo>
                <a:cubicBezTo>
                  <a:pt x="2852" y="6202"/>
                  <a:pt x="2839" y="5708"/>
                  <a:pt x="2876" y="5214"/>
                </a:cubicBezTo>
                <a:cubicBezTo>
                  <a:pt x="3024" y="5140"/>
                  <a:pt x="3185" y="5066"/>
                  <a:pt x="3345" y="4992"/>
                </a:cubicBezTo>
                <a:close/>
                <a:moveTo>
                  <a:pt x="3990" y="1"/>
                </a:moveTo>
                <a:cubicBezTo>
                  <a:pt x="3969" y="1"/>
                  <a:pt x="3948" y="2"/>
                  <a:pt x="3925" y="5"/>
                </a:cubicBezTo>
                <a:cubicBezTo>
                  <a:pt x="3543" y="67"/>
                  <a:pt x="3370" y="499"/>
                  <a:pt x="3259" y="931"/>
                </a:cubicBezTo>
                <a:cubicBezTo>
                  <a:pt x="3148" y="1202"/>
                  <a:pt x="3049" y="1474"/>
                  <a:pt x="2975" y="1758"/>
                </a:cubicBezTo>
                <a:cubicBezTo>
                  <a:pt x="2938" y="1869"/>
                  <a:pt x="2901" y="1992"/>
                  <a:pt x="2864" y="2116"/>
                </a:cubicBezTo>
                <a:cubicBezTo>
                  <a:pt x="2568" y="1795"/>
                  <a:pt x="2247" y="1499"/>
                  <a:pt x="1901" y="1227"/>
                </a:cubicBezTo>
                <a:cubicBezTo>
                  <a:pt x="1648" y="1034"/>
                  <a:pt x="1359" y="782"/>
                  <a:pt x="1012" y="782"/>
                </a:cubicBezTo>
                <a:cubicBezTo>
                  <a:pt x="1004" y="782"/>
                  <a:pt x="996" y="782"/>
                  <a:pt x="988" y="783"/>
                </a:cubicBezTo>
                <a:cubicBezTo>
                  <a:pt x="926" y="783"/>
                  <a:pt x="852" y="807"/>
                  <a:pt x="802" y="844"/>
                </a:cubicBezTo>
                <a:lnTo>
                  <a:pt x="765" y="857"/>
                </a:lnTo>
                <a:lnTo>
                  <a:pt x="741" y="881"/>
                </a:lnTo>
                <a:cubicBezTo>
                  <a:pt x="728" y="894"/>
                  <a:pt x="704" y="906"/>
                  <a:pt x="691" y="918"/>
                </a:cubicBezTo>
                <a:cubicBezTo>
                  <a:pt x="679" y="943"/>
                  <a:pt x="667" y="955"/>
                  <a:pt x="654" y="968"/>
                </a:cubicBezTo>
                <a:lnTo>
                  <a:pt x="630" y="992"/>
                </a:lnTo>
                <a:cubicBezTo>
                  <a:pt x="605" y="1029"/>
                  <a:pt x="593" y="1066"/>
                  <a:pt x="580" y="1116"/>
                </a:cubicBezTo>
                <a:cubicBezTo>
                  <a:pt x="568" y="1165"/>
                  <a:pt x="568" y="1215"/>
                  <a:pt x="568" y="1264"/>
                </a:cubicBezTo>
                <a:cubicBezTo>
                  <a:pt x="568" y="1276"/>
                  <a:pt x="568" y="1276"/>
                  <a:pt x="568" y="1289"/>
                </a:cubicBezTo>
                <a:cubicBezTo>
                  <a:pt x="593" y="1548"/>
                  <a:pt x="679" y="1807"/>
                  <a:pt x="802" y="2042"/>
                </a:cubicBezTo>
                <a:cubicBezTo>
                  <a:pt x="827" y="2079"/>
                  <a:pt x="839" y="2103"/>
                  <a:pt x="864" y="2140"/>
                </a:cubicBezTo>
                <a:cubicBezTo>
                  <a:pt x="1037" y="2449"/>
                  <a:pt x="1234" y="2733"/>
                  <a:pt x="1469" y="2992"/>
                </a:cubicBezTo>
                <a:cubicBezTo>
                  <a:pt x="1654" y="3227"/>
                  <a:pt x="1852" y="3449"/>
                  <a:pt x="2049" y="3671"/>
                </a:cubicBezTo>
                <a:cubicBezTo>
                  <a:pt x="1667" y="3881"/>
                  <a:pt x="1296" y="4115"/>
                  <a:pt x="938" y="4362"/>
                </a:cubicBezTo>
                <a:cubicBezTo>
                  <a:pt x="580" y="4634"/>
                  <a:pt x="161" y="4918"/>
                  <a:pt x="12" y="5350"/>
                </a:cubicBezTo>
                <a:cubicBezTo>
                  <a:pt x="0" y="5362"/>
                  <a:pt x="0" y="5387"/>
                  <a:pt x="0" y="5399"/>
                </a:cubicBezTo>
                <a:cubicBezTo>
                  <a:pt x="0" y="5424"/>
                  <a:pt x="0" y="5436"/>
                  <a:pt x="0" y="5449"/>
                </a:cubicBezTo>
                <a:cubicBezTo>
                  <a:pt x="0" y="5486"/>
                  <a:pt x="0" y="5523"/>
                  <a:pt x="0" y="5560"/>
                </a:cubicBezTo>
                <a:cubicBezTo>
                  <a:pt x="40" y="5865"/>
                  <a:pt x="252" y="5990"/>
                  <a:pt x="525" y="5990"/>
                </a:cubicBezTo>
                <a:cubicBezTo>
                  <a:pt x="594" y="5990"/>
                  <a:pt x="666" y="5982"/>
                  <a:pt x="741" y="5967"/>
                </a:cubicBezTo>
                <a:cubicBezTo>
                  <a:pt x="1284" y="5955"/>
                  <a:pt x="1815" y="5683"/>
                  <a:pt x="2308" y="5473"/>
                </a:cubicBezTo>
                <a:lnTo>
                  <a:pt x="2481" y="5399"/>
                </a:lnTo>
                <a:lnTo>
                  <a:pt x="2481" y="5399"/>
                </a:lnTo>
                <a:cubicBezTo>
                  <a:pt x="2469" y="5893"/>
                  <a:pt x="2518" y="6387"/>
                  <a:pt x="2642" y="6868"/>
                </a:cubicBezTo>
                <a:cubicBezTo>
                  <a:pt x="2716" y="7103"/>
                  <a:pt x="2827" y="7399"/>
                  <a:pt x="2938" y="7498"/>
                </a:cubicBezTo>
                <a:cubicBezTo>
                  <a:pt x="3012" y="7550"/>
                  <a:pt x="3082" y="7573"/>
                  <a:pt x="3149" y="7573"/>
                </a:cubicBezTo>
                <a:cubicBezTo>
                  <a:pt x="3393" y="7573"/>
                  <a:pt x="3584" y="7269"/>
                  <a:pt x="3691" y="7066"/>
                </a:cubicBezTo>
                <a:cubicBezTo>
                  <a:pt x="3864" y="6609"/>
                  <a:pt x="4000" y="6140"/>
                  <a:pt x="4098" y="5658"/>
                </a:cubicBezTo>
                <a:cubicBezTo>
                  <a:pt x="4160" y="5708"/>
                  <a:pt x="4222" y="5769"/>
                  <a:pt x="4296" y="5819"/>
                </a:cubicBezTo>
                <a:cubicBezTo>
                  <a:pt x="4654" y="6127"/>
                  <a:pt x="5061" y="6411"/>
                  <a:pt x="5530" y="6510"/>
                </a:cubicBezTo>
                <a:cubicBezTo>
                  <a:pt x="5555" y="6522"/>
                  <a:pt x="5580" y="6522"/>
                  <a:pt x="5604" y="6522"/>
                </a:cubicBezTo>
                <a:cubicBezTo>
                  <a:pt x="5619" y="6526"/>
                  <a:pt x="5634" y="6528"/>
                  <a:pt x="5650" y="6528"/>
                </a:cubicBezTo>
                <a:cubicBezTo>
                  <a:pt x="5689" y="6528"/>
                  <a:pt x="5730" y="6519"/>
                  <a:pt x="5765" y="6510"/>
                </a:cubicBezTo>
                <a:cubicBezTo>
                  <a:pt x="5851" y="6485"/>
                  <a:pt x="5913" y="6436"/>
                  <a:pt x="5962" y="6362"/>
                </a:cubicBezTo>
                <a:cubicBezTo>
                  <a:pt x="5999" y="6263"/>
                  <a:pt x="6012" y="6152"/>
                  <a:pt x="5975" y="6053"/>
                </a:cubicBezTo>
                <a:cubicBezTo>
                  <a:pt x="5950" y="5918"/>
                  <a:pt x="5900" y="5794"/>
                  <a:pt x="5839" y="5671"/>
                </a:cubicBezTo>
                <a:cubicBezTo>
                  <a:pt x="5518" y="5165"/>
                  <a:pt x="5160" y="4671"/>
                  <a:pt x="4777" y="4214"/>
                </a:cubicBezTo>
                <a:cubicBezTo>
                  <a:pt x="4839" y="4177"/>
                  <a:pt x="4901" y="4140"/>
                  <a:pt x="4962" y="4103"/>
                </a:cubicBezTo>
                <a:cubicBezTo>
                  <a:pt x="5357" y="3869"/>
                  <a:pt x="5740" y="3622"/>
                  <a:pt x="6123" y="3350"/>
                </a:cubicBezTo>
                <a:cubicBezTo>
                  <a:pt x="6394" y="3177"/>
                  <a:pt x="6616" y="2943"/>
                  <a:pt x="6765" y="2671"/>
                </a:cubicBezTo>
                <a:cubicBezTo>
                  <a:pt x="6949" y="2256"/>
                  <a:pt x="6681" y="2013"/>
                  <a:pt x="6293" y="2013"/>
                </a:cubicBezTo>
                <a:cubicBezTo>
                  <a:pt x="6266" y="2013"/>
                  <a:pt x="6238" y="2015"/>
                  <a:pt x="6209" y="2017"/>
                </a:cubicBezTo>
                <a:lnTo>
                  <a:pt x="6197" y="2005"/>
                </a:lnTo>
                <a:cubicBezTo>
                  <a:pt x="6186" y="2002"/>
                  <a:pt x="6173" y="2001"/>
                  <a:pt x="6156" y="2001"/>
                </a:cubicBezTo>
                <a:cubicBezTo>
                  <a:pt x="5921" y="2001"/>
                  <a:pt x="5108" y="2238"/>
                  <a:pt x="4715" y="2400"/>
                </a:cubicBezTo>
                <a:cubicBezTo>
                  <a:pt x="4654" y="2424"/>
                  <a:pt x="4592" y="2449"/>
                  <a:pt x="4530" y="2474"/>
                </a:cubicBezTo>
                <a:cubicBezTo>
                  <a:pt x="4555" y="2190"/>
                  <a:pt x="4555" y="1906"/>
                  <a:pt x="4555" y="1610"/>
                </a:cubicBezTo>
                <a:cubicBezTo>
                  <a:pt x="4555" y="851"/>
                  <a:pt x="4498" y="1"/>
                  <a:pt x="399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49" name="Google Shape;749;p12"/>
          <p:cNvSpPr/>
          <p:nvPr/>
        </p:nvSpPr>
        <p:spPr>
          <a:xfrm>
            <a:off x="1284868" y="1563675"/>
            <a:ext cx="437231" cy="444641"/>
          </a:xfrm>
          <a:custGeom>
            <a:avLst/>
            <a:gdLst/>
            <a:ahLst/>
            <a:cxnLst/>
            <a:rect l="l" t="t" r="r" b="b"/>
            <a:pathLst>
              <a:path w="6432" h="6541" extrusionOk="0">
                <a:moveTo>
                  <a:pt x="4333" y="272"/>
                </a:moveTo>
                <a:lnTo>
                  <a:pt x="4358" y="285"/>
                </a:lnTo>
                <a:lnTo>
                  <a:pt x="4383" y="285"/>
                </a:lnTo>
                <a:lnTo>
                  <a:pt x="4407" y="309"/>
                </a:lnTo>
                <a:cubicBezTo>
                  <a:pt x="4531" y="383"/>
                  <a:pt x="4629" y="507"/>
                  <a:pt x="4667" y="642"/>
                </a:cubicBezTo>
                <a:cubicBezTo>
                  <a:pt x="4667" y="655"/>
                  <a:pt x="4667" y="655"/>
                  <a:pt x="4667" y="667"/>
                </a:cubicBezTo>
                <a:cubicBezTo>
                  <a:pt x="4667" y="717"/>
                  <a:pt x="4667" y="766"/>
                  <a:pt x="4667" y="815"/>
                </a:cubicBezTo>
                <a:cubicBezTo>
                  <a:pt x="4667" y="828"/>
                  <a:pt x="4667" y="828"/>
                  <a:pt x="4667" y="840"/>
                </a:cubicBezTo>
                <a:cubicBezTo>
                  <a:pt x="4592" y="988"/>
                  <a:pt x="4629" y="963"/>
                  <a:pt x="4469" y="1087"/>
                </a:cubicBezTo>
                <a:cubicBezTo>
                  <a:pt x="4432" y="1099"/>
                  <a:pt x="4407" y="1112"/>
                  <a:pt x="4370" y="1124"/>
                </a:cubicBezTo>
                <a:cubicBezTo>
                  <a:pt x="4370" y="1087"/>
                  <a:pt x="4358" y="1050"/>
                  <a:pt x="4358" y="1013"/>
                </a:cubicBezTo>
                <a:cubicBezTo>
                  <a:pt x="4346" y="926"/>
                  <a:pt x="4296" y="852"/>
                  <a:pt x="4210" y="815"/>
                </a:cubicBezTo>
                <a:cubicBezTo>
                  <a:pt x="4198" y="813"/>
                  <a:pt x="4186" y="812"/>
                  <a:pt x="4175" y="812"/>
                </a:cubicBezTo>
                <a:cubicBezTo>
                  <a:pt x="4054" y="812"/>
                  <a:pt x="3953" y="926"/>
                  <a:pt x="3975" y="1050"/>
                </a:cubicBezTo>
                <a:lnTo>
                  <a:pt x="4012" y="1050"/>
                </a:lnTo>
                <a:cubicBezTo>
                  <a:pt x="4012" y="1112"/>
                  <a:pt x="4012" y="1186"/>
                  <a:pt x="4025" y="1247"/>
                </a:cubicBezTo>
                <a:lnTo>
                  <a:pt x="3988" y="1210"/>
                </a:lnTo>
                <a:cubicBezTo>
                  <a:pt x="3975" y="1186"/>
                  <a:pt x="3951" y="1173"/>
                  <a:pt x="3938" y="1161"/>
                </a:cubicBezTo>
                <a:cubicBezTo>
                  <a:pt x="3914" y="1136"/>
                  <a:pt x="3901" y="1112"/>
                  <a:pt x="3889" y="1087"/>
                </a:cubicBezTo>
                <a:cubicBezTo>
                  <a:pt x="3864" y="1013"/>
                  <a:pt x="3827" y="926"/>
                  <a:pt x="3815" y="852"/>
                </a:cubicBezTo>
                <a:lnTo>
                  <a:pt x="3815" y="704"/>
                </a:lnTo>
                <a:cubicBezTo>
                  <a:pt x="3815" y="692"/>
                  <a:pt x="3815" y="692"/>
                  <a:pt x="3815" y="692"/>
                </a:cubicBezTo>
                <a:lnTo>
                  <a:pt x="3815" y="667"/>
                </a:lnTo>
                <a:lnTo>
                  <a:pt x="3827" y="618"/>
                </a:lnTo>
                <a:lnTo>
                  <a:pt x="3827" y="593"/>
                </a:lnTo>
                <a:lnTo>
                  <a:pt x="3827" y="581"/>
                </a:lnTo>
                <a:lnTo>
                  <a:pt x="3827" y="568"/>
                </a:lnTo>
                <a:cubicBezTo>
                  <a:pt x="3827" y="568"/>
                  <a:pt x="3827" y="556"/>
                  <a:pt x="3827" y="556"/>
                </a:cubicBezTo>
                <a:cubicBezTo>
                  <a:pt x="3827" y="556"/>
                  <a:pt x="3839" y="544"/>
                  <a:pt x="3852" y="519"/>
                </a:cubicBezTo>
                <a:cubicBezTo>
                  <a:pt x="3901" y="445"/>
                  <a:pt x="3975" y="396"/>
                  <a:pt x="4049" y="346"/>
                </a:cubicBezTo>
                <a:cubicBezTo>
                  <a:pt x="4111" y="297"/>
                  <a:pt x="4185" y="272"/>
                  <a:pt x="4259" y="272"/>
                </a:cubicBezTo>
                <a:close/>
                <a:moveTo>
                  <a:pt x="1255" y="3117"/>
                </a:moveTo>
                <a:lnTo>
                  <a:pt x="1255" y="3117"/>
                </a:lnTo>
                <a:cubicBezTo>
                  <a:pt x="1268" y="3126"/>
                  <a:pt x="1274" y="3130"/>
                  <a:pt x="1274" y="3130"/>
                </a:cubicBezTo>
                <a:cubicBezTo>
                  <a:pt x="1275" y="3130"/>
                  <a:pt x="1267" y="3125"/>
                  <a:pt x="1255" y="3117"/>
                </a:cubicBezTo>
                <a:close/>
                <a:moveTo>
                  <a:pt x="704" y="3333"/>
                </a:moveTo>
                <a:cubicBezTo>
                  <a:pt x="729" y="3346"/>
                  <a:pt x="741" y="3346"/>
                  <a:pt x="766" y="3358"/>
                </a:cubicBezTo>
                <a:lnTo>
                  <a:pt x="803" y="3358"/>
                </a:lnTo>
                <a:lnTo>
                  <a:pt x="840" y="3370"/>
                </a:lnTo>
                <a:lnTo>
                  <a:pt x="926" y="3408"/>
                </a:lnTo>
                <a:cubicBezTo>
                  <a:pt x="963" y="3420"/>
                  <a:pt x="1000" y="3432"/>
                  <a:pt x="1037" y="3432"/>
                </a:cubicBezTo>
                <a:cubicBezTo>
                  <a:pt x="1037" y="3432"/>
                  <a:pt x="1050" y="3445"/>
                  <a:pt x="1050" y="3445"/>
                </a:cubicBezTo>
                <a:cubicBezTo>
                  <a:pt x="1062" y="3482"/>
                  <a:pt x="1087" y="3519"/>
                  <a:pt x="1087" y="3531"/>
                </a:cubicBezTo>
                <a:cubicBezTo>
                  <a:pt x="1186" y="3741"/>
                  <a:pt x="1087" y="3975"/>
                  <a:pt x="877" y="4074"/>
                </a:cubicBezTo>
                <a:lnTo>
                  <a:pt x="877" y="4062"/>
                </a:lnTo>
                <a:cubicBezTo>
                  <a:pt x="841" y="4076"/>
                  <a:pt x="800" y="4082"/>
                  <a:pt x="758" y="4082"/>
                </a:cubicBezTo>
                <a:cubicBezTo>
                  <a:pt x="728" y="4082"/>
                  <a:pt x="698" y="4079"/>
                  <a:pt x="667" y="4074"/>
                </a:cubicBezTo>
                <a:cubicBezTo>
                  <a:pt x="618" y="4062"/>
                  <a:pt x="568" y="4025"/>
                  <a:pt x="519" y="4012"/>
                </a:cubicBezTo>
                <a:lnTo>
                  <a:pt x="470" y="4012"/>
                </a:lnTo>
                <a:lnTo>
                  <a:pt x="445" y="4000"/>
                </a:lnTo>
                <a:lnTo>
                  <a:pt x="433" y="3988"/>
                </a:lnTo>
                <a:lnTo>
                  <a:pt x="420" y="3988"/>
                </a:lnTo>
                <a:lnTo>
                  <a:pt x="408" y="3963"/>
                </a:lnTo>
                <a:cubicBezTo>
                  <a:pt x="383" y="3951"/>
                  <a:pt x="371" y="3926"/>
                  <a:pt x="358" y="3901"/>
                </a:cubicBezTo>
                <a:lnTo>
                  <a:pt x="358" y="3901"/>
                </a:lnTo>
                <a:cubicBezTo>
                  <a:pt x="358" y="3901"/>
                  <a:pt x="362" y="3904"/>
                  <a:pt x="363" y="3904"/>
                </a:cubicBezTo>
                <a:cubicBezTo>
                  <a:pt x="365" y="3904"/>
                  <a:pt x="365" y="3901"/>
                  <a:pt x="358" y="3889"/>
                </a:cubicBezTo>
                <a:cubicBezTo>
                  <a:pt x="334" y="3827"/>
                  <a:pt x="321" y="3753"/>
                  <a:pt x="334" y="3691"/>
                </a:cubicBezTo>
                <a:cubicBezTo>
                  <a:pt x="346" y="3642"/>
                  <a:pt x="358" y="3605"/>
                  <a:pt x="371" y="3556"/>
                </a:cubicBezTo>
                <a:cubicBezTo>
                  <a:pt x="383" y="3543"/>
                  <a:pt x="383" y="3543"/>
                  <a:pt x="383" y="3531"/>
                </a:cubicBezTo>
                <a:cubicBezTo>
                  <a:pt x="408" y="3506"/>
                  <a:pt x="383" y="3506"/>
                  <a:pt x="408" y="3482"/>
                </a:cubicBezTo>
                <a:cubicBezTo>
                  <a:pt x="420" y="3457"/>
                  <a:pt x="433" y="3445"/>
                  <a:pt x="445" y="3432"/>
                </a:cubicBezTo>
                <a:cubicBezTo>
                  <a:pt x="482" y="3408"/>
                  <a:pt x="519" y="3383"/>
                  <a:pt x="568" y="3358"/>
                </a:cubicBezTo>
                <a:cubicBezTo>
                  <a:pt x="593" y="3346"/>
                  <a:pt x="618" y="3346"/>
                  <a:pt x="642" y="3333"/>
                </a:cubicBezTo>
                <a:close/>
                <a:moveTo>
                  <a:pt x="4358" y="2778"/>
                </a:moveTo>
                <a:cubicBezTo>
                  <a:pt x="4469" y="2778"/>
                  <a:pt x="4580" y="2803"/>
                  <a:pt x="4716" y="2815"/>
                </a:cubicBezTo>
                <a:cubicBezTo>
                  <a:pt x="4950" y="2901"/>
                  <a:pt x="5074" y="3173"/>
                  <a:pt x="5049" y="3482"/>
                </a:cubicBezTo>
                <a:cubicBezTo>
                  <a:pt x="4929" y="3971"/>
                  <a:pt x="4644" y="4157"/>
                  <a:pt x="4355" y="4157"/>
                </a:cubicBezTo>
                <a:cubicBezTo>
                  <a:pt x="3841" y="4157"/>
                  <a:pt x="3316" y="3571"/>
                  <a:pt x="3679" y="3050"/>
                </a:cubicBezTo>
                <a:cubicBezTo>
                  <a:pt x="3778" y="2914"/>
                  <a:pt x="3926" y="2827"/>
                  <a:pt x="4099" y="2790"/>
                </a:cubicBezTo>
                <a:lnTo>
                  <a:pt x="4111" y="2790"/>
                </a:lnTo>
                <a:cubicBezTo>
                  <a:pt x="4185" y="2790"/>
                  <a:pt x="4272" y="2790"/>
                  <a:pt x="4358" y="2778"/>
                </a:cubicBezTo>
                <a:close/>
                <a:moveTo>
                  <a:pt x="5703" y="5506"/>
                </a:moveTo>
                <a:cubicBezTo>
                  <a:pt x="5728" y="5506"/>
                  <a:pt x="5740" y="5518"/>
                  <a:pt x="5765" y="5518"/>
                </a:cubicBezTo>
                <a:lnTo>
                  <a:pt x="5814" y="5555"/>
                </a:lnTo>
                <a:cubicBezTo>
                  <a:pt x="5839" y="5568"/>
                  <a:pt x="5852" y="5592"/>
                  <a:pt x="5876" y="5617"/>
                </a:cubicBezTo>
                <a:cubicBezTo>
                  <a:pt x="5876" y="5617"/>
                  <a:pt x="5876" y="5617"/>
                  <a:pt x="5876" y="5617"/>
                </a:cubicBezTo>
                <a:lnTo>
                  <a:pt x="5876" y="5617"/>
                </a:lnTo>
                <a:cubicBezTo>
                  <a:pt x="5880" y="5622"/>
                  <a:pt x="5883" y="5626"/>
                  <a:pt x="5886" y="5630"/>
                </a:cubicBezTo>
                <a:lnTo>
                  <a:pt x="5886" y="5630"/>
                </a:lnTo>
                <a:cubicBezTo>
                  <a:pt x="5883" y="5625"/>
                  <a:pt x="5880" y="5620"/>
                  <a:pt x="5876" y="5617"/>
                </a:cubicBezTo>
                <a:lnTo>
                  <a:pt x="5876" y="5617"/>
                </a:lnTo>
                <a:cubicBezTo>
                  <a:pt x="5891" y="5632"/>
                  <a:pt x="5906" y="5651"/>
                  <a:pt x="5905" y="5651"/>
                </a:cubicBezTo>
                <a:cubicBezTo>
                  <a:pt x="5904" y="5651"/>
                  <a:pt x="5899" y="5645"/>
                  <a:pt x="5886" y="5630"/>
                </a:cubicBezTo>
                <a:lnTo>
                  <a:pt x="5886" y="5630"/>
                </a:lnTo>
                <a:cubicBezTo>
                  <a:pt x="5896" y="5644"/>
                  <a:pt x="5908" y="5664"/>
                  <a:pt x="5926" y="5691"/>
                </a:cubicBezTo>
                <a:lnTo>
                  <a:pt x="5926" y="5728"/>
                </a:lnTo>
                <a:cubicBezTo>
                  <a:pt x="5926" y="5740"/>
                  <a:pt x="5926" y="5765"/>
                  <a:pt x="5926" y="5778"/>
                </a:cubicBezTo>
                <a:lnTo>
                  <a:pt x="5926" y="5802"/>
                </a:lnTo>
                <a:cubicBezTo>
                  <a:pt x="5926" y="5815"/>
                  <a:pt x="5913" y="5827"/>
                  <a:pt x="5913" y="5852"/>
                </a:cubicBezTo>
                <a:cubicBezTo>
                  <a:pt x="5913" y="5844"/>
                  <a:pt x="5913" y="5841"/>
                  <a:pt x="5913" y="5841"/>
                </a:cubicBezTo>
                <a:cubicBezTo>
                  <a:pt x="5912" y="5841"/>
                  <a:pt x="5910" y="5859"/>
                  <a:pt x="5901" y="5876"/>
                </a:cubicBezTo>
                <a:lnTo>
                  <a:pt x="5901" y="5901"/>
                </a:lnTo>
                <a:cubicBezTo>
                  <a:pt x="5876" y="5963"/>
                  <a:pt x="5839" y="6024"/>
                  <a:pt x="5790" y="6061"/>
                </a:cubicBezTo>
                <a:lnTo>
                  <a:pt x="5777" y="6098"/>
                </a:lnTo>
                <a:lnTo>
                  <a:pt x="5753" y="6111"/>
                </a:lnTo>
                <a:lnTo>
                  <a:pt x="5740" y="6111"/>
                </a:lnTo>
                <a:lnTo>
                  <a:pt x="5703" y="6123"/>
                </a:lnTo>
                <a:lnTo>
                  <a:pt x="5691" y="6135"/>
                </a:lnTo>
                <a:lnTo>
                  <a:pt x="5555" y="6135"/>
                </a:lnTo>
                <a:cubicBezTo>
                  <a:pt x="5432" y="6111"/>
                  <a:pt x="5457" y="6123"/>
                  <a:pt x="5395" y="6074"/>
                </a:cubicBezTo>
                <a:lnTo>
                  <a:pt x="5370" y="6061"/>
                </a:lnTo>
                <a:lnTo>
                  <a:pt x="5358" y="6049"/>
                </a:lnTo>
                <a:cubicBezTo>
                  <a:pt x="5345" y="6024"/>
                  <a:pt x="5333" y="6000"/>
                  <a:pt x="5321" y="5975"/>
                </a:cubicBezTo>
                <a:cubicBezTo>
                  <a:pt x="5308" y="5963"/>
                  <a:pt x="5308" y="5950"/>
                  <a:pt x="5308" y="5926"/>
                </a:cubicBezTo>
                <a:cubicBezTo>
                  <a:pt x="5308" y="5931"/>
                  <a:pt x="5308" y="5934"/>
                  <a:pt x="5308" y="5934"/>
                </a:cubicBezTo>
                <a:cubicBezTo>
                  <a:pt x="5308" y="5934"/>
                  <a:pt x="5306" y="5905"/>
                  <a:pt x="5296" y="5876"/>
                </a:cubicBezTo>
                <a:cubicBezTo>
                  <a:pt x="5296" y="5876"/>
                  <a:pt x="5296" y="5864"/>
                  <a:pt x="5296" y="5864"/>
                </a:cubicBezTo>
                <a:lnTo>
                  <a:pt x="5296" y="5839"/>
                </a:lnTo>
                <a:cubicBezTo>
                  <a:pt x="5284" y="5740"/>
                  <a:pt x="5333" y="5642"/>
                  <a:pt x="5419" y="5580"/>
                </a:cubicBezTo>
                <a:lnTo>
                  <a:pt x="5444" y="5555"/>
                </a:lnTo>
                <a:lnTo>
                  <a:pt x="5481" y="5531"/>
                </a:lnTo>
                <a:cubicBezTo>
                  <a:pt x="5518" y="5518"/>
                  <a:pt x="5555" y="5506"/>
                  <a:pt x="5592" y="5506"/>
                </a:cubicBezTo>
                <a:close/>
                <a:moveTo>
                  <a:pt x="4358" y="1"/>
                </a:moveTo>
                <a:cubicBezTo>
                  <a:pt x="4333" y="1"/>
                  <a:pt x="4309" y="13"/>
                  <a:pt x="4296" y="13"/>
                </a:cubicBezTo>
                <a:cubicBezTo>
                  <a:pt x="4272" y="13"/>
                  <a:pt x="4222" y="25"/>
                  <a:pt x="4185" y="25"/>
                </a:cubicBezTo>
                <a:cubicBezTo>
                  <a:pt x="4136" y="38"/>
                  <a:pt x="4099" y="50"/>
                  <a:pt x="4062" y="62"/>
                </a:cubicBezTo>
                <a:lnTo>
                  <a:pt x="4000" y="99"/>
                </a:lnTo>
                <a:cubicBezTo>
                  <a:pt x="3852" y="161"/>
                  <a:pt x="3728" y="260"/>
                  <a:pt x="3630" y="383"/>
                </a:cubicBezTo>
                <a:cubicBezTo>
                  <a:pt x="3605" y="396"/>
                  <a:pt x="3605" y="408"/>
                  <a:pt x="3593" y="420"/>
                </a:cubicBezTo>
                <a:cubicBezTo>
                  <a:pt x="3580" y="433"/>
                  <a:pt x="3568" y="445"/>
                  <a:pt x="3568" y="457"/>
                </a:cubicBezTo>
                <a:lnTo>
                  <a:pt x="3568" y="482"/>
                </a:lnTo>
                <a:cubicBezTo>
                  <a:pt x="3543" y="507"/>
                  <a:pt x="3531" y="544"/>
                  <a:pt x="3519" y="581"/>
                </a:cubicBezTo>
                <a:cubicBezTo>
                  <a:pt x="3506" y="593"/>
                  <a:pt x="3494" y="605"/>
                  <a:pt x="3494" y="630"/>
                </a:cubicBezTo>
                <a:cubicBezTo>
                  <a:pt x="3469" y="704"/>
                  <a:pt x="3457" y="766"/>
                  <a:pt x="3457" y="840"/>
                </a:cubicBezTo>
                <a:cubicBezTo>
                  <a:pt x="3457" y="865"/>
                  <a:pt x="3457" y="889"/>
                  <a:pt x="3457" y="914"/>
                </a:cubicBezTo>
                <a:cubicBezTo>
                  <a:pt x="3469" y="1037"/>
                  <a:pt x="3519" y="1173"/>
                  <a:pt x="3580" y="1284"/>
                </a:cubicBezTo>
                <a:cubicBezTo>
                  <a:pt x="3605" y="1334"/>
                  <a:pt x="3630" y="1371"/>
                  <a:pt x="3667" y="1408"/>
                </a:cubicBezTo>
                <a:cubicBezTo>
                  <a:pt x="3691" y="1420"/>
                  <a:pt x="3704" y="1445"/>
                  <a:pt x="3728" y="1457"/>
                </a:cubicBezTo>
                <a:cubicBezTo>
                  <a:pt x="3839" y="1544"/>
                  <a:pt x="3963" y="1605"/>
                  <a:pt x="4099" y="1630"/>
                </a:cubicBezTo>
                <a:cubicBezTo>
                  <a:pt x="4099" y="1729"/>
                  <a:pt x="4111" y="1840"/>
                  <a:pt x="4136" y="1939"/>
                </a:cubicBezTo>
                <a:cubicBezTo>
                  <a:pt x="4136" y="1939"/>
                  <a:pt x="4136" y="1951"/>
                  <a:pt x="4148" y="1951"/>
                </a:cubicBezTo>
                <a:cubicBezTo>
                  <a:pt x="4148" y="1951"/>
                  <a:pt x="4148" y="1963"/>
                  <a:pt x="4148" y="1963"/>
                </a:cubicBezTo>
                <a:cubicBezTo>
                  <a:pt x="4160" y="2099"/>
                  <a:pt x="4160" y="2247"/>
                  <a:pt x="4173" y="2383"/>
                </a:cubicBezTo>
                <a:cubicBezTo>
                  <a:pt x="4062" y="2395"/>
                  <a:pt x="3951" y="2420"/>
                  <a:pt x="3839" y="2482"/>
                </a:cubicBezTo>
                <a:cubicBezTo>
                  <a:pt x="3494" y="2630"/>
                  <a:pt x="3247" y="2963"/>
                  <a:pt x="3222" y="3346"/>
                </a:cubicBezTo>
                <a:lnTo>
                  <a:pt x="2087" y="3346"/>
                </a:lnTo>
                <a:cubicBezTo>
                  <a:pt x="1901" y="3358"/>
                  <a:pt x="1642" y="3346"/>
                  <a:pt x="1445" y="3383"/>
                </a:cubicBezTo>
                <a:cubicBezTo>
                  <a:pt x="1432" y="3333"/>
                  <a:pt x="1408" y="3296"/>
                  <a:pt x="1383" y="3259"/>
                </a:cubicBezTo>
                <a:cubicBezTo>
                  <a:pt x="1348" y="3200"/>
                  <a:pt x="1301" y="3153"/>
                  <a:pt x="1254" y="3116"/>
                </a:cubicBezTo>
                <a:lnTo>
                  <a:pt x="1254" y="3116"/>
                </a:lnTo>
                <a:cubicBezTo>
                  <a:pt x="1254" y="3116"/>
                  <a:pt x="1254" y="3117"/>
                  <a:pt x="1255" y="3117"/>
                </a:cubicBezTo>
                <a:lnTo>
                  <a:pt x="1255" y="3117"/>
                </a:lnTo>
                <a:cubicBezTo>
                  <a:pt x="1252" y="3115"/>
                  <a:pt x="1250" y="3113"/>
                  <a:pt x="1247" y="3111"/>
                </a:cubicBezTo>
                <a:lnTo>
                  <a:pt x="1247" y="3111"/>
                </a:lnTo>
                <a:cubicBezTo>
                  <a:pt x="1249" y="3113"/>
                  <a:pt x="1252" y="3115"/>
                  <a:pt x="1254" y="3116"/>
                </a:cubicBezTo>
                <a:lnTo>
                  <a:pt x="1254" y="3116"/>
                </a:lnTo>
                <a:cubicBezTo>
                  <a:pt x="1245" y="3111"/>
                  <a:pt x="1235" y="3105"/>
                  <a:pt x="1223" y="3099"/>
                </a:cubicBezTo>
                <a:cubicBezTo>
                  <a:pt x="1210" y="3074"/>
                  <a:pt x="1186" y="3062"/>
                  <a:pt x="1161" y="3050"/>
                </a:cubicBezTo>
                <a:cubicBezTo>
                  <a:pt x="1148" y="3037"/>
                  <a:pt x="1136" y="3025"/>
                  <a:pt x="1111" y="3012"/>
                </a:cubicBezTo>
                <a:cubicBezTo>
                  <a:pt x="1087" y="3000"/>
                  <a:pt x="1062" y="2988"/>
                  <a:pt x="1037" y="2988"/>
                </a:cubicBezTo>
                <a:cubicBezTo>
                  <a:pt x="1013" y="2975"/>
                  <a:pt x="1000" y="2963"/>
                  <a:pt x="976" y="2963"/>
                </a:cubicBezTo>
                <a:cubicBezTo>
                  <a:pt x="939" y="2951"/>
                  <a:pt x="914" y="2951"/>
                  <a:pt x="889" y="2951"/>
                </a:cubicBezTo>
                <a:lnTo>
                  <a:pt x="840" y="2951"/>
                </a:lnTo>
                <a:cubicBezTo>
                  <a:pt x="815" y="2938"/>
                  <a:pt x="766" y="2938"/>
                  <a:pt x="729" y="2938"/>
                </a:cubicBezTo>
                <a:lnTo>
                  <a:pt x="605" y="2938"/>
                </a:lnTo>
                <a:cubicBezTo>
                  <a:pt x="599" y="2945"/>
                  <a:pt x="593" y="2945"/>
                  <a:pt x="584" y="2945"/>
                </a:cubicBezTo>
                <a:cubicBezTo>
                  <a:pt x="574" y="2945"/>
                  <a:pt x="562" y="2945"/>
                  <a:pt x="544" y="2951"/>
                </a:cubicBezTo>
                <a:cubicBezTo>
                  <a:pt x="519" y="2963"/>
                  <a:pt x="482" y="2975"/>
                  <a:pt x="445" y="3000"/>
                </a:cubicBezTo>
                <a:cubicBezTo>
                  <a:pt x="309" y="3087"/>
                  <a:pt x="198" y="3210"/>
                  <a:pt x="124" y="3358"/>
                </a:cubicBezTo>
                <a:lnTo>
                  <a:pt x="124" y="3370"/>
                </a:lnTo>
                <a:cubicBezTo>
                  <a:pt x="0" y="3630"/>
                  <a:pt x="13" y="3951"/>
                  <a:pt x="173" y="4198"/>
                </a:cubicBezTo>
                <a:cubicBezTo>
                  <a:pt x="186" y="4210"/>
                  <a:pt x="186" y="4222"/>
                  <a:pt x="198" y="4222"/>
                </a:cubicBezTo>
                <a:lnTo>
                  <a:pt x="198" y="4235"/>
                </a:lnTo>
                <a:cubicBezTo>
                  <a:pt x="223" y="4259"/>
                  <a:pt x="235" y="4272"/>
                  <a:pt x="235" y="4272"/>
                </a:cubicBezTo>
                <a:cubicBezTo>
                  <a:pt x="260" y="4296"/>
                  <a:pt x="284" y="4321"/>
                  <a:pt x="309" y="4333"/>
                </a:cubicBezTo>
                <a:cubicBezTo>
                  <a:pt x="440" y="4428"/>
                  <a:pt x="593" y="4476"/>
                  <a:pt x="745" y="4476"/>
                </a:cubicBezTo>
                <a:cubicBezTo>
                  <a:pt x="850" y="4476"/>
                  <a:pt x="954" y="4453"/>
                  <a:pt x="1050" y="4407"/>
                </a:cubicBezTo>
                <a:cubicBezTo>
                  <a:pt x="1321" y="4284"/>
                  <a:pt x="1494" y="4025"/>
                  <a:pt x="1506" y="3728"/>
                </a:cubicBezTo>
                <a:lnTo>
                  <a:pt x="1716" y="3728"/>
                </a:lnTo>
                <a:cubicBezTo>
                  <a:pt x="1775" y="3727"/>
                  <a:pt x="1834" y="3726"/>
                  <a:pt x="1894" y="3726"/>
                </a:cubicBezTo>
                <a:cubicBezTo>
                  <a:pt x="2201" y="3726"/>
                  <a:pt x="2516" y="3742"/>
                  <a:pt x="2830" y="3742"/>
                </a:cubicBezTo>
                <a:cubicBezTo>
                  <a:pt x="2977" y="3742"/>
                  <a:pt x="3125" y="3739"/>
                  <a:pt x="3272" y="3728"/>
                </a:cubicBezTo>
                <a:cubicBezTo>
                  <a:pt x="3296" y="3815"/>
                  <a:pt x="3333" y="3889"/>
                  <a:pt x="3370" y="3951"/>
                </a:cubicBezTo>
                <a:cubicBezTo>
                  <a:pt x="3589" y="4306"/>
                  <a:pt x="4010" y="4534"/>
                  <a:pt x="4420" y="4534"/>
                </a:cubicBezTo>
                <a:cubicBezTo>
                  <a:pt x="4564" y="4534"/>
                  <a:pt x="4707" y="4506"/>
                  <a:pt x="4839" y="4444"/>
                </a:cubicBezTo>
                <a:cubicBezTo>
                  <a:pt x="4963" y="4753"/>
                  <a:pt x="5086" y="5062"/>
                  <a:pt x="5222" y="5358"/>
                </a:cubicBezTo>
                <a:cubicBezTo>
                  <a:pt x="5185" y="5383"/>
                  <a:pt x="5148" y="5420"/>
                  <a:pt x="5123" y="5457"/>
                </a:cubicBezTo>
                <a:cubicBezTo>
                  <a:pt x="4938" y="5703"/>
                  <a:pt x="4938" y="6049"/>
                  <a:pt x="5123" y="6296"/>
                </a:cubicBezTo>
                <a:cubicBezTo>
                  <a:pt x="5249" y="6455"/>
                  <a:pt x="5437" y="6540"/>
                  <a:pt x="5625" y="6540"/>
                </a:cubicBezTo>
                <a:cubicBezTo>
                  <a:pt x="5715" y="6540"/>
                  <a:pt x="5805" y="6521"/>
                  <a:pt x="5889" y="6481"/>
                </a:cubicBezTo>
                <a:lnTo>
                  <a:pt x="5889" y="6481"/>
                </a:lnTo>
                <a:cubicBezTo>
                  <a:pt x="5868" y="6488"/>
                  <a:pt x="5859" y="6491"/>
                  <a:pt x="5858" y="6491"/>
                </a:cubicBezTo>
                <a:cubicBezTo>
                  <a:pt x="5855" y="6491"/>
                  <a:pt x="5906" y="6471"/>
                  <a:pt x="5950" y="6444"/>
                </a:cubicBezTo>
                <a:cubicBezTo>
                  <a:pt x="5963" y="6432"/>
                  <a:pt x="5987" y="6419"/>
                  <a:pt x="6000" y="6407"/>
                </a:cubicBezTo>
                <a:lnTo>
                  <a:pt x="6012" y="6407"/>
                </a:lnTo>
                <a:cubicBezTo>
                  <a:pt x="6037" y="6382"/>
                  <a:pt x="6049" y="6370"/>
                  <a:pt x="6074" y="6358"/>
                </a:cubicBezTo>
                <a:cubicBezTo>
                  <a:pt x="6148" y="6284"/>
                  <a:pt x="6210" y="6197"/>
                  <a:pt x="6259" y="6111"/>
                </a:cubicBezTo>
                <a:cubicBezTo>
                  <a:pt x="6288" y="6063"/>
                  <a:pt x="6294" y="6045"/>
                  <a:pt x="6284" y="6045"/>
                </a:cubicBezTo>
                <a:cubicBezTo>
                  <a:pt x="6281" y="6045"/>
                  <a:pt x="6277" y="6046"/>
                  <a:pt x="6271" y="6049"/>
                </a:cubicBezTo>
                <a:lnTo>
                  <a:pt x="6259" y="6061"/>
                </a:lnTo>
                <a:cubicBezTo>
                  <a:pt x="6419" y="5889"/>
                  <a:pt x="6432" y="5506"/>
                  <a:pt x="6049" y="5234"/>
                </a:cubicBezTo>
                <a:cubicBezTo>
                  <a:pt x="5936" y="5161"/>
                  <a:pt x="5819" y="5127"/>
                  <a:pt x="5718" y="5127"/>
                </a:cubicBezTo>
                <a:cubicBezTo>
                  <a:pt x="5632" y="5127"/>
                  <a:pt x="5557" y="5152"/>
                  <a:pt x="5506" y="5197"/>
                </a:cubicBezTo>
                <a:cubicBezTo>
                  <a:pt x="5494" y="5210"/>
                  <a:pt x="5481" y="5222"/>
                  <a:pt x="5469" y="5234"/>
                </a:cubicBezTo>
                <a:cubicBezTo>
                  <a:pt x="5432" y="5099"/>
                  <a:pt x="5382" y="4975"/>
                  <a:pt x="5333" y="4839"/>
                </a:cubicBezTo>
                <a:cubicBezTo>
                  <a:pt x="5271" y="4642"/>
                  <a:pt x="5185" y="4444"/>
                  <a:pt x="5111" y="4247"/>
                </a:cubicBezTo>
                <a:cubicBezTo>
                  <a:pt x="5321" y="4037"/>
                  <a:pt x="5444" y="3765"/>
                  <a:pt x="5481" y="3482"/>
                </a:cubicBezTo>
                <a:cubicBezTo>
                  <a:pt x="5518" y="2914"/>
                  <a:pt x="5173" y="2395"/>
                  <a:pt x="4580" y="2383"/>
                </a:cubicBezTo>
                <a:lnTo>
                  <a:pt x="4568" y="2383"/>
                </a:lnTo>
                <a:cubicBezTo>
                  <a:pt x="4543" y="2124"/>
                  <a:pt x="4518" y="1865"/>
                  <a:pt x="4481" y="1618"/>
                </a:cubicBezTo>
                <a:cubicBezTo>
                  <a:pt x="4481" y="1581"/>
                  <a:pt x="4481" y="1544"/>
                  <a:pt x="4469" y="1507"/>
                </a:cubicBezTo>
                <a:cubicBezTo>
                  <a:pt x="4543" y="1507"/>
                  <a:pt x="4605" y="1482"/>
                  <a:pt x="4667" y="1457"/>
                </a:cubicBezTo>
                <a:lnTo>
                  <a:pt x="4704" y="1432"/>
                </a:lnTo>
                <a:cubicBezTo>
                  <a:pt x="4827" y="1371"/>
                  <a:pt x="4938" y="1272"/>
                  <a:pt x="5012" y="1149"/>
                </a:cubicBezTo>
                <a:cubicBezTo>
                  <a:pt x="5062" y="1050"/>
                  <a:pt x="5099" y="951"/>
                  <a:pt x="5099" y="840"/>
                </a:cubicBezTo>
                <a:cubicBezTo>
                  <a:pt x="5099" y="828"/>
                  <a:pt x="5099" y="828"/>
                  <a:pt x="5099" y="815"/>
                </a:cubicBezTo>
                <a:cubicBezTo>
                  <a:pt x="5099" y="729"/>
                  <a:pt x="5086" y="642"/>
                  <a:pt x="5062" y="568"/>
                </a:cubicBezTo>
                <a:cubicBezTo>
                  <a:pt x="4987" y="371"/>
                  <a:pt x="4852" y="198"/>
                  <a:pt x="4679" y="99"/>
                </a:cubicBezTo>
                <a:cubicBezTo>
                  <a:pt x="4617" y="50"/>
                  <a:pt x="4543" y="25"/>
                  <a:pt x="4481" y="13"/>
                </a:cubicBezTo>
                <a:cubicBezTo>
                  <a:pt x="4444" y="1"/>
                  <a:pt x="4407" y="1"/>
                  <a:pt x="4370"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0" name="Google Shape;750;p12"/>
          <p:cNvSpPr txBox="1"/>
          <p:nvPr/>
        </p:nvSpPr>
        <p:spPr>
          <a:xfrm>
            <a:off x="2599567" y="765135"/>
            <a:ext cx="5435100" cy="33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dirty="0">
                <a:solidFill>
                  <a:schemeClr val="dk1"/>
                </a:solidFill>
                <a:latin typeface="Itim"/>
                <a:ea typeface="Itim"/>
                <a:cs typeface="Itim"/>
                <a:sym typeface="Itim"/>
              </a:rPr>
              <a:t>Ver video del minuto 3:30 al 11:20</a:t>
            </a:r>
            <a:r>
              <a:rPr lang="en" sz="1300" dirty="0"/>
              <a:t> </a:t>
            </a:r>
            <a:endParaRPr sz="1300" dirty="0"/>
          </a:p>
        </p:txBody>
      </p:sp>
      <p:sp>
        <p:nvSpPr>
          <p:cNvPr id="751" name="Google Shape;751;p12"/>
          <p:cNvSpPr/>
          <p:nvPr/>
        </p:nvSpPr>
        <p:spPr>
          <a:xfrm rot="3123694" flipH="1">
            <a:off x="1938217" y="1593930"/>
            <a:ext cx="471017" cy="399916"/>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3" name="Diagrama 2">
            <a:extLst>
              <a:ext uri="{FF2B5EF4-FFF2-40B4-BE49-F238E27FC236}">
                <a16:creationId xmlns:a16="http://schemas.microsoft.com/office/drawing/2014/main" id="{91D48CF8-E1E0-44D3-8A20-DC0975FED078}"/>
              </a:ext>
            </a:extLst>
          </p:cNvPr>
          <p:cNvGraphicFramePr/>
          <p:nvPr>
            <p:extLst>
              <p:ext uri="{D42A27DB-BD31-4B8C-83A1-F6EECF244321}">
                <p14:modId xmlns:p14="http://schemas.microsoft.com/office/powerpoint/2010/main" val="1552264661"/>
              </p:ext>
            </p:extLst>
          </p:nvPr>
        </p:nvGraphicFramePr>
        <p:xfrm>
          <a:off x="1938667" y="1046878"/>
          <a:ext cx="609600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Google Shape;744;p12">
            <a:extLst>
              <a:ext uri="{FF2B5EF4-FFF2-40B4-BE49-F238E27FC236}">
                <a16:creationId xmlns:a16="http://schemas.microsoft.com/office/drawing/2014/main" id="{10F296BB-528E-4FD0-8E5D-BA0C8867D607}"/>
              </a:ext>
            </a:extLst>
          </p:cNvPr>
          <p:cNvSpPr txBox="1">
            <a:spLocks/>
          </p:cNvSpPr>
          <p:nvPr/>
        </p:nvSpPr>
        <p:spPr>
          <a:xfrm>
            <a:off x="3981317" y="2571750"/>
            <a:ext cx="2010699" cy="539033"/>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30200" algn="l" rtl="0">
              <a:lnSpc>
                <a:spcPct val="115000"/>
              </a:lnSpc>
              <a:spcBef>
                <a:spcPts val="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1pPr>
            <a:lvl2pPr marL="914400" marR="0" lvl="1"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2pPr>
            <a:lvl3pPr marL="1371600" marR="0" lvl="2"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3pPr>
            <a:lvl4pPr marL="1828800" marR="0" lvl="3"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4pPr>
            <a:lvl5pPr marL="2286000" marR="0" lvl="4"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5pPr>
            <a:lvl6pPr marL="2743200" marR="0" lvl="5"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6pPr>
            <a:lvl7pPr marL="3200400" marR="0" lvl="6"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7pPr>
            <a:lvl8pPr marL="3657600" marR="0" lvl="7" indent="-330200" algn="l" rtl="0">
              <a:lnSpc>
                <a:spcPct val="115000"/>
              </a:lnSpc>
              <a:spcBef>
                <a:spcPts val="1600"/>
              </a:spcBef>
              <a:spcAft>
                <a:spcPts val="0"/>
              </a:spcAft>
              <a:buClr>
                <a:schemeClr val="dk2"/>
              </a:buClr>
              <a:buSzPts val="1600"/>
              <a:buFont typeface="Arial"/>
              <a:buChar char="○"/>
              <a:defRPr sz="1600" b="0" i="0" u="none" strike="noStrike" cap="none">
                <a:solidFill>
                  <a:schemeClr val="dk2"/>
                </a:solidFill>
                <a:latin typeface="Arial"/>
                <a:ea typeface="Arial"/>
                <a:cs typeface="Arial"/>
                <a:sym typeface="Arial"/>
              </a:defRPr>
            </a:lvl8pPr>
            <a:lvl9pPr marL="4114800" marR="0" lvl="8" indent="-330200" algn="l" rtl="0">
              <a:lnSpc>
                <a:spcPct val="115000"/>
              </a:lnSpc>
              <a:spcBef>
                <a:spcPts val="1600"/>
              </a:spcBef>
              <a:spcAft>
                <a:spcPts val="1600"/>
              </a:spcAft>
              <a:buClr>
                <a:schemeClr val="dk2"/>
              </a:buClr>
              <a:buSzPts val="1600"/>
              <a:buFont typeface="Arial"/>
              <a:buChar char="■"/>
              <a:defRPr sz="1600" b="0" i="0" u="none" strike="noStrike" cap="none">
                <a:solidFill>
                  <a:schemeClr val="dk2"/>
                </a:solidFill>
                <a:latin typeface="Arial"/>
                <a:ea typeface="Arial"/>
                <a:cs typeface="Arial"/>
                <a:sym typeface="Arial"/>
              </a:defRPr>
            </a:lvl9pPr>
          </a:lstStyle>
          <a:p>
            <a:pPr marL="0" indent="0" algn="ctr">
              <a:buSzPts val="1100"/>
              <a:buFont typeface="Arial"/>
              <a:buNone/>
            </a:pPr>
            <a:r>
              <a:rPr lang="es-MX" sz="1500" b="1" dirty="0">
                <a:solidFill>
                  <a:schemeClr val="dk1"/>
                </a:solidFill>
                <a:latin typeface="Itim"/>
                <a:ea typeface="Itim"/>
                <a:cs typeface="Itim"/>
                <a:sym typeface="Itim"/>
              </a:rPr>
              <a:t>La diferencia entre </a:t>
            </a:r>
            <a:r>
              <a:rPr lang="es-MX" sz="1500" b="1" i="1" dirty="0">
                <a:solidFill>
                  <a:schemeClr val="dk1"/>
                </a:solidFill>
                <a:latin typeface="Itim"/>
                <a:ea typeface="Itim"/>
                <a:cs typeface="Itim"/>
                <a:sym typeface="Itim"/>
              </a:rPr>
              <a:t>soñar </a:t>
            </a:r>
            <a:r>
              <a:rPr lang="es-MX" sz="1500" b="1" dirty="0">
                <a:solidFill>
                  <a:schemeClr val="dk1"/>
                </a:solidFill>
                <a:latin typeface="Itim"/>
                <a:ea typeface="Itim"/>
                <a:cs typeface="Itim"/>
                <a:sym typeface="Itim"/>
              </a:rPr>
              <a:t>y </a:t>
            </a:r>
            <a:r>
              <a:rPr lang="es-MX" sz="1500" b="1" i="1" dirty="0">
                <a:solidFill>
                  <a:schemeClr val="dk1"/>
                </a:solidFill>
                <a:latin typeface="Itim"/>
                <a:ea typeface="Itim"/>
                <a:cs typeface="Itim"/>
                <a:sym typeface="Itim"/>
              </a:rPr>
              <a:t>cumplir tus sueños</a:t>
            </a:r>
            <a:r>
              <a:rPr lang="es-MX" sz="1500" b="1" dirty="0">
                <a:solidFill>
                  <a:schemeClr val="dk1"/>
                </a:solidFill>
                <a:latin typeface="Itim"/>
                <a:ea typeface="Itim"/>
                <a:cs typeface="Itim"/>
                <a:sym typeface="Itim"/>
              </a:rPr>
              <a:t>, está en </a:t>
            </a:r>
            <a:r>
              <a:rPr lang="es-MX" sz="1500" b="1" dirty="0" err="1">
                <a:solidFill>
                  <a:schemeClr val="dk1"/>
                </a:solidFill>
                <a:latin typeface="Itim"/>
                <a:ea typeface="Itim"/>
                <a:cs typeface="Itim"/>
                <a:sym typeface="Itim"/>
              </a:rPr>
              <a:t>tí</a:t>
            </a:r>
            <a:r>
              <a:rPr lang="es-MX" sz="1500" b="1" dirty="0">
                <a:solidFill>
                  <a:schemeClr val="dk1"/>
                </a:solidFill>
                <a:latin typeface="Itim"/>
                <a:ea typeface="Itim"/>
                <a:cs typeface="Itim"/>
                <a:sym typeface="Itim"/>
              </a:rPr>
              <a:t>: </a:t>
            </a:r>
          </a:p>
        </p:txBody>
      </p:sp>
      <p:sp>
        <p:nvSpPr>
          <p:cNvPr id="14" name="CuadroTexto 13">
            <a:extLst>
              <a:ext uri="{FF2B5EF4-FFF2-40B4-BE49-F238E27FC236}">
                <a16:creationId xmlns:a16="http://schemas.microsoft.com/office/drawing/2014/main" id="{92D142B1-9CBE-4288-BB21-665F1CD68426}"/>
              </a:ext>
            </a:extLst>
          </p:cNvPr>
          <p:cNvSpPr txBox="1"/>
          <p:nvPr/>
        </p:nvSpPr>
        <p:spPr>
          <a:xfrm>
            <a:off x="3607712" y="623336"/>
            <a:ext cx="4854388" cy="246221"/>
          </a:xfrm>
          <a:prstGeom prst="rect">
            <a:avLst/>
          </a:prstGeom>
          <a:noFill/>
        </p:spPr>
        <p:txBody>
          <a:bodyPr wrap="square">
            <a:spAutoFit/>
          </a:bodyPr>
          <a:lstStyle/>
          <a:p>
            <a:r>
              <a:rPr lang="es-MX" sz="1000" dirty="0">
                <a:hlinkClick r:id="rId8"/>
              </a:rPr>
              <a:t>https://www.youtube.com/watch?v=aykt2BEEXDg&amp;t=9s</a:t>
            </a:r>
            <a:r>
              <a:rPr lang="es-MX" sz="1000" dirty="0"/>
              <a:t>  </a:t>
            </a:r>
          </a:p>
        </p:txBody>
      </p:sp>
    </p:spTree>
    <p:extLst>
      <p:ext uri="{BB962C8B-B14F-4D97-AF65-F5344CB8AC3E}">
        <p14:creationId xmlns:p14="http://schemas.microsoft.com/office/powerpoint/2010/main" val="760129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55"/>
        <p:cNvGrpSpPr/>
        <p:nvPr/>
      </p:nvGrpSpPr>
      <p:grpSpPr>
        <a:xfrm>
          <a:off x="0" y="0"/>
          <a:ext cx="0" cy="0"/>
          <a:chOff x="0" y="0"/>
          <a:chExt cx="0" cy="0"/>
        </a:xfrm>
      </p:grpSpPr>
      <p:grpSp>
        <p:nvGrpSpPr>
          <p:cNvPr id="756" name="Google Shape;756;g22b0de0892c_0_4"/>
          <p:cNvGrpSpPr/>
          <p:nvPr/>
        </p:nvGrpSpPr>
        <p:grpSpPr>
          <a:xfrm>
            <a:off x="2310360" y="756517"/>
            <a:ext cx="4523277" cy="176025"/>
            <a:chOff x="4345425" y="2175475"/>
            <a:chExt cx="800750" cy="176025"/>
          </a:xfrm>
        </p:grpSpPr>
        <p:sp>
          <p:nvSpPr>
            <p:cNvPr id="757" name="Google Shape;757;g22b0de0892c_0_4"/>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58" name="Google Shape;758;g22b0de0892c_0_4"/>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0"/>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60" name="Google Shape;760;g22b0de0892c_0_4"/>
          <p:cNvSpPr txBox="1">
            <a:spLocks noGrp="1"/>
          </p:cNvSpPr>
          <p:nvPr>
            <p:ph type="title"/>
          </p:nvPr>
        </p:nvSpPr>
        <p:spPr>
          <a:xfrm>
            <a:off x="720000" y="311400"/>
            <a:ext cx="7704000" cy="360000"/>
          </a:xfrm>
          <a:prstGeom prst="rect">
            <a:avLst/>
          </a:prstGeom>
          <a:noFill/>
          <a:ln>
            <a:noFill/>
          </a:ln>
        </p:spPr>
        <p:txBody>
          <a:bodyPr spcFirstLastPara="1" wrap="square" lIns="0" tIns="0" rIns="0" bIns="0" anchor="t" anchorCtr="0">
            <a:noAutofit/>
          </a:bodyPr>
          <a:lstStyle/>
          <a:p>
            <a:pPr marL="0" lvl="0" indent="0" algn="ctr" rtl="0">
              <a:lnSpc>
                <a:spcPct val="100000"/>
              </a:lnSpc>
              <a:spcBef>
                <a:spcPts val="0"/>
              </a:spcBef>
              <a:spcAft>
                <a:spcPts val="0"/>
              </a:spcAft>
              <a:buSzPts val="3000"/>
              <a:buNone/>
            </a:pPr>
            <a:r>
              <a:rPr lang="en"/>
              <a:t>Algunos casos… que harías tú? </a:t>
            </a:r>
            <a:endParaRPr/>
          </a:p>
        </p:txBody>
      </p:sp>
      <p:sp>
        <p:nvSpPr>
          <p:cNvPr id="761" name="Google Shape;761;g22b0de0892c_0_4"/>
          <p:cNvSpPr txBox="1"/>
          <p:nvPr/>
        </p:nvSpPr>
        <p:spPr>
          <a:xfrm>
            <a:off x="348300" y="1014300"/>
            <a:ext cx="7923000" cy="3417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1200"/>
              </a:spcBef>
              <a:spcAft>
                <a:spcPts val="0"/>
              </a:spcAft>
              <a:buNone/>
            </a:pPr>
            <a:r>
              <a:rPr lang="en" sz="1600" b="1" dirty="0">
                <a:solidFill>
                  <a:schemeClr val="dk1"/>
                </a:solidFill>
                <a:latin typeface="Itim"/>
                <a:ea typeface="Itim"/>
                <a:cs typeface="Itim"/>
                <a:sym typeface="Itim"/>
              </a:rPr>
              <a:t>Alomar </a:t>
            </a:r>
            <a:r>
              <a:rPr lang="en" sz="1600" dirty="0">
                <a:solidFill>
                  <a:schemeClr val="dk1"/>
                </a:solidFill>
                <a:latin typeface="Itim"/>
                <a:ea typeface="Itim"/>
                <a:cs typeface="Itim"/>
                <a:sym typeface="Itim"/>
              </a:rPr>
              <a:t>es un estudiante de ingeniería que siempre ha sido apasionado por su carrera, pero en algún momento comenzó a sentirse desmotivado y sin energía para continuar. Decidió buscar ayuda y encontró un grupo de estudio donde conoció a otros estudiantes que compartían sus intereses y motivaciones. Juntos se apoyaron mutuamente para mantenerse enfocados y motivados en sus metas académicas.</a:t>
            </a:r>
            <a:endParaRPr sz="1600" dirty="0">
              <a:solidFill>
                <a:schemeClr val="dk1"/>
              </a:solidFill>
              <a:latin typeface="Itim"/>
              <a:ea typeface="Itim"/>
              <a:cs typeface="Itim"/>
              <a:sym typeface="Itim"/>
            </a:endParaRPr>
          </a:p>
          <a:p>
            <a:pPr marL="0" lvl="0" indent="0" algn="l" rtl="0">
              <a:lnSpc>
                <a:spcPct val="115000"/>
              </a:lnSpc>
              <a:spcBef>
                <a:spcPts val="1200"/>
              </a:spcBef>
              <a:spcAft>
                <a:spcPts val="1200"/>
              </a:spcAft>
              <a:buNone/>
            </a:pPr>
            <a:r>
              <a:rPr lang="en" sz="1600" b="1" dirty="0">
                <a:solidFill>
                  <a:schemeClr val="dk1"/>
                </a:solidFill>
                <a:latin typeface="Itim"/>
                <a:ea typeface="Itim"/>
                <a:cs typeface="Itim"/>
                <a:sym typeface="Itim"/>
              </a:rPr>
              <a:t>Yuridia </a:t>
            </a:r>
            <a:r>
              <a:rPr lang="en" sz="1600" dirty="0">
                <a:solidFill>
                  <a:schemeClr val="dk1"/>
                </a:solidFill>
                <a:latin typeface="Itim"/>
                <a:ea typeface="Itim"/>
                <a:cs typeface="Itim"/>
                <a:sym typeface="Itim"/>
              </a:rPr>
              <a:t>es una estudiante de </a:t>
            </a:r>
            <a:r>
              <a:rPr lang="en" sz="1600" dirty="0">
                <a:solidFill>
                  <a:schemeClr val="dk1"/>
                </a:solidFill>
                <a:latin typeface="Itim"/>
                <a:ea typeface="Itim"/>
                <a:cs typeface="Itim"/>
                <a:sym typeface="Itim"/>
                <a:extLst>
                  <a: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textRoundtripDataId="0"/>
                  </a:ext>
                </a:extLst>
              </a:rPr>
              <a:t>educación</a:t>
            </a:r>
            <a:r>
              <a:rPr lang="en" sz="1600" dirty="0">
                <a:solidFill>
                  <a:schemeClr val="dk1"/>
                </a:solidFill>
                <a:latin typeface="Itim"/>
                <a:ea typeface="Itim"/>
                <a:cs typeface="Itim"/>
                <a:sym typeface="Itim"/>
              </a:rPr>
              <a:t> que tuvo que enfrentar muchos obstáculos para llegar a la universidad. A pesar de las dificultades, siempre mantuvo su motivación y determinación para alcanzar su sueño. Ella encontró inspiración en su familia y amigos, quienes la apoyaron en todo momento. Yuridia también se aseguró de tomar descansos regulares y hacer actividades que le gustaban para mantener su mente fresca y enfocada en sus objetivos.</a:t>
            </a:r>
            <a:endParaRPr sz="1600" dirty="0">
              <a:solidFill>
                <a:schemeClr val="dk2"/>
              </a:solidFill>
            </a:endParaRPr>
          </a:p>
        </p:txBody>
      </p:sp>
      <p:grpSp>
        <p:nvGrpSpPr>
          <p:cNvPr id="762" name="Google Shape;762;g22b0de0892c_0_4"/>
          <p:cNvGrpSpPr/>
          <p:nvPr/>
        </p:nvGrpSpPr>
        <p:grpSpPr>
          <a:xfrm>
            <a:off x="2702913" y="4240620"/>
            <a:ext cx="3267069" cy="230145"/>
            <a:chOff x="1394800" y="3522000"/>
            <a:chExt cx="1048650" cy="138275"/>
          </a:xfrm>
        </p:grpSpPr>
        <p:sp>
          <p:nvSpPr>
            <p:cNvPr id="763" name="Google Shape;763;g22b0de0892c_0_4"/>
            <p:cNvSpPr/>
            <p:nvPr/>
          </p:nvSpPr>
          <p:spPr>
            <a:xfrm>
              <a:off x="1394800" y="3522000"/>
              <a:ext cx="1048650" cy="125000"/>
            </a:xfrm>
            <a:custGeom>
              <a:avLst/>
              <a:gdLst/>
              <a:ahLst/>
              <a:cxnLst/>
              <a:rect l="l" t="t" r="r" b="b"/>
              <a:pathLst>
                <a:path w="41946" h="5000" extrusionOk="0">
                  <a:moveTo>
                    <a:pt x="39862" y="375"/>
                  </a:moveTo>
                  <a:cubicBezTo>
                    <a:pt x="39752" y="375"/>
                    <a:pt x="39641" y="393"/>
                    <a:pt x="39545" y="429"/>
                  </a:cubicBezTo>
                  <a:cubicBezTo>
                    <a:pt x="38422" y="860"/>
                    <a:pt x="37231" y="1220"/>
                    <a:pt x="36143" y="1737"/>
                  </a:cubicBezTo>
                  <a:cubicBezTo>
                    <a:pt x="35848" y="1880"/>
                    <a:pt x="35723" y="1951"/>
                    <a:pt x="35630" y="1951"/>
                  </a:cubicBezTo>
                  <a:cubicBezTo>
                    <a:pt x="35516" y="1951"/>
                    <a:pt x="35452" y="1837"/>
                    <a:pt x="35173" y="1598"/>
                  </a:cubicBezTo>
                  <a:cubicBezTo>
                    <a:pt x="34984" y="1431"/>
                    <a:pt x="34785" y="1277"/>
                    <a:pt x="34571" y="1141"/>
                  </a:cubicBezTo>
                  <a:lnTo>
                    <a:pt x="34571" y="1141"/>
                  </a:lnTo>
                  <a:cubicBezTo>
                    <a:pt x="34760" y="1337"/>
                    <a:pt x="34920" y="1576"/>
                    <a:pt x="35020" y="1741"/>
                  </a:cubicBezTo>
                  <a:cubicBezTo>
                    <a:pt x="35131" y="1926"/>
                    <a:pt x="35491" y="2693"/>
                    <a:pt x="35038" y="2721"/>
                  </a:cubicBezTo>
                  <a:cubicBezTo>
                    <a:pt x="34856" y="2736"/>
                    <a:pt x="34678" y="2739"/>
                    <a:pt x="34500" y="2739"/>
                  </a:cubicBezTo>
                  <a:cubicBezTo>
                    <a:pt x="34336" y="2739"/>
                    <a:pt x="34171" y="2736"/>
                    <a:pt x="34008" y="2725"/>
                  </a:cubicBezTo>
                  <a:lnTo>
                    <a:pt x="34008" y="2725"/>
                  </a:lnTo>
                  <a:cubicBezTo>
                    <a:pt x="34282" y="3003"/>
                    <a:pt x="34556" y="3274"/>
                    <a:pt x="34974" y="3420"/>
                  </a:cubicBezTo>
                  <a:cubicBezTo>
                    <a:pt x="35244" y="3516"/>
                    <a:pt x="35509" y="3559"/>
                    <a:pt x="35766" y="3559"/>
                  </a:cubicBezTo>
                  <a:cubicBezTo>
                    <a:pt x="36322" y="3559"/>
                    <a:pt x="36853" y="3370"/>
                    <a:pt x="37410" y="3164"/>
                  </a:cubicBezTo>
                  <a:cubicBezTo>
                    <a:pt x="38547" y="2736"/>
                    <a:pt x="39677" y="2290"/>
                    <a:pt x="40811" y="1851"/>
                  </a:cubicBezTo>
                  <a:cubicBezTo>
                    <a:pt x="41945" y="1416"/>
                    <a:pt x="40747" y="375"/>
                    <a:pt x="39862" y="375"/>
                  </a:cubicBezTo>
                  <a:close/>
                  <a:moveTo>
                    <a:pt x="1498" y="1719"/>
                  </a:moveTo>
                  <a:cubicBezTo>
                    <a:pt x="1242" y="1894"/>
                    <a:pt x="996" y="2076"/>
                    <a:pt x="761" y="2265"/>
                  </a:cubicBezTo>
                  <a:cubicBezTo>
                    <a:pt x="1" y="2874"/>
                    <a:pt x="1103" y="3669"/>
                    <a:pt x="1926" y="3669"/>
                  </a:cubicBezTo>
                  <a:cubicBezTo>
                    <a:pt x="2130" y="3669"/>
                    <a:pt x="2311" y="3623"/>
                    <a:pt x="2451" y="3513"/>
                  </a:cubicBezTo>
                  <a:cubicBezTo>
                    <a:pt x="2618" y="3381"/>
                    <a:pt x="2793" y="3242"/>
                    <a:pt x="2975" y="3106"/>
                  </a:cubicBezTo>
                  <a:cubicBezTo>
                    <a:pt x="2436" y="3031"/>
                    <a:pt x="1502" y="2211"/>
                    <a:pt x="1498" y="1719"/>
                  </a:cubicBezTo>
                  <a:close/>
                  <a:moveTo>
                    <a:pt x="6376" y="1"/>
                  </a:moveTo>
                  <a:cubicBezTo>
                    <a:pt x="5271" y="1"/>
                    <a:pt x="4137" y="310"/>
                    <a:pt x="3064" y="814"/>
                  </a:cubicBezTo>
                  <a:cubicBezTo>
                    <a:pt x="3998" y="475"/>
                    <a:pt x="4989" y="264"/>
                    <a:pt x="5977" y="264"/>
                  </a:cubicBezTo>
                  <a:cubicBezTo>
                    <a:pt x="6366" y="264"/>
                    <a:pt x="6755" y="297"/>
                    <a:pt x="7136" y="368"/>
                  </a:cubicBezTo>
                  <a:cubicBezTo>
                    <a:pt x="7849" y="500"/>
                    <a:pt x="8519" y="789"/>
                    <a:pt x="9090" y="1242"/>
                  </a:cubicBezTo>
                  <a:cubicBezTo>
                    <a:pt x="9771" y="1780"/>
                    <a:pt x="10310" y="2889"/>
                    <a:pt x="11236" y="3003"/>
                  </a:cubicBezTo>
                  <a:cubicBezTo>
                    <a:pt x="11843" y="3082"/>
                    <a:pt x="13137" y="4686"/>
                    <a:pt x="12449" y="4686"/>
                  </a:cubicBezTo>
                  <a:cubicBezTo>
                    <a:pt x="12428" y="4686"/>
                    <a:pt x="12403" y="4686"/>
                    <a:pt x="12378" y="4683"/>
                  </a:cubicBezTo>
                  <a:cubicBezTo>
                    <a:pt x="10777" y="4479"/>
                    <a:pt x="10120" y="3574"/>
                    <a:pt x="9033" y="2557"/>
                  </a:cubicBezTo>
                  <a:cubicBezTo>
                    <a:pt x="8787" y="2329"/>
                    <a:pt x="8501" y="2168"/>
                    <a:pt x="8191" y="2061"/>
                  </a:cubicBezTo>
                  <a:lnTo>
                    <a:pt x="8191" y="2061"/>
                  </a:lnTo>
                  <a:cubicBezTo>
                    <a:pt x="8366" y="2204"/>
                    <a:pt x="8534" y="2372"/>
                    <a:pt x="8698" y="2571"/>
                  </a:cubicBezTo>
                  <a:cubicBezTo>
                    <a:pt x="9742" y="3855"/>
                    <a:pt x="10719" y="4903"/>
                    <a:pt x="12481" y="4903"/>
                  </a:cubicBezTo>
                  <a:cubicBezTo>
                    <a:pt x="12528" y="4903"/>
                    <a:pt x="12574" y="4903"/>
                    <a:pt x="12620" y="4900"/>
                  </a:cubicBezTo>
                  <a:cubicBezTo>
                    <a:pt x="14603" y="4843"/>
                    <a:pt x="15879" y="3509"/>
                    <a:pt x="17384" y="2415"/>
                  </a:cubicBezTo>
                  <a:cubicBezTo>
                    <a:pt x="17687" y="2193"/>
                    <a:pt x="17983" y="2001"/>
                    <a:pt x="18268" y="1862"/>
                  </a:cubicBezTo>
                  <a:lnTo>
                    <a:pt x="18268" y="1862"/>
                  </a:lnTo>
                  <a:cubicBezTo>
                    <a:pt x="18140" y="1880"/>
                    <a:pt x="17997" y="1923"/>
                    <a:pt x="17826" y="2001"/>
                  </a:cubicBezTo>
                  <a:cubicBezTo>
                    <a:pt x="17259" y="2261"/>
                    <a:pt x="16703" y="2860"/>
                    <a:pt x="16157" y="3188"/>
                  </a:cubicBezTo>
                  <a:cubicBezTo>
                    <a:pt x="15630" y="3502"/>
                    <a:pt x="15081" y="3763"/>
                    <a:pt x="14521" y="4008"/>
                  </a:cubicBezTo>
                  <a:cubicBezTo>
                    <a:pt x="14381" y="4069"/>
                    <a:pt x="14125" y="4158"/>
                    <a:pt x="13914" y="4158"/>
                  </a:cubicBezTo>
                  <a:cubicBezTo>
                    <a:pt x="13740" y="4158"/>
                    <a:pt x="13593" y="4097"/>
                    <a:pt x="13565" y="3908"/>
                  </a:cubicBezTo>
                  <a:cubicBezTo>
                    <a:pt x="13501" y="3506"/>
                    <a:pt x="14389" y="3103"/>
                    <a:pt x="14663" y="2985"/>
                  </a:cubicBezTo>
                  <a:cubicBezTo>
                    <a:pt x="16246" y="2293"/>
                    <a:pt x="17441" y="703"/>
                    <a:pt x="19241" y="493"/>
                  </a:cubicBezTo>
                  <a:cubicBezTo>
                    <a:pt x="19366" y="478"/>
                    <a:pt x="19495" y="468"/>
                    <a:pt x="19623" y="468"/>
                  </a:cubicBezTo>
                  <a:cubicBezTo>
                    <a:pt x="20097" y="468"/>
                    <a:pt x="20582" y="585"/>
                    <a:pt x="20936" y="921"/>
                  </a:cubicBezTo>
                  <a:cubicBezTo>
                    <a:pt x="21221" y="1195"/>
                    <a:pt x="21278" y="1566"/>
                    <a:pt x="21535" y="1859"/>
                  </a:cubicBezTo>
                  <a:cubicBezTo>
                    <a:pt x="21848" y="2211"/>
                    <a:pt x="22233" y="2346"/>
                    <a:pt x="22672" y="2504"/>
                  </a:cubicBezTo>
                  <a:cubicBezTo>
                    <a:pt x="23003" y="2621"/>
                    <a:pt x="22255" y="3313"/>
                    <a:pt x="21563" y="3620"/>
                  </a:cubicBezTo>
                  <a:cubicBezTo>
                    <a:pt x="21749" y="3773"/>
                    <a:pt x="21945" y="3919"/>
                    <a:pt x="22159" y="4055"/>
                  </a:cubicBezTo>
                  <a:cubicBezTo>
                    <a:pt x="23121" y="4661"/>
                    <a:pt x="24266" y="4986"/>
                    <a:pt x="25407" y="4999"/>
                  </a:cubicBezTo>
                  <a:cubicBezTo>
                    <a:pt x="24968" y="4464"/>
                    <a:pt x="24783" y="3694"/>
                    <a:pt x="25393" y="3541"/>
                  </a:cubicBezTo>
                  <a:cubicBezTo>
                    <a:pt x="26395" y="3288"/>
                    <a:pt x="27272" y="2835"/>
                    <a:pt x="28034" y="2137"/>
                  </a:cubicBezTo>
                  <a:cubicBezTo>
                    <a:pt x="28666" y="1555"/>
                    <a:pt x="29183" y="960"/>
                    <a:pt x="30024" y="689"/>
                  </a:cubicBezTo>
                  <a:cubicBezTo>
                    <a:pt x="30085" y="671"/>
                    <a:pt x="30146" y="664"/>
                    <a:pt x="30206" y="664"/>
                  </a:cubicBezTo>
                  <a:cubicBezTo>
                    <a:pt x="30723" y="664"/>
                    <a:pt x="31291" y="1302"/>
                    <a:pt x="31433" y="1865"/>
                  </a:cubicBezTo>
                  <a:cubicBezTo>
                    <a:pt x="31647" y="1812"/>
                    <a:pt x="31864" y="1787"/>
                    <a:pt x="32082" y="1787"/>
                  </a:cubicBezTo>
                  <a:lnTo>
                    <a:pt x="32193" y="1787"/>
                  </a:lnTo>
                  <a:cubicBezTo>
                    <a:pt x="32175" y="1762"/>
                    <a:pt x="32160" y="1737"/>
                    <a:pt x="32142" y="1712"/>
                  </a:cubicBezTo>
                  <a:cubicBezTo>
                    <a:pt x="32071" y="1591"/>
                    <a:pt x="31697" y="725"/>
                    <a:pt x="32078" y="725"/>
                  </a:cubicBezTo>
                  <a:cubicBezTo>
                    <a:pt x="32093" y="725"/>
                    <a:pt x="32111" y="725"/>
                    <a:pt x="32125" y="728"/>
                  </a:cubicBezTo>
                  <a:cubicBezTo>
                    <a:pt x="32545" y="792"/>
                    <a:pt x="32963" y="824"/>
                    <a:pt x="33380" y="824"/>
                  </a:cubicBezTo>
                  <a:cubicBezTo>
                    <a:pt x="33559" y="824"/>
                    <a:pt x="33740" y="817"/>
                    <a:pt x="33918" y="806"/>
                  </a:cubicBezTo>
                  <a:lnTo>
                    <a:pt x="33947" y="806"/>
                  </a:lnTo>
                  <a:cubicBezTo>
                    <a:pt x="33195" y="457"/>
                    <a:pt x="32356" y="271"/>
                    <a:pt x="31522" y="271"/>
                  </a:cubicBezTo>
                  <a:cubicBezTo>
                    <a:pt x="30919" y="271"/>
                    <a:pt x="30320" y="368"/>
                    <a:pt x="29754" y="575"/>
                  </a:cubicBezTo>
                  <a:cubicBezTo>
                    <a:pt x="27928" y="1242"/>
                    <a:pt x="27186" y="3406"/>
                    <a:pt x="25090" y="3491"/>
                  </a:cubicBezTo>
                  <a:cubicBezTo>
                    <a:pt x="25044" y="3495"/>
                    <a:pt x="24996" y="3495"/>
                    <a:pt x="24950" y="3495"/>
                  </a:cubicBezTo>
                  <a:cubicBezTo>
                    <a:pt x="22857" y="3495"/>
                    <a:pt x="22544" y="1462"/>
                    <a:pt x="20967" y="542"/>
                  </a:cubicBezTo>
                  <a:cubicBezTo>
                    <a:pt x="20340" y="175"/>
                    <a:pt x="19641" y="11"/>
                    <a:pt x="18938" y="11"/>
                  </a:cubicBezTo>
                  <a:cubicBezTo>
                    <a:pt x="18072" y="11"/>
                    <a:pt x="17202" y="257"/>
                    <a:pt x="16446" y="671"/>
                  </a:cubicBezTo>
                  <a:cubicBezTo>
                    <a:pt x="15515" y="1177"/>
                    <a:pt x="14781" y="1966"/>
                    <a:pt x="13918" y="2568"/>
                  </a:cubicBezTo>
                  <a:cubicBezTo>
                    <a:pt x="13369" y="2950"/>
                    <a:pt x="12941" y="3224"/>
                    <a:pt x="12352" y="3224"/>
                  </a:cubicBezTo>
                  <a:cubicBezTo>
                    <a:pt x="12210" y="3224"/>
                    <a:pt x="12057" y="3210"/>
                    <a:pt x="11889" y="3174"/>
                  </a:cubicBezTo>
                  <a:cubicBezTo>
                    <a:pt x="11090" y="3003"/>
                    <a:pt x="11012" y="2667"/>
                    <a:pt x="10534" y="2061"/>
                  </a:cubicBezTo>
                  <a:cubicBezTo>
                    <a:pt x="9365" y="589"/>
                    <a:pt x="7899" y="1"/>
                    <a:pt x="6376"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4" name="Google Shape;764;g22b0de0892c_0_4"/>
            <p:cNvSpPr/>
            <p:nvPr/>
          </p:nvSpPr>
          <p:spPr>
            <a:xfrm>
              <a:off x="1432150" y="3542325"/>
              <a:ext cx="167450" cy="57425"/>
            </a:xfrm>
            <a:custGeom>
              <a:avLst/>
              <a:gdLst/>
              <a:ahLst/>
              <a:cxnLst/>
              <a:rect l="l" t="t" r="r" b="b"/>
              <a:pathLst>
                <a:path w="6698" h="2297" extrusionOk="0">
                  <a:moveTo>
                    <a:pt x="1570" y="1"/>
                  </a:moveTo>
                  <a:lnTo>
                    <a:pt x="1570" y="1"/>
                  </a:lnTo>
                  <a:cubicBezTo>
                    <a:pt x="1278" y="108"/>
                    <a:pt x="989" y="228"/>
                    <a:pt x="707" y="361"/>
                  </a:cubicBezTo>
                  <a:cubicBezTo>
                    <a:pt x="682" y="368"/>
                    <a:pt x="657" y="378"/>
                    <a:pt x="636" y="393"/>
                  </a:cubicBezTo>
                  <a:cubicBezTo>
                    <a:pt x="482" y="468"/>
                    <a:pt x="329" y="542"/>
                    <a:pt x="176" y="625"/>
                  </a:cubicBezTo>
                  <a:cubicBezTo>
                    <a:pt x="54" y="689"/>
                    <a:pt x="1" y="789"/>
                    <a:pt x="4" y="906"/>
                  </a:cubicBezTo>
                  <a:cubicBezTo>
                    <a:pt x="500" y="564"/>
                    <a:pt x="1028" y="257"/>
                    <a:pt x="1570" y="1"/>
                  </a:cubicBezTo>
                  <a:close/>
                  <a:moveTo>
                    <a:pt x="5093" y="685"/>
                  </a:moveTo>
                  <a:cubicBezTo>
                    <a:pt x="3862" y="685"/>
                    <a:pt x="2557" y="1480"/>
                    <a:pt x="1481" y="2293"/>
                  </a:cubicBezTo>
                  <a:cubicBezTo>
                    <a:pt x="1505" y="2297"/>
                    <a:pt x="1530" y="2297"/>
                    <a:pt x="1556" y="2297"/>
                  </a:cubicBezTo>
                  <a:cubicBezTo>
                    <a:pt x="1588" y="2297"/>
                    <a:pt x="1616" y="2293"/>
                    <a:pt x="1645" y="2286"/>
                  </a:cubicBezTo>
                  <a:cubicBezTo>
                    <a:pt x="1984" y="2204"/>
                    <a:pt x="2009" y="2186"/>
                    <a:pt x="2254" y="1983"/>
                  </a:cubicBezTo>
                  <a:cubicBezTo>
                    <a:pt x="3232" y="1530"/>
                    <a:pt x="4497" y="1092"/>
                    <a:pt x="5631" y="1092"/>
                  </a:cubicBezTo>
                  <a:cubicBezTo>
                    <a:pt x="6006" y="1092"/>
                    <a:pt x="6365" y="1138"/>
                    <a:pt x="6697" y="1248"/>
                  </a:cubicBezTo>
                  <a:cubicBezTo>
                    <a:pt x="6199" y="849"/>
                    <a:pt x="5653" y="685"/>
                    <a:pt x="5093" y="685"/>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5" name="Google Shape;765;g22b0de0892c_0_4"/>
            <p:cNvSpPr/>
            <p:nvPr/>
          </p:nvSpPr>
          <p:spPr>
            <a:xfrm>
              <a:off x="1432250" y="3528600"/>
              <a:ext cx="291000" cy="110575"/>
            </a:xfrm>
            <a:custGeom>
              <a:avLst/>
              <a:gdLst/>
              <a:ahLst/>
              <a:cxnLst/>
              <a:rect l="l" t="t" r="r" b="b"/>
              <a:pathLst>
                <a:path w="11640" h="4423" extrusionOk="0">
                  <a:moveTo>
                    <a:pt x="4479" y="0"/>
                  </a:moveTo>
                  <a:cubicBezTo>
                    <a:pt x="3491" y="0"/>
                    <a:pt x="2500" y="211"/>
                    <a:pt x="1566" y="550"/>
                  </a:cubicBezTo>
                  <a:cubicBezTo>
                    <a:pt x="1024" y="806"/>
                    <a:pt x="496" y="1113"/>
                    <a:pt x="0" y="1455"/>
                  </a:cubicBezTo>
                  <a:cubicBezTo>
                    <a:pt x="4" y="1947"/>
                    <a:pt x="938" y="2767"/>
                    <a:pt x="1477" y="2842"/>
                  </a:cubicBezTo>
                  <a:cubicBezTo>
                    <a:pt x="2553" y="2029"/>
                    <a:pt x="3858" y="1234"/>
                    <a:pt x="5089" y="1234"/>
                  </a:cubicBezTo>
                  <a:cubicBezTo>
                    <a:pt x="5649" y="1234"/>
                    <a:pt x="6195" y="1398"/>
                    <a:pt x="6693" y="1797"/>
                  </a:cubicBezTo>
                  <a:cubicBezTo>
                    <a:pt x="7003" y="1904"/>
                    <a:pt x="7289" y="2065"/>
                    <a:pt x="7535" y="2293"/>
                  </a:cubicBezTo>
                  <a:cubicBezTo>
                    <a:pt x="8622" y="3310"/>
                    <a:pt x="9279" y="4215"/>
                    <a:pt x="10880" y="4419"/>
                  </a:cubicBezTo>
                  <a:cubicBezTo>
                    <a:pt x="10905" y="4422"/>
                    <a:pt x="10930" y="4422"/>
                    <a:pt x="10951" y="4422"/>
                  </a:cubicBezTo>
                  <a:cubicBezTo>
                    <a:pt x="11639" y="4422"/>
                    <a:pt x="10345" y="2818"/>
                    <a:pt x="9738" y="2739"/>
                  </a:cubicBezTo>
                  <a:cubicBezTo>
                    <a:pt x="8812" y="2625"/>
                    <a:pt x="8273" y="1516"/>
                    <a:pt x="7592" y="978"/>
                  </a:cubicBezTo>
                  <a:cubicBezTo>
                    <a:pt x="7021" y="525"/>
                    <a:pt x="6351" y="236"/>
                    <a:pt x="5638" y="104"/>
                  </a:cubicBezTo>
                  <a:cubicBezTo>
                    <a:pt x="5257" y="33"/>
                    <a:pt x="4868" y="0"/>
                    <a:pt x="4479"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6" name="Google Shape;766;g22b0de0892c_0_4"/>
            <p:cNvSpPr/>
            <p:nvPr/>
          </p:nvSpPr>
          <p:spPr>
            <a:xfrm>
              <a:off x="1851500" y="3562750"/>
              <a:ext cx="82400" cy="53425"/>
            </a:xfrm>
            <a:custGeom>
              <a:avLst/>
              <a:gdLst/>
              <a:ahLst/>
              <a:cxnLst/>
              <a:rect l="l" t="t" r="r" b="b"/>
              <a:pathLst>
                <a:path w="3296" h="2137" extrusionOk="0">
                  <a:moveTo>
                    <a:pt x="881" y="0"/>
                  </a:moveTo>
                  <a:cubicBezTo>
                    <a:pt x="596" y="0"/>
                    <a:pt x="300" y="86"/>
                    <a:pt x="0" y="232"/>
                  </a:cubicBezTo>
                  <a:cubicBezTo>
                    <a:pt x="36" y="229"/>
                    <a:pt x="68" y="224"/>
                    <a:pt x="104" y="224"/>
                  </a:cubicBezTo>
                  <a:cubicBezTo>
                    <a:pt x="667" y="224"/>
                    <a:pt x="817" y="852"/>
                    <a:pt x="1259" y="1369"/>
                  </a:cubicBezTo>
                  <a:cubicBezTo>
                    <a:pt x="1594" y="1758"/>
                    <a:pt x="2097" y="1940"/>
                    <a:pt x="2564" y="2107"/>
                  </a:cubicBezTo>
                  <a:cubicBezTo>
                    <a:pt x="2614" y="2125"/>
                    <a:pt x="2671" y="2136"/>
                    <a:pt x="2735" y="2136"/>
                  </a:cubicBezTo>
                  <a:cubicBezTo>
                    <a:pt x="2899" y="2136"/>
                    <a:pt x="3096" y="2079"/>
                    <a:pt x="3295" y="1990"/>
                  </a:cubicBezTo>
                  <a:cubicBezTo>
                    <a:pt x="2920" y="1669"/>
                    <a:pt x="2599" y="1302"/>
                    <a:pt x="2293" y="881"/>
                  </a:cubicBezTo>
                  <a:cubicBezTo>
                    <a:pt x="1833" y="250"/>
                    <a:pt x="1366" y="0"/>
                    <a:pt x="881"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7" name="Google Shape;767;g22b0de0892c_0_4"/>
            <p:cNvSpPr/>
            <p:nvPr/>
          </p:nvSpPr>
          <p:spPr>
            <a:xfrm>
              <a:off x="1732300" y="3533675"/>
              <a:ext cx="237600" cy="92300"/>
            </a:xfrm>
            <a:custGeom>
              <a:avLst/>
              <a:gdLst/>
              <a:ahLst/>
              <a:cxnLst/>
              <a:rect l="l" t="t" r="r" b="b"/>
              <a:pathLst>
                <a:path w="9504" h="3692" extrusionOk="0">
                  <a:moveTo>
                    <a:pt x="6123" y="1"/>
                  </a:moveTo>
                  <a:cubicBezTo>
                    <a:pt x="5995" y="1"/>
                    <a:pt x="5866" y="11"/>
                    <a:pt x="5741" y="26"/>
                  </a:cubicBezTo>
                  <a:cubicBezTo>
                    <a:pt x="3941" y="236"/>
                    <a:pt x="2746" y="1826"/>
                    <a:pt x="1163" y="2518"/>
                  </a:cubicBezTo>
                  <a:cubicBezTo>
                    <a:pt x="889" y="2636"/>
                    <a:pt x="1" y="3039"/>
                    <a:pt x="65" y="3441"/>
                  </a:cubicBezTo>
                  <a:cubicBezTo>
                    <a:pt x="93" y="3630"/>
                    <a:pt x="240" y="3691"/>
                    <a:pt x="414" y="3691"/>
                  </a:cubicBezTo>
                  <a:cubicBezTo>
                    <a:pt x="625" y="3691"/>
                    <a:pt x="881" y="3602"/>
                    <a:pt x="1021" y="3541"/>
                  </a:cubicBezTo>
                  <a:cubicBezTo>
                    <a:pt x="1581" y="3296"/>
                    <a:pt x="2130" y="3035"/>
                    <a:pt x="2657" y="2721"/>
                  </a:cubicBezTo>
                  <a:cubicBezTo>
                    <a:pt x="3203" y="2393"/>
                    <a:pt x="3759" y="1794"/>
                    <a:pt x="4326" y="1534"/>
                  </a:cubicBezTo>
                  <a:cubicBezTo>
                    <a:pt x="4497" y="1456"/>
                    <a:pt x="4640" y="1413"/>
                    <a:pt x="4768" y="1395"/>
                  </a:cubicBezTo>
                  <a:cubicBezTo>
                    <a:pt x="5068" y="1249"/>
                    <a:pt x="5364" y="1163"/>
                    <a:pt x="5649" y="1163"/>
                  </a:cubicBezTo>
                  <a:cubicBezTo>
                    <a:pt x="6134" y="1163"/>
                    <a:pt x="6601" y="1413"/>
                    <a:pt x="7061" y="2044"/>
                  </a:cubicBezTo>
                  <a:cubicBezTo>
                    <a:pt x="7367" y="2465"/>
                    <a:pt x="7688" y="2832"/>
                    <a:pt x="8063" y="3153"/>
                  </a:cubicBezTo>
                  <a:cubicBezTo>
                    <a:pt x="8755" y="2846"/>
                    <a:pt x="9503" y="2154"/>
                    <a:pt x="9172" y="2037"/>
                  </a:cubicBezTo>
                  <a:cubicBezTo>
                    <a:pt x="8733" y="1879"/>
                    <a:pt x="8348" y="1744"/>
                    <a:pt x="8035" y="1392"/>
                  </a:cubicBezTo>
                  <a:cubicBezTo>
                    <a:pt x="7778" y="1099"/>
                    <a:pt x="7721" y="728"/>
                    <a:pt x="7436" y="454"/>
                  </a:cubicBezTo>
                  <a:cubicBezTo>
                    <a:pt x="7082" y="118"/>
                    <a:pt x="6597" y="1"/>
                    <a:pt x="6123"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8" name="Google Shape;768;g22b0de0892c_0_4"/>
            <p:cNvSpPr/>
            <p:nvPr/>
          </p:nvSpPr>
          <p:spPr>
            <a:xfrm>
              <a:off x="2029975" y="3568625"/>
              <a:ext cx="152875" cy="91650"/>
            </a:xfrm>
            <a:custGeom>
              <a:avLst/>
              <a:gdLst/>
              <a:ahLst/>
              <a:cxnLst/>
              <a:rect l="l" t="t" r="r" b="b"/>
              <a:pathLst>
                <a:path w="6115" h="3666" extrusionOk="0">
                  <a:moveTo>
                    <a:pt x="6026" y="0"/>
                  </a:moveTo>
                  <a:lnTo>
                    <a:pt x="6026" y="0"/>
                  </a:lnTo>
                  <a:cubicBezTo>
                    <a:pt x="5730" y="79"/>
                    <a:pt x="5441" y="203"/>
                    <a:pt x="5185" y="374"/>
                  </a:cubicBezTo>
                  <a:cubicBezTo>
                    <a:pt x="4329" y="942"/>
                    <a:pt x="3812" y="1880"/>
                    <a:pt x="2920" y="2415"/>
                  </a:cubicBezTo>
                  <a:cubicBezTo>
                    <a:pt x="2346" y="2757"/>
                    <a:pt x="1701" y="2956"/>
                    <a:pt x="1049" y="3060"/>
                  </a:cubicBezTo>
                  <a:cubicBezTo>
                    <a:pt x="731" y="3110"/>
                    <a:pt x="410" y="3134"/>
                    <a:pt x="89" y="3134"/>
                  </a:cubicBezTo>
                  <a:lnTo>
                    <a:pt x="0" y="3134"/>
                  </a:lnTo>
                  <a:cubicBezTo>
                    <a:pt x="249" y="3438"/>
                    <a:pt x="581" y="3666"/>
                    <a:pt x="895" y="3666"/>
                  </a:cubicBezTo>
                  <a:cubicBezTo>
                    <a:pt x="945" y="3666"/>
                    <a:pt x="995" y="3659"/>
                    <a:pt x="1041" y="3648"/>
                  </a:cubicBezTo>
                  <a:cubicBezTo>
                    <a:pt x="1954" y="3417"/>
                    <a:pt x="2835" y="3027"/>
                    <a:pt x="3583" y="2454"/>
                  </a:cubicBezTo>
                  <a:cubicBezTo>
                    <a:pt x="4283" y="1919"/>
                    <a:pt x="4814" y="1074"/>
                    <a:pt x="5677" y="795"/>
                  </a:cubicBezTo>
                  <a:cubicBezTo>
                    <a:pt x="6037" y="678"/>
                    <a:pt x="6115" y="357"/>
                    <a:pt x="6026" y="0"/>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69" name="Google Shape;769;g22b0de0892c_0_4"/>
            <p:cNvSpPr/>
            <p:nvPr/>
          </p:nvSpPr>
          <p:spPr>
            <a:xfrm>
              <a:off x="2014350" y="3538575"/>
              <a:ext cx="166275" cy="108425"/>
            </a:xfrm>
            <a:custGeom>
              <a:avLst/>
              <a:gdLst/>
              <a:ahLst/>
              <a:cxnLst/>
              <a:rect l="l" t="t" r="r" b="b"/>
              <a:pathLst>
                <a:path w="6651" h="4337" extrusionOk="0">
                  <a:moveTo>
                    <a:pt x="5424" y="1"/>
                  </a:moveTo>
                  <a:cubicBezTo>
                    <a:pt x="5364" y="1"/>
                    <a:pt x="5303" y="8"/>
                    <a:pt x="5242" y="26"/>
                  </a:cubicBezTo>
                  <a:cubicBezTo>
                    <a:pt x="4401" y="297"/>
                    <a:pt x="3884" y="892"/>
                    <a:pt x="3252" y="1474"/>
                  </a:cubicBezTo>
                  <a:cubicBezTo>
                    <a:pt x="2490" y="2172"/>
                    <a:pt x="1613" y="2625"/>
                    <a:pt x="611" y="2878"/>
                  </a:cubicBezTo>
                  <a:cubicBezTo>
                    <a:pt x="1" y="3031"/>
                    <a:pt x="186" y="3801"/>
                    <a:pt x="625" y="4336"/>
                  </a:cubicBezTo>
                  <a:lnTo>
                    <a:pt x="714" y="4336"/>
                  </a:lnTo>
                  <a:cubicBezTo>
                    <a:pt x="1035" y="4336"/>
                    <a:pt x="1356" y="4312"/>
                    <a:pt x="1674" y="4262"/>
                  </a:cubicBezTo>
                  <a:cubicBezTo>
                    <a:pt x="2326" y="4158"/>
                    <a:pt x="2971" y="3959"/>
                    <a:pt x="3545" y="3617"/>
                  </a:cubicBezTo>
                  <a:cubicBezTo>
                    <a:pt x="4437" y="3082"/>
                    <a:pt x="4954" y="2144"/>
                    <a:pt x="5810" y="1576"/>
                  </a:cubicBezTo>
                  <a:cubicBezTo>
                    <a:pt x="6066" y="1405"/>
                    <a:pt x="6355" y="1281"/>
                    <a:pt x="6651" y="1202"/>
                  </a:cubicBezTo>
                  <a:cubicBezTo>
                    <a:pt x="6509" y="639"/>
                    <a:pt x="5941" y="1"/>
                    <a:pt x="5424"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0" name="Google Shape;770;g22b0de0892c_0_4"/>
            <p:cNvSpPr/>
            <p:nvPr/>
          </p:nvSpPr>
          <p:spPr>
            <a:xfrm>
              <a:off x="2199600" y="3542125"/>
              <a:ext cx="59475" cy="48000"/>
            </a:xfrm>
            <a:custGeom>
              <a:avLst/>
              <a:gdLst/>
              <a:ahLst/>
              <a:cxnLst/>
              <a:rect l="l" t="t" r="r" b="b"/>
              <a:pathLst>
                <a:path w="2379" h="1920" extrusionOk="0">
                  <a:moveTo>
                    <a:pt x="1755" y="1"/>
                  </a:moveTo>
                  <a:cubicBezTo>
                    <a:pt x="1897" y="65"/>
                    <a:pt x="2033" y="137"/>
                    <a:pt x="2168" y="212"/>
                  </a:cubicBezTo>
                  <a:cubicBezTo>
                    <a:pt x="2239" y="251"/>
                    <a:pt x="2308" y="294"/>
                    <a:pt x="2379" y="336"/>
                  </a:cubicBezTo>
                  <a:cubicBezTo>
                    <a:pt x="2193" y="147"/>
                    <a:pt x="1979" y="1"/>
                    <a:pt x="1759" y="1"/>
                  </a:cubicBezTo>
                  <a:close/>
                  <a:moveTo>
                    <a:pt x="1" y="982"/>
                  </a:moveTo>
                  <a:cubicBezTo>
                    <a:pt x="243" y="1367"/>
                    <a:pt x="589" y="1770"/>
                    <a:pt x="1052" y="1838"/>
                  </a:cubicBezTo>
                  <a:cubicBezTo>
                    <a:pt x="1306" y="1877"/>
                    <a:pt x="1559" y="1905"/>
                    <a:pt x="1816" y="1920"/>
                  </a:cubicBezTo>
                  <a:cubicBezTo>
                    <a:pt x="1640" y="1745"/>
                    <a:pt x="1466" y="1567"/>
                    <a:pt x="1252" y="1413"/>
                  </a:cubicBezTo>
                  <a:cubicBezTo>
                    <a:pt x="878" y="1139"/>
                    <a:pt x="442" y="1003"/>
                    <a:pt x="1" y="982"/>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1" name="Google Shape;771;g22b0de0892c_0_4"/>
            <p:cNvSpPr/>
            <p:nvPr/>
          </p:nvSpPr>
          <p:spPr>
            <a:xfrm>
              <a:off x="2187225" y="3540100"/>
              <a:ext cx="94850" cy="50400"/>
            </a:xfrm>
            <a:custGeom>
              <a:avLst/>
              <a:gdLst/>
              <a:ahLst/>
              <a:cxnLst/>
              <a:rect l="l" t="t" r="r" b="b"/>
              <a:pathLst>
                <a:path w="3794" h="2016" extrusionOk="0">
                  <a:moveTo>
                    <a:pt x="381" y="1"/>
                  </a:moveTo>
                  <a:cubicBezTo>
                    <a:pt x="0" y="1"/>
                    <a:pt x="374" y="867"/>
                    <a:pt x="445" y="988"/>
                  </a:cubicBezTo>
                  <a:cubicBezTo>
                    <a:pt x="463" y="1013"/>
                    <a:pt x="478" y="1038"/>
                    <a:pt x="496" y="1063"/>
                  </a:cubicBezTo>
                  <a:cubicBezTo>
                    <a:pt x="937" y="1084"/>
                    <a:pt x="1373" y="1220"/>
                    <a:pt x="1747" y="1494"/>
                  </a:cubicBezTo>
                  <a:cubicBezTo>
                    <a:pt x="1961" y="1648"/>
                    <a:pt x="2135" y="1826"/>
                    <a:pt x="2311" y="2001"/>
                  </a:cubicBezTo>
                  <a:cubicBezTo>
                    <a:pt x="2474" y="2012"/>
                    <a:pt x="2639" y="2015"/>
                    <a:pt x="2803" y="2015"/>
                  </a:cubicBezTo>
                  <a:cubicBezTo>
                    <a:pt x="2981" y="2015"/>
                    <a:pt x="3159" y="2012"/>
                    <a:pt x="3341" y="1997"/>
                  </a:cubicBezTo>
                  <a:cubicBezTo>
                    <a:pt x="3794" y="1969"/>
                    <a:pt x="3434" y="1202"/>
                    <a:pt x="3323" y="1017"/>
                  </a:cubicBezTo>
                  <a:cubicBezTo>
                    <a:pt x="3223" y="852"/>
                    <a:pt x="3063" y="613"/>
                    <a:pt x="2874" y="417"/>
                  </a:cubicBezTo>
                  <a:cubicBezTo>
                    <a:pt x="2803" y="375"/>
                    <a:pt x="2734" y="332"/>
                    <a:pt x="2663" y="293"/>
                  </a:cubicBezTo>
                  <a:cubicBezTo>
                    <a:pt x="2528" y="218"/>
                    <a:pt x="2392" y="146"/>
                    <a:pt x="2250" y="82"/>
                  </a:cubicBezTo>
                  <a:lnTo>
                    <a:pt x="2221" y="82"/>
                  </a:lnTo>
                  <a:cubicBezTo>
                    <a:pt x="2043" y="93"/>
                    <a:pt x="1862" y="100"/>
                    <a:pt x="1683" y="100"/>
                  </a:cubicBezTo>
                  <a:cubicBezTo>
                    <a:pt x="1266" y="100"/>
                    <a:pt x="848" y="68"/>
                    <a:pt x="428" y="4"/>
                  </a:cubicBezTo>
                  <a:cubicBezTo>
                    <a:pt x="414" y="1"/>
                    <a:pt x="396" y="1"/>
                    <a:pt x="381" y="1"/>
                  </a:cubicBezTo>
                  <a:close/>
                </a:path>
              </a:pathLst>
            </a:custGeom>
            <a:solidFill>
              <a:schemeClr val="accent4"/>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
          <p:cNvSpPr txBox="1">
            <a:spLocks noGrp="1"/>
          </p:cNvSpPr>
          <p:nvPr>
            <p:ph type="subTitle" idx="1"/>
          </p:nvPr>
        </p:nvSpPr>
        <p:spPr>
          <a:xfrm>
            <a:off x="4432475" y="3935000"/>
            <a:ext cx="4245900" cy="6969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2"/>
              </a:buClr>
              <a:buSzPts val="1100"/>
              <a:buFont typeface="Arial"/>
              <a:buNone/>
            </a:pPr>
            <a:r>
              <a:rPr lang="en" sz="1700" b="1">
                <a:solidFill>
                  <a:schemeClr val="dk1"/>
                </a:solidFill>
                <a:latin typeface="Itim"/>
                <a:ea typeface="Itim"/>
                <a:cs typeface="Itim"/>
                <a:sym typeface="Itim"/>
              </a:rPr>
              <a:t>“Un objetivo sin un plan es solo un deseo.” </a:t>
            </a:r>
            <a:endParaRPr sz="1700" b="1">
              <a:solidFill>
                <a:schemeClr val="dk1"/>
              </a:solidFill>
              <a:latin typeface="Itim"/>
              <a:ea typeface="Itim"/>
              <a:cs typeface="Itim"/>
              <a:sym typeface="Itim"/>
            </a:endParaRPr>
          </a:p>
          <a:p>
            <a:pPr marL="0" lvl="0" indent="0" algn="ctr" rtl="0">
              <a:lnSpc>
                <a:spcPct val="100000"/>
              </a:lnSpc>
              <a:spcBef>
                <a:spcPts val="0"/>
              </a:spcBef>
              <a:spcAft>
                <a:spcPts val="0"/>
              </a:spcAft>
              <a:buClr>
                <a:schemeClr val="dk2"/>
              </a:buClr>
              <a:buSzPts val="1100"/>
              <a:buFont typeface="Arial"/>
              <a:buNone/>
            </a:pPr>
            <a:r>
              <a:rPr lang="en" sz="1300" b="1">
                <a:solidFill>
                  <a:schemeClr val="dk1"/>
                </a:solidFill>
                <a:latin typeface="Itim"/>
                <a:ea typeface="Itim"/>
                <a:cs typeface="Itim"/>
                <a:sym typeface="Itim"/>
              </a:rPr>
              <a:t>Antoine de Saint-Exupéry</a:t>
            </a:r>
            <a:endParaRPr sz="1800"/>
          </a:p>
        </p:txBody>
      </p:sp>
      <p:grpSp>
        <p:nvGrpSpPr>
          <p:cNvPr id="777" name="Google Shape;777;p9"/>
          <p:cNvGrpSpPr/>
          <p:nvPr/>
        </p:nvGrpSpPr>
        <p:grpSpPr>
          <a:xfrm>
            <a:off x="5625545" y="1571370"/>
            <a:ext cx="2798301" cy="176025"/>
            <a:chOff x="4345425" y="2175475"/>
            <a:chExt cx="800750" cy="176025"/>
          </a:xfrm>
        </p:grpSpPr>
        <p:sp>
          <p:nvSpPr>
            <p:cNvPr id="778" name="Google Shape;778;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79" name="Google Shape;779;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0" name="Google Shape;780;p9"/>
          <p:cNvGrpSpPr/>
          <p:nvPr/>
        </p:nvGrpSpPr>
        <p:grpSpPr>
          <a:xfrm>
            <a:off x="6139907" y="1934313"/>
            <a:ext cx="2235214" cy="176025"/>
            <a:chOff x="4345425" y="2175475"/>
            <a:chExt cx="800750" cy="176025"/>
          </a:xfrm>
        </p:grpSpPr>
        <p:sp>
          <p:nvSpPr>
            <p:cNvPr id="781" name="Google Shape;781;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2" name="Google Shape;782;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783" name="Google Shape;783;p9"/>
          <p:cNvGrpSpPr/>
          <p:nvPr/>
        </p:nvGrpSpPr>
        <p:grpSpPr>
          <a:xfrm rot="137243">
            <a:off x="7127607" y="2383457"/>
            <a:ext cx="1247922" cy="176039"/>
            <a:chOff x="4345425" y="2175475"/>
            <a:chExt cx="800750" cy="176025"/>
          </a:xfrm>
        </p:grpSpPr>
        <p:sp>
          <p:nvSpPr>
            <p:cNvPr id="784" name="Google Shape;784;p9"/>
            <p:cNvSpPr/>
            <p:nvPr/>
          </p:nvSpPr>
          <p:spPr>
            <a:xfrm>
              <a:off x="4351850" y="2175475"/>
              <a:ext cx="763000" cy="156275"/>
            </a:xfrm>
            <a:custGeom>
              <a:avLst/>
              <a:gdLst/>
              <a:ahLst/>
              <a:cxnLst/>
              <a:rect l="l" t="t" r="r" b="b"/>
              <a:pathLst>
                <a:path w="30520" h="6251" extrusionOk="0">
                  <a:moveTo>
                    <a:pt x="28815" y="0"/>
                  </a:moveTo>
                  <a:cubicBezTo>
                    <a:pt x="19166" y="50"/>
                    <a:pt x="9617" y="1178"/>
                    <a:pt x="243" y="3359"/>
                  </a:cubicBezTo>
                  <a:cubicBezTo>
                    <a:pt x="1" y="3431"/>
                    <a:pt x="1096" y="6250"/>
                    <a:pt x="1871" y="6250"/>
                  </a:cubicBezTo>
                  <a:cubicBezTo>
                    <a:pt x="1897" y="6250"/>
                    <a:pt x="1923" y="6247"/>
                    <a:pt x="1948" y="6241"/>
                  </a:cubicBezTo>
                  <a:cubicBezTo>
                    <a:pt x="11321" y="4060"/>
                    <a:pt x="20870" y="2933"/>
                    <a:pt x="30494" y="2882"/>
                  </a:cubicBezTo>
                  <a:cubicBezTo>
                    <a:pt x="30519" y="2882"/>
                    <a:pt x="29742" y="0"/>
                    <a:pt x="2881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85" name="Google Shape;785;p9"/>
            <p:cNvSpPr/>
            <p:nvPr/>
          </p:nvSpPr>
          <p:spPr>
            <a:xfrm>
              <a:off x="4345425" y="2195925"/>
              <a:ext cx="800750" cy="155575"/>
            </a:xfrm>
            <a:custGeom>
              <a:avLst/>
              <a:gdLst/>
              <a:ahLst/>
              <a:cxnLst/>
              <a:rect l="l" t="t" r="r" b="b"/>
              <a:pathLst>
                <a:path w="32030" h="6223" extrusionOk="0">
                  <a:moveTo>
                    <a:pt x="28845" y="0"/>
                  </a:moveTo>
                  <a:cubicBezTo>
                    <a:pt x="27445" y="0"/>
                    <a:pt x="25887" y="355"/>
                    <a:pt x="24736" y="435"/>
                  </a:cubicBezTo>
                  <a:cubicBezTo>
                    <a:pt x="22004" y="611"/>
                    <a:pt x="19247" y="811"/>
                    <a:pt x="16490" y="987"/>
                  </a:cubicBezTo>
                  <a:cubicBezTo>
                    <a:pt x="11578" y="1338"/>
                    <a:pt x="6240" y="1112"/>
                    <a:pt x="1603" y="3042"/>
                  </a:cubicBezTo>
                  <a:cubicBezTo>
                    <a:pt x="0" y="3697"/>
                    <a:pt x="919" y="6222"/>
                    <a:pt x="2308" y="6222"/>
                  </a:cubicBezTo>
                  <a:cubicBezTo>
                    <a:pt x="2461" y="6222"/>
                    <a:pt x="2620" y="6192"/>
                    <a:pt x="2781" y="6125"/>
                  </a:cubicBezTo>
                  <a:cubicBezTo>
                    <a:pt x="6967" y="4370"/>
                    <a:pt x="11653" y="4546"/>
                    <a:pt x="16115" y="4220"/>
                  </a:cubicBezTo>
                  <a:cubicBezTo>
                    <a:pt x="18596" y="4069"/>
                    <a:pt x="21052" y="3894"/>
                    <a:pt x="23533" y="3719"/>
                  </a:cubicBezTo>
                  <a:cubicBezTo>
                    <a:pt x="24636" y="3643"/>
                    <a:pt x="25739" y="3568"/>
                    <a:pt x="26841" y="3493"/>
                  </a:cubicBezTo>
                  <a:cubicBezTo>
                    <a:pt x="27393" y="3468"/>
                    <a:pt x="27944" y="3418"/>
                    <a:pt x="28496" y="3393"/>
                  </a:cubicBezTo>
                  <a:cubicBezTo>
                    <a:pt x="28558" y="3393"/>
                    <a:pt x="29066" y="3437"/>
                    <a:pt x="29482" y="3437"/>
                  </a:cubicBezTo>
                  <a:cubicBezTo>
                    <a:pt x="29580" y="3437"/>
                    <a:pt x="29673" y="3434"/>
                    <a:pt x="29754" y="3428"/>
                  </a:cubicBezTo>
                  <a:lnTo>
                    <a:pt x="29754" y="3428"/>
                  </a:lnTo>
                  <a:cubicBezTo>
                    <a:pt x="30007" y="3587"/>
                    <a:pt x="30293" y="3683"/>
                    <a:pt x="30597" y="3683"/>
                  </a:cubicBezTo>
                  <a:cubicBezTo>
                    <a:pt x="30664" y="3683"/>
                    <a:pt x="30732" y="3678"/>
                    <a:pt x="30801" y="3668"/>
                  </a:cubicBezTo>
                  <a:cubicBezTo>
                    <a:pt x="30877" y="3668"/>
                    <a:pt x="30952" y="3643"/>
                    <a:pt x="31002" y="3643"/>
                  </a:cubicBezTo>
                  <a:cubicBezTo>
                    <a:pt x="31528" y="3568"/>
                    <a:pt x="31829" y="2992"/>
                    <a:pt x="31904" y="2516"/>
                  </a:cubicBezTo>
                  <a:lnTo>
                    <a:pt x="31929" y="2265"/>
                  </a:lnTo>
                  <a:cubicBezTo>
                    <a:pt x="32029" y="1563"/>
                    <a:pt x="31578" y="811"/>
                    <a:pt x="30977" y="460"/>
                  </a:cubicBezTo>
                  <a:cubicBezTo>
                    <a:pt x="30386" y="115"/>
                    <a:pt x="29641" y="0"/>
                    <a:pt x="28845" y="0"/>
                  </a:cubicBezTo>
                  <a:close/>
                </a:path>
              </a:pathLst>
            </a:custGeom>
            <a:solidFill>
              <a:srgbClr val="00FF00">
                <a:alpha val="20784"/>
              </a:srgb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786" name="Google Shape;786;p9"/>
          <p:cNvSpPr txBox="1">
            <a:spLocks noGrp="1"/>
          </p:cNvSpPr>
          <p:nvPr>
            <p:ph type="title"/>
          </p:nvPr>
        </p:nvSpPr>
        <p:spPr>
          <a:xfrm>
            <a:off x="4870075" y="1647575"/>
            <a:ext cx="3508500" cy="1269600"/>
          </a:xfrm>
          <a:prstGeom prst="rect">
            <a:avLst/>
          </a:prstGeom>
          <a:noFill/>
          <a:ln>
            <a:noFill/>
          </a:ln>
        </p:spPr>
        <p:txBody>
          <a:bodyPr spcFirstLastPara="1" wrap="square" lIns="0" tIns="0" rIns="0" bIns="0" anchor="t" anchorCtr="0">
            <a:noAutofit/>
          </a:bodyPr>
          <a:lstStyle/>
          <a:p>
            <a:pPr marL="0" lvl="0" indent="0" algn="r" rtl="0">
              <a:lnSpc>
                <a:spcPct val="100000"/>
              </a:lnSpc>
              <a:spcBef>
                <a:spcPts val="0"/>
              </a:spcBef>
              <a:spcAft>
                <a:spcPts val="0"/>
              </a:spcAft>
              <a:buClr>
                <a:schemeClr val="dk2"/>
              </a:buClr>
              <a:buSzPts val="1100"/>
              <a:buFont typeface="Arial"/>
              <a:buNone/>
            </a:pPr>
            <a:r>
              <a:rPr lang="en" sz="2600"/>
              <a:t>Listado de cosas que hago para mantenerme motivado. </a:t>
            </a:r>
            <a:endParaRPr sz="2400"/>
          </a:p>
          <a:p>
            <a:pPr marL="0" lvl="0" indent="0" algn="r" rtl="0">
              <a:lnSpc>
                <a:spcPct val="100000"/>
              </a:lnSpc>
              <a:spcBef>
                <a:spcPts val="0"/>
              </a:spcBef>
              <a:spcAft>
                <a:spcPts val="0"/>
              </a:spcAft>
              <a:buSzPts val="3000"/>
              <a:buNone/>
            </a:pPr>
            <a:endParaRPr sz="2600"/>
          </a:p>
        </p:txBody>
      </p:sp>
      <p:sp>
        <p:nvSpPr>
          <p:cNvPr id="787" name="Google Shape;787;p9"/>
          <p:cNvSpPr/>
          <p:nvPr/>
        </p:nvSpPr>
        <p:spPr>
          <a:xfrm rot="-5005721" flipH="1">
            <a:off x="4363326" y="2443707"/>
            <a:ext cx="969703" cy="1040548"/>
          </a:xfrm>
          <a:custGeom>
            <a:avLst/>
            <a:gdLst/>
            <a:ahLst/>
            <a:cxnLst/>
            <a:rect l="l" t="t" r="r" b="b"/>
            <a:pathLst>
              <a:path w="26142" h="30241" extrusionOk="0">
                <a:moveTo>
                  <a:pt x="20452" y="647"/>
                </a:moveTo>
                <a:lnTo>
                  <a:pt x="20452" y="647"/>
                </a:lnTo>
                <a:cubicBezTo>
                  <a:pt x="20499" y="678"/>
                  <a:pt x="20561" y="694"/>
                  <a:pt x="20608" y="725"/>
                </a:cubicBezTo>
                <a:cubicBezTo>
                  <a:pt x="20749" y="804"/>
                  <a:pt x="20890" y="867"/>
                  <a:pt x="21047" y="929"/>
                </a:cubicBezTo>
                <a:cubicBezTo>
                  <a:pt x="21173" y="992"/>
                  <a:pt x="21282" y="1070"/>
                  <a:pt x="21423" y="1102"/>
                </a:cubicBezTo>
                <a:cubicBezTo>
                  <a:pt x="21627" y="1478"/>
                  <a:pt x="21847" y="1854"/>
                  <a:pt x="22050" y="2230"/>
                </a:cubicBezTo>
                <a:cubicBezTo>
                  <a:pt x="21705" y="2026"/>
                  <a:pt x="21345" y="1838"/>
                  <a:pt x="20984" y="1635"/>
                </a:cubicBezTo>
                <a:cubicBezTo>
                  <a:pt x="20828" y="1290"/>
                  <a:pt x="20655" y="929"/>
                  <a:pt x="20452" y="647"/>
                </a:cubicBezTo>
                <a:close/>
                <a:moveTo>
                  <a:pt x="21047" y="1776"/>
                </a:moveTo>
                <a:lnTo>
                  <a:pt x="21047" y="1776"/>
                </a:lnTo>
                <a:cubicBezTo>
                  <a:pt x="21423" y="2011"/>
                  <a:pt x="21800" y="2246"/>
                  <a:pt x="22191" y="2465"/>
                </a:cubicBezTo>
                <a:cubicBezTo>
                  <a:pt x="22411" y="2857"/>
                  <a:pt x="22630" y="3233"/>
                  <a:pt x="22865" y="3625"/>
                </a:cubicBezTo>
                <a:cubicBezTo>
                  <a:pt x="22395" y="3343"/>
                  <a:pt x="21925" y="3077"/>
                  <a:pt x="21470" y="2794"/>
                </a:cubicBezTo>
                <a:cubicBezTo>
                  <a:pt x="21361" y="2591"/>
                  <a:pt x="21220" y="2199"/>
                  <a:pt x="21047" y="1776"/>
                </a:cubicBezTo>
                <a:close/>
                <a:moveTo>
                  <a:pt x="21564" y="3014"/>
                </a:moveTo>
                <a:cubicBezTo>
                  <a:pt x="22019" y="3327"/>
                  <a:pt x="22505" y="3625"/>
                  <a:pt x="23006" y="3892"/>
                </a:cubicBezTo>
                <a:cubicBezTo>
                  <a:pt x="23210" y="4237"/>
                  <a:pt x="23414" y="4581"/>
                  <a:pt x="23602" y="4942"/>
                </a:cubicBezTo>
                <a:cubicBezTo>
                  <a:pt x="23085" y="4660"/>
                  <a:pt x="22552" y="4378"/>
                  <a:pt x="22066" y="4048"/>
                </a:cubicBezTo>
                <a:cubicBezTo>
                  <a:pt x="21894" y="3704"/>
                  <a:pt x="21721" y="3359"/>
                  <a:pt x="21564" y="3014"/>
                </a:cubicBezTo>
                <a:close/>
                <a:moveTo>
                  <a:pt x="22160" y="4268"/>
                </a:moveTo>
                <a:lnTo>
                  <a:pt x="22160" y="4268"/>
                </a:lnTo>
                <a:cubicBezTo>
                  <a:pt x="22646" y="4613"/>
                  <a:pt x="23179" y="4958"/>
                  <a:pt x="23743" y="5193"/>
                </a:cubicBezTo>
                <a:cubicBezTo>
                  <a:pt x="23947" y="5600"/>
                  <a:pt x="24166" y="6008"/>
                  <a:pt x="24370" y="6415"/>
                </a:cubicBezTo>
                <a:cubicBezTo>
                  <a:pt x="23806" y="6055"/>
                  <a:pt x="23242" y="5726"/>
                  <a:pt x="22677" y="5365"/>
                </a:cubicBezTo>
                <a:cubicBezTo>
                  <a:pt x="22505" y="5005"/>
                  <a:pt x="22332" y="4628"/>
                  <a:pt x="22160" y="4268"/>
                </a:cubicBezTo>
                <a:close/>
                <a:moveTo>
                  <a:pt x="22803" y="5632"/>
                </a:moveTo>
                <a:lnTo>
                  <a:pt x="22803" y="5632"/>
                </a:lnTo>
                <a:cubicBezTo>
                  <a:pt x="23351" y="6023"/>
                  <a:pt x="23931" y="6415"/>
                  <a:pt x="24527" y="6729"/>
                </a:cubicBezTo>
                <a:cubicBezTo>
                  <a:pt x="24527" y="6744"/>
                  <a:pt x="24543" y="6760"/>
                  <a:pt x="24543" y="6776"/>
                </a:cubicBezTo>
                <a:cubicBezTo>
                  <a:pt x="24731" y="7136"/>
                  <a:pt x="24887" y="7512"/>
                  <a:pt x="25060" y="7889"/>
                </a:cubicBezTo>
                <a:cubicBezTo>
                  <a:pt x="24433" y="7450"/>
                  <a:pt x="23806" y="7011"/>
                  <a:pt x="23226" y="6525"/>
                </a:cubicBezTo>
                <a:cubicBezTo>
                  <a:pt x="23085" y="6227"/>
                  <a:pt x="22944" y="5929"/>
                  <a:pt x="22803" y="5632"/>
                </a:cubicBezTo>
                <a:close/>
                <a:moveTo>
                  <a:pt x="16674" y="7591"/>
                </a:moveTo>
                <a:cubicBezTo>
                  <a:pt x="16785" y="7602"/>
                  <a:pt x="16904" y="7613"/>
                  <a:pt x="17019" y="7613"/>
                </a:cubicBezTo>
                <a:cubicBezTo>
                  <a:pt x="17067" y="7613"/>
                  <a:pt x="17114" y="7611"/>
                  <a:pt x="17160" y="7607"/>
                </a:cubicBezTo>
                <a:lnTo>
                  <a:pt x="17160" y="7607"/>
                </a:lnTo>
                <a:cubicBezTo>
                  <a:pt x="17082" y="7748"/>
                  <a:pt x="17082" y="7920"/>
                  <a:pt x="17113" y="8077"/>
                </a:cubicBezTo>
                <a:cubicBezTo>
                  <a:pt x="17097" y="8092"/>
                  <a:pt x="17097" y="8108"/>
                  <a:pt x="17097" y="8124"/>
                </a:cubicBezTo>
                <a:cubicBezTo>
                  <a:pt x="16956" y="7951"/>
                  <a:pt x="16815" y="7763"/>
                  <a:pt x="16674" y="7591"/>
                </a:cubicBezTo>
                <a:close/>
                <a:moveTo>
                  <a:pt x="15859" y="7465"/>
                </a:moveTo>
                <a:cubicBezTo>
                  <a:pt x="16047" y="7497"/>
                  <a:pt x="16266" y="7544"/>
                  <a:pt x="16470" y="7575"/>
                </a:cubicBezTo>
                <a:cubicBezTo>
                  <a:pt x="16643" y="7842"/>
                  <a:pt x="16831" y="8092"/>
                  <a:pt x="17035" y="8343"/>
                </a:cubicBezTo>
                <a:cubicBezTo>
                  <a:pt x="16940" y="8328"/>
                  <a:pt x="16846" y="8328"/>
                  <a:pt x="16737" y="8312"/>
                </a:cubicBezTo>
                <a:cubicBezTo>
                  <a:pt x="16611" y="8186"/>
                  <a:pt x="16470" y="8061"/>
                  <a:pt x="16329" y="7936"/>
                </a:cubicBezTo>
                <a:cubicBezTo>
                  <a:pt x="16219" y="7810"/>
                  <a:pt x="16094" y="7701"/>
                  <a:pt x="15969" y="7575"/>
                </a:cubicBezTo>
                <a:cubicBezTo>
                  <a:pt x="15922" y="7544"/>
                  <a:pt x="15890" y="7497"/>
                  <a:pt x="15843" y="7465"/>
                </a:cubicBezTo>
                <a:close/>
                <a:moveTo>
                  <a:pt x="14824" y="7293"/>
                </a:moveTo>
                <a:cubicBezTo>
                  <a:pt x="15091" y="7356"/>
                  <a:pt x="15373" y="7387"/>
                  <a:pt x="15639" y="7434"/>
                </a:cubicBezTo>
                <a:cubicBezTo>
                  <a:pt x="15812" y="7654"/>
                  <a:pt x="16031" y="7842"/>
                  <a:pt x="16219" y="8045"/>
                </a:cubicBezTo>
                <a:cubicBezTo>
                  <a:pt x="16313" y="8139"/>
                  <a:pt x="16408" y="8233"/>
                  <a:pt x="16486" y="8312"/>
                </a:cubicBezTo>
                <a:lnTo>
                  <a:pt x="16455" y="8312"/>
                </a:lnTo>
                <a:cubicBezTo>
                  <a:pt x="16235" y="8312"/>
                  <a:pt x="16000" y="8328"/>
                  <a:pt x="15781" y="8359"/>
                </a:cubicBezTo>
                <a:cubicBezTo>
                  <a:pt x="15624" y="8061"/>
                  <a:pt x="15342" y="7810"/>
                  <a:pt x="15107" y="7575"/>
                </a:cubicBezTo>
                <a:cubicBezTo>
                  <a:pt x="15013" y="7481"/>
                  <a:pt x="14918" y="7387"/>
                  <a:pt x="14824" y="7293"/>
                </a:cubicBezTo>
                <a:close/>
                <a:moveTo>
                  <a:pt x="20279" y="7748"/>
                </a:moveTo>
                <a:cubicBezTo>
                  <a:pt x="20483" y="7795"/>
                  <a:pt x="20702" y="7810"/>
                  <a:pt x="20922" y="7842"/>
                </a:cubicBezTo>
                <a:cubicBezTo>
                  <a:pt x="21204" y="8171"/>
                  <a:pt x="21486" y="8516"/>
                  <a:pt x="21784" y="8829"/>
                </a:cubicBezTo>
                <a:lnTo>
                  <a:pt x="21204" y="8829"/>
                </a:lnTo>
                <a:cubicBezTo>
                  <a:pt x="21164" y="8769"/>
                  <a:pt x="21085" y="8741"/>
                  <a:pt x="21009" y="8741"/>
                </a:cubicBezTo>
                <a:cubicBezTo>
                  <a:pt x="20966" y="8741"/>
                  <a:pt x="20924" y="8750"/>
                  <a:pt x="20890" y="8766"/>
                </a:cubicBezTo>
                <a:cubicBezTo>
                  <a:pt x="20687" y="8531"/>
                  <a:pt x="20467" y="8281"/>
                  <a:pt x="20263" y="8045"/>
                </a:cubicBezTo>
                <a:cubicBezTo>
                  <a:pt x="20263" y="7951"/>
                  <a:pt x="20263" y="7857"/>
                  <a:pt x="20279" y="7748"/>
                </a:cubicBezTo>
                <a:close/>
                <a:moveTo>
                  <a:pt x="21110" y="7857"/>
                </a:moveTo>
                <a:lnTo>
                  <a:pt x="21110" y="7857"/>
                </a:lnTo>
                <a:cubicBezTo>
                  <a:pt x="21329" y="7873"/>
                  <a:pt x="21549" y="7873"/>
                  <a:pt x="21784" y="7889"/>
                </a:cubicBezTo>
                <a:cubicBezTo>
                  <a:pt x="21768" y="7904"/>
                  <a:pt x="21768" y="7920"/>
                  <a:pt x="21768" y="7936"/>
                </a:cubicBezTo>
                <a:cubicBezTo>
                  <a:pt x="22050" y="8233"/>
                  <a:pt x="22317" y="8547"/>
                  <a:pt x="22599" y="8845"/>
                </a:cubicBezTo>
                <a:cubicBezTo>
                  <a:pt x="22411" y="8845"/>
                  <a:pt x="22207" y="8829"/>
                  <a:pt x="22019" y="8829"/>
                </a:cubicBezTo>
                <a:cubicBezTo>
                  <a:pt x="21737" y="8500"/>
                  <a:pt x="21408" y="8171"/>
                  <a:pt x="21110" y="7857"/>
                </a:cubicBezTo>
                <a:close/>
                <a:moveTo>
                  <a:pt x="23304" y="6682"/>
                </a:moveTo>
                <a:lnTo>
                  <a:pt x="23304" y="6682"/>
                </a:lnTo>
                <a:cubicBezTo>
                  <a:pt x="23900" y="7215"/>
                  <a:pt x="24511" y="7716"/>
                  <a:pt x="25185" y="8155"/>
                </a:cubicBezTo>
                <a:lnTo>
                  <a:pt x="25185" y="8171"/>
                </a:lnTo>
                <a:cubicBezTo>
                  <a:pt x="25358" y="8547"/>
                  <a:pt x="25593" y="8719"/>
                  <a:pt x="25091" y="8845"/>
                </a:cubicBezTo>
                <a:cubicBezTo>
                  <a:pt x="24887" y="8704"/>
                  <a:pt x="24668" y="8563"/>
                  <a:pt x="24464" y="8422"/>
                </a:cubicBezTo>
                <a:cubicBezTo>
                  <a:pt x="24229" y="8249"/>
                  <a:pt x="23994" y="8061"/>
                  <a:pt x="23759" y="7873"/>
                </a:cubicBezTo>
                <a:cubicBezTo>
                  <a:pt x="23837" y="7779"/>
                  <a:pt x="23790" y="7607"/>
                  <a:pt x="23680" y="7528"/>
                </a:cubicBezTo>
                <a:cubicBezTo>
                  <a:pt x="23680" y="7497"/>
                  <a:pt x="23665" y="7465"/>
                  <a:pt x="23649" y="7418"/>
                </a:cubicBezTo>
                <a:cubicBezTo>
                  <a:pt x="23539" y="7183"/>
                  <a:pt x="23414" y="6933"/>
                  <a:pt x="23304" y="6682"/>
                </a:cubicBezTo>
                <a:close/>
                <a:moveTo>
                  <a:pt x="21831" y="7889"/>
                </a:moveTo>
                <a:cubicBezTo>
                  <a:pt x="21862" y="7889"/>
                  <a:pt x="21894" y="7889"/>
                  <a:pt x="21925" y="7904"/>
                </a:cubicBezTo>
                <a:cubicBezTo>
                  <a:pt x="22254" y="7920"/>
                  <a:pt x="22583" y="7951"/>
                  <a:pt x="22928" y="7967"/>
                </a:cubicBezTo>
                <a:cubicBezTo>
                  <a:pt x="23147" y="8281"/>
                  <a:pt x="23367" y="8578"/>
                  <a:pt x="23602" y="8860"/>
                </a:cubicBezTo>
                <a:cubicBezTo>
                  <a:pt x="23320" y="8860"/>
                  <a:pt x="23053" y="8860"/>
                  <a:pt x="22771" y="8845"/>
                </a:cubicBezTo>
                <a:cubicBezTo>
                  <a:pt x="22474" y="8516"/>
                  <a:pt x="22144" y="8202"/>
                  <a:pt x="21831" y="7889"/>
                </a:cubicBezTo>
                <a:close/>
                <a:moveTo>
                  <a:pt x="23665" y="7951"/>
                </a:moveTo>
                <a:cubicBezTo>
                  <a:pt x="24025" y="8281"/>
                  <a:pt x="24401" y="8610"/>
                  <a:pt x="24793" y="8892"/>
                </a:cubicBezTo>
                <a:cubicBezTo>
                  <a:pt x="24621" y="8892"/>
                  <a:pt x="24433" y="8876"/>
                  <a:pt x="24276" y="8876"/>
                </a:cubicBezTo>
                <a:lnTo>
                  <a:pt x="23806" y="8876"/>
                </a:lnTo>
                <a:cubicBezTo>
                  <a:pt x="23586" y="8563"/>
                  <a:pt x="23336" y="8265"/>
                  <a:pt x="23085" y="7983"/>
                </a:cubicBezTo>
                <a:cubicBezTo>
                  <a:pt x="23257" y="7983"/>
                  <a:pt x="23430" y="7983"/>
                  <a:pt x="23586" y="7967"/>
                </a:cubicBezTo>
                <a:cubicBezTo>
                  <a:pt x="23618" y="7967"/>
                  <a:pt x="23649" y="7967"/>
                  <a:pt x="23665" y="7951"/>
                </a:cubicBezTo>
                <a:close/>
                <a:moveTo>
                  <a:pt x="20248" y="8233"/>
                </a:moveTo>
                <a:cubicBezTo>
                  <a:pt x="20420" y="8453"/>
                  <a:pt x="20577" y="8688"/>
                  <a:pt x="20765" y="8892"/>
                </a:cubicBezTo>
                <a:cubicBezTo>
                  <a:pt x="20749" y="8923"/>
                  <a:pt x="20734" y="8970"/>
                  <a:pt x="20749" y="9017"/>
                </a:cubicBezTo>
                <a:cubicBezTo>
                  <a:pt x="20749" y="9205"/>
                  <a:pt x="20749" y="9378"/>
                  <a:pt x="20749" y="9550"/>
                </a:cubicBezTo>
                <a:cubicBezTo>
                  <a:pt x="20546" y="9440"/>
                  <a:pt x="20357" y="9299"/>
                  <a:pt x="20169" y="9158"/>
                </a:cubicBezTo>
                <a:cubicBezTo>
                  <a:pt x="20201" y="8845"/>
                  <a:pt x="20232" y="8547"/>
                  <a:pt x="20248" y="8233"/>
                </a:cubicBezTo>
                <a:close/>
                <a:moveTo>
                  <a:pt x="20154" y="9284"/>
                </a:moveTo>
                <a:cubicBezTo>
                  <a:pt x="20342" y="9440"/>
                  <a:pt x="20530" y="9581"/>
                  <a:pt x="20749" y="9707"/>
                </a:cubicBezTo>
                <a:cubicBezTo>
                  <a:pt x="20734" y="10005"/>
                  <a:pt x="20687" y="10302"/>
                  <a:pt x="20640" y="10600"/>
                </a:cubicBezTo>
                <a:cubicBezTo>
                  <a:pt x="20420" y="10522"/>
                  <a:pt x="20201" y="10444"/>
                  <a:pt x="19981" y="10381"/>
                </a:cubicBezTo>
                <a:cubicBezTo>
                  <a:pt x="20060" y="10020"/>
                  <a:pt x="20107" y="9660"/>
                  <a:pt x="20154" y="9284"/>
                </a:cubicBezTo>
                <a:close/>
                <a:moveTo>
                  <a:pt x="19966" y="10506"/>
                </a:moveTo>
                <a:cubicBezTo>
                  <a:pt x="20185" y="10585"/>
                  <a:pt x="20404" y="10679"/>
                  <a:pt x="20624" y="10741"/>
                </a:cubicBezTo>
                <a:cubicBezTo>
                  <a:pt x="20561" y="11055"/>
                  <a:pt x="20499" y="11353"/>
                  <a:pt x="20436" y="11650"/>
                </a:cubicBezTo>
                <a:cubicBezTo>
                  <a:pt x="20201" y="11588"/>
                  <a:pt x="19981" y="11541"/>
                  <a:pt x="19762" y="11462"/>
                </a:cubicBezTo>
                <a:cubicBezTo>
                  <a:pt x="19840" y="11149"/>
                  <a:pt x="19903" y="10835"/>
                  <a:pt x="19966" y="10506"/>
                </a:cubicBezTo>
                <a:close/>
                <a:moveTo>
                  <a:pt x="19746" y="11572"/>
                </a:moveTo>
                <a:cubicBezTo>
                  <a:pt x="19966" y="11650"/>
                  <a:pt x="20185" y="11713"/>
                  <a:pt x="20404" y="11760"/>
                </a:cubicBezTo>
                <a:cubicBezTo>
                  <a:pt x="20357" y="12011"/>
                  <a:pt x="20295" y="12262"/>
                  <a:pt x="20248" y="12513"/>
                </a:cubicBezTo>
                <a:lnTo>
                  <a:pt x="20216" y="12607"/>
                </a:lnTo>
                <a:cubicBezTo>
                  <a:pt x="19981" y="12560"/>
                  <a:pt x="19746" y="12513"/>
                  <a:pt x="19511" y="12481"/>
                </a:cubicBezTo>
                <a:cubicBezTo>
                  <a:pt x="19589" y="12183"/>
                  <a:pt x="19668" y="11870"/>
                  <a:pt x="19746" y="11572"/>
                </a:cubicBezTo>
                <a:close/>
                <a:moveTo>
                  <a:pt x="19464" y="12622"/>
                </a:moveTo>
                <a:cubicBezTo>
                  <a:pt x="19699" y="12669"/>
                  <a:pt x="19950" y="12701"/>
                  <a:pt x="20201" y="12748"/>
                </a:cubicBezTo>
                <a:cubicBezTo>
                  <a:pt x="20091" y="13218"/>
                  <a:pt x="19997" y="13688"/>
                  <a:pt x="19903" y="14158"/>
                </a:cubicBezTo>
                <a:cubicBezTo>
                  <a:pt x="19605" y="14111"/>
                  <a:pt x="19323" y="14033"/>
                  <a:pt x="19041" y="13908"/>
                </a:cubicBezTo>
                <a:cubicBezTo>
                  <a:pt x="19198" y="13484"/>
                  <a:pt x="19339" y="13061"/>
                  <a:pt x="19464" y="12622"/>
                </a:cubicBezTo>
                <a:close/>
                <a:moveTo>
                  <a:pt x="19009" y="14002"/>
                </a:moveTo>
                <a:cubicBezTo>
                  <a:pt x="19292" y="14127"/>
                  <a:pt x="19574" y="14237"/>
                  <a:pt x="19872" y="14284"/>
                </a:cubicBezTo>
                <a:cubicBezTo>
                  <a:pt x="19778" y="14691"/>
                  <a:pt x="19683" y="15099"/>
                  <a:pt x="19574" y="15506"/>
                </a:cubicBezTo>
                <a:cubicBezTo>
                  <a:pt x="19213" y="15475"/>
                  <a:pt x="18868" y="15397"/>
                  <a:pt x="18524" y="15287"/>
                </a:cubicBezTo>
                <a:lnTo>
                  <a:pt x="18508" y="15287"/>
                </a:lnTo>
                <a:cubicBezTo>
                  <a:pt x="18696" y="14864"/>
                  <a:pt x="18853" y="14441"/>
                  <a:pt x="19009" y="14002"/>
                </a:cubicBezTo>
                <a:close/>
                <a:moveTo>
                  <a:pt x="18477" y="15381"/>
                </a:moveTo>
                <a:cubicBezTo>
                  <a:pt x="18477" y="15381"/>
                  <a:pt x="18477" y="15397"/>
                  <a:pt x="18492" y="15397"/>
                </a:cubicBezTo>
                <a:cubicBezTo>
                  <a:pt x="18837" y="15522"/>
                  <a:pt x="19182" y="15600"/>
                  <a:pt x="19542" y="15632"/>
                </a:cubicBezTo>
                <a:cubicBezTo>
                  <a:pt x="19495" y="15773"/>
                  <a:pt x="19464" y="15914"/>
                  <a:pt x="19417" y="16055"/>
                </a:cubicBezTo>
                <a:cubicBezTo>
                  <a:pt x="19370" y="16196"/>
                  <a:pt x="19323" y="16321"/>
                  <a:pt x="19276" y="16463"/>
                </a:cubicBezTo>
                <a:cubicBezTo>
                  <a:pt x="18868" y="16384"/>
                  <a:pt x="18477" y="16321"/>
                  <a:pt x="18085" y="16227"/>
                </a:cubicBezTo>
                <a:cubicBezTo>
                  <a:pt x="18226" y="15945"/>
                  <a:pt x="18351" y="15663"/>
                  <a:pt x="18477" y="15381"/>
                </a:cubicBezTo>
                <a:close/>
                <a:moveTo>
                  <a:pt x="18053" y="16306"/>
                </a:moveTo>
                <a:cubicBezTo>
                  <a:pt x="18430" y="16415"/>
                  <a:pt x="18837" y="16510"/>
                  <a:pt x="19229" y="16557"/>
                </a:cubicBezTo>
                <a:cubicBezTo>
                  <a:pt x="19104" y="16917"/>
                  <a:pt x="18947" y="17293"/>
                  <a:pt x="18790" y="17638"/>
                </a:cubicBezTo>
                <a:cubicBezTo>
                  <a:pt x="18398" y="17481"/>
                  <a:pt x="17975" y="17356"/>
                  <a:pt x="17552" y="17278"/>
                </a:cubicBezTo>
                <a:cubicBezTo>
                  <a:pt x="17724" y="16964"/>
                  <a:pt x="17897" y="16635"/>
                  <a:pt x="18053" y="16306"/>
                </a:cubicBezTo>
                <a:close/>
                <a:moveTo>
                  <a:pt x="17505" y="17372"/>
                </a:moveTo>
                <a:cubicBezTo>
                  <a:pt x="17928" y="17466"/>
                  <a:pt x="18335" y="17607"/>
                  <a:pt x="18743" y="17748"/>
                </a:cubicBezTo>
                <a:cubicBezTo>
                  <a:pt x="18649" y="17967"/>
                  <a:pt x="18539" y="18171"/>
                  <a:pt x="18430" y="18375"/>
                </a:cubicBezTo>
                <a:cubicBezTo>
                  <a:pt x="17991" y="18281"/>
                  <a:pt x="17536" y="18187"/>
                  <a:pt x="17097" y="18108"/>
                </a:cubicBezTo>
                <a:cubicBezTo>
                  <a:pt x="17238" y="17873"/>
                  <a:pt x="17379" y="17622"/>
                  <a:pt x="17505" y="17372"/>
                </a:cubicBezTo>
                <a:close/>
                <a:moveTo>
                  <a:pt x="17050" y="18187"/>
                </a:moveTo>
                <a:cubicBezTo>
                  <a:pt x="17489" y="18296"/>
                  <a:pt x="17928" y="18390"/>
                  <a:pt x="18383" y="18484"/>
                </a:cubicBezTo>
                <a:cubicBezTo>
                  <a:pt x="18194" y="18829"/>
                  <a:pt x="17991" y="19174"/>
                  <a:pt x="17787" y="19519"/>
                </a:cubicBezTo>
                <a:cubicBezTo>
                  <a:pt x="17536" y="19456"/>
                  <a:pt x="17285" y="19378"/>
                  <a:pt x="17050" y="19315"/>
                </a:cubicBezTo>
                <a:cubicBezTo>
                  <a:pt x="16893" y="19268"/>
                  <a:pt x="16658" y="19174"/>
                  <a:pt x="16470" y="19143"/>
                </a:cubicBezTo>
                <a:cubicBezTo>
                  <a:pt x="16674" y="18829"/>
                  <a:pt x="16862" y="18516"/>
                  <a:pt x="17050" y="18187"/>
                </a:cubicBezTo>
                <a:close/>
                <a:moveTo>
                  <a:pt x="16408" y="19237"/>
                </a:moveTo>
                <a:cubicBezTo>
                  <a:pt x="16549" y="19268"/>
                  <a:pt x="16721" y="19347"/>
                  <a:pt x="16831" y="19378"/>
                </a:cubicBezTo>
                <a:cubicBezTo>
                  <a:pt x="16987" y="19425"/>
                  <a:pt x="17160" y="19472"/>
                  <a:pt x="17317" y="19519"/>
                </a:cubicBezTo>
                <a:cubicBezTo>
                  <a:pt x="17442" y="19566"/>
                  <a:pt x="17583" y="19613"/>
                  <a:pt x="17709" y="19644"/>
                </a:cubicBezTo>
                <a:cubicBezTo>
                  <a:pt x="17567" y="19880"/>
                  <a:pt x="17426" y="20099"/>
                  <a:pt x="17270" y="20334"/>
                </a:cubicBezTo>
                <a:cubicBezTo>
                  <a:pt x="16815" y="20209"/>
                  <a:pt x="16345" y="20115"/>
                  <a:pt x="15890" y="20005"/>
                </a:cubicBezTo>
                <a:cubicBezTo>
                  <a:pt x="16063" y="19754"/>
                  <a:pt x="16235" y="19503"/>
                  <a:pt x="16408" y="19237"/>
                </a:cubicBezTo>
                <a:close/>
                <a:moveTo>
                  <a:pt x="15828" y="20099"/>
                </a:moveTo>
                <a:cubicBezTo>
                  <a:pt x="16282" y="20224"/>
                  <a:pt x="16721" y="20350"/>
                  <a:pt x="17176" y="20459"/>
                </a:cubicBezTo>
                <a:cubicBezTo>
                  <a:pt x="17019" y="20695"/>
                  <a:pt x="16862" y="20914"/>
                  <a:pt x="16690" y="21149"/>
                </a:cubicBezTo>
                <a:cubicBezTo>
                  <a:pt x="16204" y="21086"/>
                  <a:pt x="15734" y="21008"/>
                  <a:pt x="15263" y="20867"/>
                </a:cubicBezTo>
                <a:cubicBezTo>
                  <a:pt x="15451" y="20616"/>
                  <a:pt x="15639" y="20365"/>
                  <a:pt x="15828" y="20099"/>
                </a:cubicBezTo>
                <a:close/>
                <a:moveTo>
                  <a:pt x="15169" y="20977"/>
                </a:moveTo>
                <a:cubicBezTo>
                  <a:pt x="15624" y="21133"/>
                  <a:pt x="16110" y="21259"/>
                  <a:pt x="16580" y="21290"/>
                </a:cubicBezTo>
                <a:cubicBezTo>
                  <a:pt x="16486" y="21416"/>
                  <a:pt x="16376" y="21557"/>
                  <a:pt x="16266" y="21682"/>
                </a:cubicBezTo>
                <a:cubicBezTo>
                  <a:pt x="16188" y="21792"/>
                  <a:pt x="16094" y="21901"/>
                  <a:pt x="16016" y="22011"/>
                </a:cubicBezTo>
                <a:cubicBezTo>
                  <a:pt x="15545" y="21886"/>
                  <a:pt x="15060" y="21776"/>
                  <a:pt x="14589" y="21698"/>
                </a:cubicBezTo>
                <a:cubicBezTo>
                  <a:pt x="14621" y="21651"/>
                  <a:pt x="14652" y="21619"/>
                  <a:pt x="14699" y="21572"/>
                </a:cubicBezTo>
                <a:cubicBezTo>
                  <a:pt x="14856" y="21384"/>
                  <a:pt x="15013" y="21180"/>
                  <a:pt x="15169" y="20977"/>
                </a:cubicBezTo>
                <a:close/>
                <a:moveTo>
                  <a:pt x="14558" y="21807"/>
                </a:moveTo>
                <a:cubicBezTo>
                  <a:pt x="14997" y="21933"/>
                  <a:pt x="15451" y="22043"/>
                  <a:pt x="15906" y="22137"/>
                </a:cubicBezTo>
                <a:cubicBezTo>
                  <a:pt x="15718" y="22356"/>
                  <a:pt x="15530" y="22591"/>
                  <a:pt x="15326" y="22811"/>
                </a:cubicBezTo>
                <a:cubicBezTo>
                  <a:pt x="14871" y="22670"/>
                  <a:pt x="14401" y="22560"/>
                  <a:pt x="13931" y="22450"/>
                </a:cubicBezTo>
                <a:cubicBezTo>
                  <a:pt x="14119" y="22246"/>
                  <a:pt x="14307" y="22027"/>
                  <a:pt x="14495" y="21807"/>
                </a:cubicBezTo>
                <a:lnTo>
                  <a:pt x="14511" y="21823"/>
                </a:lnTo>
                <a:cubicBezTo>
                  <a:pt x="14516" y="21828"/>
                  <a:pt x="14520" y="21830"/>
                  <a:pt x="14525" y="21830"/>
                </a:cubicBezTo>
                <a:cubicBezTo>
                  <a:pt x="14536" y="21830"/>
                  <a:pt x="14547" y="21819"/>
                  <a:pt x="14558" y="21807"/>
                </a:cubicBezTo>
                <a:close/>
                <a:moveTo>
                  <a:pt x="13868" y="22528"/>
                </a:moveTo>
                <a:cubicBezTo>
                  <a:pt x="14307" y="22670"/>
                  <a:pt x="14777" y="22811"/>
                  <a:pt x="15232" y="22920"/>
                </a:cubicBezTo>
                <a:cubicBezTo>
                  <a:pt x="14950" y="23234"/>
                  <a:pt x="14683" y="23532"/>
                  <a:pt x="14386" y="23829"/>
                </a:cubicBezTo>
                <a:cubicBezTo>
                  <a:pt x="13931" y="23673"/>
                  <a:pt x="13445" y="23547"/>
                  <a:pt x="12959" y="23453"/>
                </a:cubicBezTo>
                <a:cubicBezTo>
                  <a:pt x="13273" y="23155"/>
                  <a:pt x="13570" y="22842"/>
                  <a:pt x="13868" y="22528"/>
                </a:cubicBezTo>
                <a:close/>
                <a:moveTo>
                  <a:pt x="12834" y="23579"/>
                </a:moveTo>
                <a:cubicBezTo>
                  <a:pt x="13304" y="23704"/>
                  <a:pt x="13790" y="23845"/>
                  <a:pt x="14260" y="23971"/>
                </a:cubicBezTo>
                <a:cubicBezTo>
                  <a:pt x="14041" y="24206"/>
                  <a:pt x="13806" y="24425"/>
                  <a:pt x="13586" y="24644"/>
                </a:cubicBezTo>
                <a:cubicBezTo>
                  <a:pt x="13100" y="24472"/>
                  <a:pt x="12599" y="24347"/>
                  <a:pt x="12081" y="24284"/>
                </a:cubicBezTo>
                <a:cubicBezTo>
                  <a:pt x="12332" y="24065"/>
                  <a:pt x="12583" y="23829"/>
                  <a:pt x="12834" y="23579"/>
                </a:cubicBezTo>
                <a:close/>
                <a:moveTo>
                  <a:pt x="11925" y="24425"/>
                </a:moveTo>
                <a:cubicBezTo>
                  <a:pt x="12442" y="24503"/>
                  <a:pt x="12944" y="24629"/>
                  <a:pt x="13461" y="24770"/>
                </a:cubicBezTo>
                <a:cubicBezTo>
                  <a:pt x="13226" y="24989"/>
                  <a:pt x="12991" y="25209"/>
                  <a:pt x="12755" y="25428"/>
                </a:cubicBezTo>
                <a:cubicBezTo>
                  <a:pt x="12254" y="25271"/>
                  <a:pt x="11737" y="25130"/>
                  <a:pt x="11204" y="25021"/>
                </a:cubicBezTo>
                <a:cubicBezTo>
                  <a:pt x="11454" y="24833"/>
                  <a:pt x="11690" y="24629"/>
                  <a:pt x="11925" y="24425"/>
                </a:cubicBezTo>
                <a:close/>
                <a:moveTo>
                  <a:pt x="11047" y="25162"/>
                </a:moveTo>
                <a:cubicBezTo>
                  <a:pt x="11564" y="25318"/>
                  <a:pt x="12081" y="25460"/>
                  <a:pt x="12599" y="25569"/>
                </a:cubicBezTo>
                <a:cubicBezTo>
                  <a:pt x="12379" y="25773"/>
                  <a:pt x="12144" y="25961"/>
                  <a:pt x="11925" y="26165"/>
                </a:cubicBezTo>
                <a:cubicBezTo>
                  <a:pt x="11392" y="26024"/>
                  <a:pt x="10859" y="25883"/>
                  <a:pt x="10326" y="25710"/>
                </a:cubicBezTo>
                <a:cubicBezTo>
                  <a:pt x="10577" y="25538"/>
                  <a:pt x="10812" y="25350"/>
                  <a:pt x="11047" y="25162"/>
                </a:cubicBezTo>
                <a:close/>
                <a:moveTo>
                  <a:pt x="10185" y="25820"/>
                </a:moveTo>
                <a:cubicBezTo>
                  <a:pt x="10702" y="26008"/>
                  <a:pt x="11219" y="26181"/>
                  <a:pt x="11752" y="26290"/>
                </a:cubicBezTo>
                <a:cubicBezTo>
                  <a:pt x="11674" y="26369"/>
                  <a:pt x="11596" y="26431"/>
                  <a:pt x="11517" y="26494"/>
                </a:cubicBezTo>
                <a:cubicBezTo>
                  <a:pt x="11407" y="26588"/>
                  <a:pt x="11298" y="26666"/>
                  <a:pt x="11188" y="26745"/>
                </a:cubicBezTo>
                <a:cubicBezTo>
                  <a:pt x="10922" y="26666"/>
                  <a:pt x="10655" y="26588"/>
                  <a:pt x="10389" y="26510"/>
                </a:cubicBezTo>
                <a:cubicBezTo>
                  <a:pt x="10216" y="26463"/>
                  <a:pt x="10044" y="26416"/>
                  <a:pt x="9871" y="26369"/>
                </a:cubicBezTo>
                <a:cubicBezTo>
                  <a:pt x="9793" y="26353"/>
                  <a:pt x="9715" y="26322"/>
                  <a:pt x="9636" y="26306"/>
                </a:cubicBezTo>
                <a:cubicBezTo>
                  <a:pt x="9621" y="26306"/>
                  <a:pt x="9574" y="26290"/>
                  <a:pt x="9527" y="26290"/>
                </a:cubicBezTo>
                <a:cubicBezTo>
                  <a:pt x="9746" y="26134"/>
                  <a:pt x="9965" y="25977"/>
                  <a:pt x="10185" y="25820"/>
                </a:cubicBezTo>
                <a:close/>
                <a:moveTo>
                  <a:pt x="9417" y="26369"/>
                </a:moveTo>
                <a:cubicBezTo>
                  <a:pt x="9668" y="26447"/>
                  <a:pt x="9934" y="26525"/>
                  <a:pt x="10201" y="26604"/>
                </a:cubicBezTo>
                <a:cubicBezTo>
                  <a:pt x="10483" y="26682"/>
                  <a:pt x="10765" y="26776"/>
                  <a:pt x="11063" y="26855"/>
                </a:cubicBezTo>
                <a:cubicBezTo>
                  <a:pt x="10843" y="27011"/>
                  <a:pt x="10639" y="27152"/>
                  <a:pt x="10420" y="27309"/>
                </a:cubicBezTo>
                <a:cubicBezTo>
                  <a:pt x="9840" y="27168"/>
                  <a:pt x="9260" y="27011"/>
                  <a:pt x="8680" y="26839"/>
                </a:cubicBezTo>
                <a:cubicBezTo>
                  <a:pt x="8837" y="26745"/>
                  <a:pt x="9009" y="26635"/>
                  <a:pt x="9166" y="26541"/>
                </a:cubicBezTo>
                <a:cubicBezTo>
                  <a:pt x="9244" y="26478"/>
                  <a:pt x="9338" y="26416"/>
                  <a:pt x="9417" y="26369"/>
                </a:cubicBezTo>
                <a:close/>
                <a:moveTo>
                  <a:pt x="8523" y="26933"/>
                </a:moveTo>
                <a:cubicBezTo>
                  <a:pt x="9041" y="27168"/>
                  <a:pt x="9621" y="27340"/>
                  <a:pt x="10185" y="27466"/>
                </a:cubicBezTo>
                <a:cubicBezTo>
                  <a:pt x="9934" y="27623"/>
                  <a:pt x="9668" y="27795"/>
                  <a:pt x="9401" y="27952"/>
                </a:cubicBezTo>
                <a:cubicBezTo>
                  <a:pt x="8837" y="27764"/>
                  <a:pt x="8257" y="27607"/>
                  <a:pt x="7693" y="27435"/>
                </a:cubicBezTo>
                <a:cubicBezTo>
                  <a:pt x="7975" y="27278"/>
                  <a:pt x="8257" y="27105"/>
                  <a:pt x="8523" y="26933"/>
                </a:cubicBezTo>
                <a:close/>
                <a:moveTo>
                  <a:pt x="7520" y="27529"/>
                </a:moveTo>
                <a:cubicBezTo>
                  <a:pt x="8069" y="27732"/>
                  <a:pt x="8633" y="27952"/>
                  <a:pt x="9197" y="28077"/>
                </a:cubicBezTo>
                <a:cubicBezTo>
                  <a:pt x="8853" y="28265"/>
                  <a:pt x="8523" y="28453"/>
                  <a:pt x="8179" y="28626"/>
                </a:cubicBezTo>
                <a:cubicBezTo>
                  <a:pt x="7912" y="28547"/>
                  <a:pt x="7646" y="28485"/>
                  <a:pt x="7395" y="28391"/>
                </a:cubicBezTo>
                <a:cubicBezTo>
                  <a:pt x="7081" y="28297"/>
                  <a:pt x="6799" y="28187"/>
                  <a:pt x="6501" y="28077"/>
                </a:cubicBezTo>
                <a:cubicBezTo>
                  <a:pt x="6846" y="27905"/>
                  <a:pt x="7191" y="27717"/>
                  <a:pt x="7520" y="27529"/>
                </a:cubicBezTo>
                <a:close/>
                <a:moveTo>
                  <a:pt x="19639" y="650"/>
                </a:moveTo>
                <a:cubicBezTo>
                  <a:pt x="19675" y="650"/>
                  <a:pt x="19711" y="686"/>
                  <a:pt x="19746" y="757"/>
                </a:cubicBezTo>
                <a:cubicBezTo>
                  <a:pt x="19950" y="929"/>
                  <a:pt x="20091" y="1133"/>
                  <a:pt x="20185" y="1384"/>
                </a:cubicBezTo>
                <a:cubicBezTo>
                  <a:pt x="20326" y="1635"/>
                  <a:pt x="20436" y="1901"/>
                  <a:pt x="20561" y="2152"/>
                </a:cubicBezTo>
                <a:cubicBezTo>
                  <a:pt x="20843" y="2747"/>
                  <a:pt x="21126" y="3327"/>
                  <a:pt x="21392" y="3923"/>
                </a:cubicBezTo>
                <a:cubicBezTo>
                  <a:pt x="21941" y="5083"/>
                  <a:pt x="22489" y="6243"/>
                  <a:pt x="23038" y="7403"/>
                </a:cubicBezTo>
                <a:cubicBezTo>
                  <a:pt x="22630" y="7356"/>
                  <a:pt x="22191" y="7356"/>
                  <a:pt x="21784" y="7340"/>
                </a:cubicBezTo>
                <a:cubicBezTo>
                  <a:pt x="21467" y="7321"/>
                  <a:pt x="21138" y="7297"/>
                  <a:pt x="20815" y="7297"/>
                </a:cubicBezTo>
                <a:cubicBezTo>
                  <a:pt x="20596" y="7297"/>
                  <a:pt x="20379" y="7308"/>
                  <a:pt x="20169" y="7340"/>
                </a:cubicBezTo>
                <a:cubicBezTo>
                  <a:pt x="20140" y="7327"/>
                  <a:pt x="20107" y="7320"/>
                  <a:pt x="20073" y="7320"/>
                </a:cubicBezTo>
                <a:cubicBezTo>
                  <a:pt x="19984" y="7320"/>
                  <a:pt x="19894" y="7371"/>
                  <a:pt x="19872" y="7497"/>
                </a:cubicBezTo>
                <a:cubicBezTo>
                  <a:pt x="19872" y="7528"/>
                  <a:pt x="19872" y="7575"/>
                  <a:pt x="19856" y="7607"/>
                </a:cubicBezTo>
                <a:cubicBezTo>
                  <a:pt x="19840" y="7622"/>
                  <a:pt x="19825" y="7638"/>
                  <a:pt x="19840" y="7669"/>
                </a:cubicBezTo>
                <a:lnTo>
                  <a:pt x="19856" y="7669"/>
                </a:lnTo>
                <a:cubicBezTo>
                  <a:pt x="19527" y="10083"/>
                  <a:pt x="19104" y="12403"/>
                  <a:pt x="18210" y="14676"/>
                </a:cubicBezTo>
                <a:cubicBezTo>
                  <a:pt x="17317" y="16964"/>
                  <a:pt x="16063" y="19111"/>
                  <a:pt x="14527" y="21024"/>
                </a:cubicBezTo>
                <a:cubicBezTo>
                  <a:pt x="13868" y="21839"/>
                  <a:pt x="13163" y="22607"/>
                  <a:pt x="12395" y="23359"/>
                </a:cubicBezTo>
                <a:cubicBezTo>
                  <a:pt x="12364" y="23359"/>
                  <a:pt x="12348" y="23375"/>
                  <a:pt x="12348" y="23406"/>
                </a:cubicBezTo>
                <a:cubicBezTo>
                  <a:pt x="9542" y="26118"/>
                  <a:pt x="6031" y="28250"/>
                  <a:pt x="2254" y="28939"/>
                </a:cubicBezTo>
                <a:cubicBezTo>
                  <a:pt x="1956" y="27388"/>
                  <a:pt x="1282" y="25851"/>
                  <a:pt x="576" y="24425"/>
                </a:cubicBezTo>
                <a:lnTo>
                  <a:pt x="576" y="24425"/>
                </a:lnTo>
                <a:cubicBezTo>
                  <a:pt x="717" y="24438"/>
                  <a:pt x="858" y="24445"/>
                  <a:pt x="999" y="24445"/>
                </a:cubicBezTo>
                <a:cubicBezTo>
                  <a:pt x="2865" y="24445"/>
                  <a:pt x="4818" y="23344"/>
                  <a:pt x="6392" y="22528"/>
                </a:cubicBezTo>
                <a:cubicBezTo>
                  <a:pt x="8492" y="21431"/>
                  <a:pt x="10498" y="20146"/>
                  <a:pt x="12254" y="18532"/>
                </a:cubicBezTo>
                <a:cubicBezTo>
                  <a:pt x="15185" y="15836"/>
                  <a:pt x="17332" y="12246"/>
                  <a:pt x="17646" y="8218"/>
                </a:cubicBezTo>
                <a:cubicBezTo>
                  <a:pt x="17646" y="8171"/>
                  <a:pt x="17646" y="8124"/>
                  <a:pt x="17630" y="8092"/>
                </a:cubicBezTo>
                <a:cubicBezTo>
                  <a:pt x="17724" y="7889"/>
                  <a:pt x="17756" y="7638"/>
                  <a:pt x="17756" y="7434"/>
                </a:cubicBezTo>
                <a:cubicBezTo>
                  <a:pt x="17756" y="7286"/>
                  <a:pt x="17629" y="7215"/>
                  <a:pt x="17506" y="7215"/>
                </a:cubicBezTo>
                <a:cubicBezTo>
                  <a:pt x="17473" y="7215"/>
                  <a:pt x="17440" y="7220"/>
                  <a:pt x="17411" y="7230"/>
                </a:cubicBezTo>
                <a:cubicBezTo>
                  <a:pt x="16940" y="7058"/>
                  <a:pt x="16423" y="7027"/>
                  <a:pt x="15922" y="6948"/>
                </a:cubicBezTo>
                <a:cubicBezTo>
                  <a:pt x="15483" y="6885"/>
                  <a:pt x="15013" y="6744"/>
                  <a:pt x="14558" y="6729"/>
                </a:cubicBezTo>
                <a:cubicBezTo>
                  <a:pt x="15420" y="5820"/>
                  <a:pt x="16188" y="4864"/>
                  <a:pt x="16972" y="3907"/>
                </a:cubicBezTo>
                <a:cubicBezTo>
                  <a:pt x="17379" y="3421"/>
                  <a:pt x="17787" y="2920"/>
                  <a:pt x="18194" y="2434"/>
                </a:cubicBezTo>
                <a:cubicBezTo>
                  <a:pt x="18430" y="2136"/>
                  <a:pt x="18680" y="1838"/>
                  <a:pt x="18915" y="1541"/>
                </a:cubicBezTo>
                <a:cubicBezTo>
                  <a:pt x="19072" y="1352"/>
                  <a:pt x="19307" y="898"/>
                  <a:pt x="19511" y="804"/>
                </a:cubicBezTo>
                <a:cubicBezTo>
                  <a:pt x="19554" y="701"/>
                  <a:pt x="19597" y="650"/>
                  <a:pt x="19639" y="650"/>
                </a:cubicBezTo>
                <a:close/>
                <a:moveTo>
                  <a:pt x="6345" y="28140"/>
                </a:moveTo>
                <a:cubicBezTo>
                  <a:pt x="6846" y="28375"/>
                  <a:pt x="7379" y="28594"/>
                  <a:pt x="7928" y="28735"/>
                </a:cubicBezTo>
                <a:cubicBezTo>
                  <a:pt x="7677" y="28861"/>
                  <a:pt x="7426" y="28971"/>
                  <a:pt x="7175" y="29080"/>
                </a:cubicBezTo>
                <a:cubicBezTo>
                  <a:pt x="6940" y="29018"/>
                  <a:pt x="6689" y="28971"/>
                  <a:pt x="6470" y="28892"/>
                </a:cubicBezTo>
                <a:cubicBezTo>
                  <a:pt x="6141" y="28783"/>
                  <a:pt x="5827" y="28657"/>
                  <a:pt x="5514" y="28516"/>
                </a:cubicBezTo>
                <a:cubicBezTo>
                  <a:pt x="5796" y="28406"/>
                  <a:pt x="6078" y="28281"/>
                  <a:pt x="6345" y="28140"/>
                </a:cubicBezTo>
                <a:close/>
                <a:moveTo>
                  <a:pt x="5420" y="28547"/>
                </a:moveTo>
                <a:cubicBezTo>
                  <a:pt x="5890" y="28783"/>
                  <a:pt x="6407" y="29033"/>
                  <a:pt x="6940" y="29174"/>
                </a:cubicBezTo>
                <a:cubicBezTo>
                  <a:pt x="6689" y="29284"/>
                  <a:pt x="6439" y="29378"/>
                  <a:pt x="6188" y="29472"/>
                </a:cubicBezTo>
                <a:cubicBezTo>
                  <a:pt x="5671" y="29237"/>
                  <a:pt x="5122" y="29033"/>
                  <a:pt x="4589" y="28845"/>
                </a:cubicBezTo>
                <a:cubicBezTo>
                  <a:pt x="4871" y="28751"/>
                  <a:pt x="5138" y="28657"/>
                  <a:pt x="5420" y="28547"/>
                </a:cubicBezTo>
                <a:close/>
                <a:moveTo>
                  <a:pt x="4417" y="28892"/>
                </a:moveTo>
                <a:cubicBezTo>
                  <a:pt x="4934" y="29127"/>
                  <a:pt x="5467" y="29362"/>
                  <a:pt x="6015" y="29535"/>
                </a:cubicBezTo>
                <a:cubicBezTo>
                  <a:pt x="5718" y="29645"/>
                  <a:pt x="5404" y="29754"/>
                  <a:pt x="5106" y="29848"/>
                </a:cubicBezTo>
                <a:cubicBezTo>
                  <a:pt x="5075" y="29817"/>
                  <a:pt x="5044" y="29801"/>
                  <a:pt x="5012" y="29786"/>
                </a:cubicBezTo>
                <a:cubicBezTo>
                  <a:pt x="4417" y="29551"/>
                  <a:pt x="3743" y="29300"/>
                  <a:pt x="3069" y="29174"/>
                </a:cubicBezTo>
                <a:cubicBezTo>
                  <a:pt x="3523" y="29112"/>
                  <a:pt x="3978" y="29018"/>
                  <a:pt x="4417" y="28892"/>
                </a:cubicBezTo>
                <a:close/>
                <a:moveTo>
                  <a:pt x="19754" y="0"/>
                </a:moveTo>
                <a:cubicBezTo>
                  <a:pt x="19699" y="0"/>
                  <a:pt x="19665" y="28"/>
                  <a:pt x="19652" y="67"/>
                </a:cubicBezTo>
                <a:cubicBezTo>
                  <a:pt x="19339" y="83"/>
                  <a:pt x="19135" y="428"/>
                  <a:pt x="18962" y="616"/>
                </a:cubicBezTo>
                <a:cubicBezTo>
                  <a:pt x="18430" y="1258"/>
                  <a:pt x="17912" y="1901"/>
                  <a:pt x="17379" y="2544"/>
                </a:cubicBezTo>
                <a:cubicBezTo>
                  <a:pt x="16298" y="3860"/>
                  <a:pt x="15169" y="5177"/>
                  <a:pt x="14182" y="6572"/>
                </a:cubicBezTo>
                <a:cubicBezTo>
                  <a:pt x="14135" y="6650"/>
                  <a:pt x="14135" y="6729"/>
                  <a:pt x="14166" y="6776"/>
                </a:cubicBezTo>
                <a:cubicBezTo>
                  <a:pt x="14135" y="6823"/>
                  <a:pt x="14119" y="6885"/>
                  <a:pt x="14135" y="6948"/>
                </a:cubicBezTo>
                <a:cubicBezTo>
                  <a:pt x="14041" y="7215"/>
                  <a:pt x="14386" y="7465"/>
                  <a:pt x="14542" y="7654"/>
                </a:cubicBezTo>
                <a:cubicBezTo>
                  <a:pt x="14840" y="7983"/>
                  <a:pt x="15138" y="8406"/>
                  <a:pt x="15530" y="8625"/>
                </a:cubicBezTo>
                <a:cubicBezTo>
                  <a:pt x="15545" y="8657"/>
                  <a:pt x="15577" y="8672"/>
                  <a:pt x="15624" y="8688"/>
                </a:cubicBezTo>
                <a:cubicBezTo>
                  <a:pt x="15890" y="8751"/>
                  <a:pt x="16172" y="8751"/>
                  <a:pt x="16455" y="8766"/>
                </a:cubicBezTo>
                <a:cubicBezTo>
                  <a:pt x="16643" y="8766"/>
                  <a:pt x="16831" y="8798"/>
                  <a:pt x="17019" y="8813"/>
                </a:cubicBezTo>
                <a:cubicBezTo>
                  <a:pt x="16549" y="12481"/>
                  <a:pt x="14511" y="15741"/>
                  <a:pt x="11784" y="18218"/>
                </a:cubicBezTo>
                <a:cubicBezTo>
                  <a:pt x="10201" y="19660"/>
                  <a:pt x="8398" y="20851"/>
                  <a:pt x="6517" y="21854"/>
                </a:cubicBezTo>
                <a:cubicBezTo>
                  <a:pt x="5577" y="22372"/>
                  <a:pt x="4605" y="22858"/>
                  <a:pt x="3617" y="23249"/>
                </a:cubicBezTo>
                <a:cubicBezTo>
                  <a:pt x="2536" y="23688"/>
                  <a:pt x="1439" y="23876"/>
                  <a:pt x="310" y="24127"/>
                </a:cubicBezTo>
                <a:cubicBezTo>
                  <a:pt x="294" y="24127"/>
                  <a:pt x="294" y="24127"/>
                  <a:pt x="294" y="24143"/>
                </a:cubicBezTo>
                <a:cubicBezTo>
                  <a:pt x="285" y="24142"/>
                  <a:pt x="277" y="24142"/>
                  <a:pt x="268" y="24142"/>
                </a:cubicBezTo>
                <a:cubicBezTo>
                  <a:pt x="122" y="24142"/>
                  <a:pt x="1" y="24262"/>
                  <a:pt x="75" y="24425"/>
                </a:cubicBezTo>
                <a:cubicBezTo>
                  <a:pt x="780" y="25977"/>
                  <a:pt x="1313" y="27591"/>
                  <a:pt x="2003" y="29127"/>
                </a:cubicBezTo>
                <a:cubicBezTo>
                  <a:pt x="2034" y="29190"/>
                  <a:pt x="2081" y="29206"/>
                  <a:pt x="2128" y="29221"/>
                </a:cubicBezTo>
                <a:cubicBezTo>
                  <a:pt x="2144" y="29237"/>
                  <a:pt x="2160" y="29253"/>
                  <a:pt x="2175" y="29268"/>
                </a:cubicBezTo>
                <a:cubicBezTo>
                  <a:pt x="2598" y="29488"/>
                  <a:pt x="3053" y="29598"/>
                  <a:pt x="3492" y="29754"/>
                </a:cubicBezTo>
                <a:cubicBezTo>
                  <a:pt x="3931" y="29911"/>
                  <a:pt x="4370" y="30068"/>
                  <a:pt x="4824" y="30225"/>
                </a:cubicBezTo>
                <a:cubicBezTo>
                  <a:pt x="4852" y="30236"/>
                  <a:pt x="4882" y="30241"/>
                  <a:pt x="4911" y="30241"/>
                </a:cubicBezTo>
                <a:cubicBezTo>
                  <a:pt x="4963" y="30241"/>
                  <a:pt x="5013" y="30224"/>
                  <a:pt x="5044" y="30193"/>
                </a:cubicBezTo>
                <a:cubicBezTo>
                  <a:pt x="9809" y="29676"/>
                  <a:pt x="13994" y="25460"/>
                  <a:pt x="16752" y="21854"/>
                </a:cubicBezTo>
                <a:cubicBezTo>
                  <a:pt x="17082" y="21447"/>
                  <a:pt x="17395" y="21008"/>
                  <a:pt x="17693" y="20569"/>
                </a:cubicBezTo>
                <a:cubicBezTo>
                  <a:pt x="17740" y="20585"/>
                  <a:pt x="17787" y="20601"/>
                  <a:pt x="17834" y="20601"/>
                </a:cubicBezTo>
                <a:cubicBezTo>
                  <a:pt x="17839" y="20602"/>
                  <a:pt x="17843" y="20602"/>
                  <a:pt x="17848" y="20602"/>
                </a:cubicBezTo>
                <a:cubicBezTo>
                  <a:pt x="17901" y="20602"/>
                  <a:pt x="17923" y="20521"/>
                  <a:pt x="17865" y="20506"/>
                </a:cubicBezTo>
                <a:cubicBezTo>
                  <a:pt x="17834" y="20491"/>
                  <a:pt x="17787" y="20475"/>
                  <a:pt x="17756" y="20475"/>
                </a:cubicBezTo>
                <a:cubicBezTo>
                  <a:pt x="17912" y="20240"/>
                  <a:pt x="18069" y="19989"/>
                  <a:pt x="18210" y="19754"/>
                </a:cubicBezTo>
                <a:cubicBezTo>
                  <a:pt x="18241" y="19754"/>
                  <a:pt x="18273" y="19707"/>
                  <a:pt x="18257" y="19676"/>
                </a:cubicBezTo>
                <a:cubicBezTo>
                  <a:pt x="18962" y="18500"/>
                  <a:pt x="19558" y="17262"/>
                  <a:pt x="19966" y="15930"/>
                </a:cubicBezTo>
                <a:cubicBezTo>
                  <a:pt x="20310" y="14785"/>
                  <a:pt x="20530" y="13578"/>
                  <a:pt x="20781" y="12403"/>
                </a:cubicBezTo>
                <a:cubicBezTo>
                  <a:pt x="21000" y="11306"/>
                  <a:pt x="21314" y="10208"/>
                  <a:pt x="21251" y="9096"/>
                </a:cubicBezTo>
                <a:lnTo>
                  <a:pt x="21251" y="9096"/>
                </a:lnTo>
                <a:cubicBezTo>
                  <a:pt x="21580" y="9158"/>
                  <a:pt x="21909" y="9221"/>
                  <a:pt x="22238" y="9268"/>
                </a:cubicBezTo>
                <a:cubicBezTo>
                  <a:pt x="22254" y="9284"/>
                  <a:pt x="22254" y="9284"/>
                  <a:pt x="22270" y="9284"/>
                </a:cubicBezTo>
                <a:cubicBezTo>
                  <a:pt x="22925" y="9373"/>
                  <a:pt x="23596" y="9414"/>
                  <a:pt x="24260" y="9414"/>
                </a:cubicBezTo>
                <a:cubicBezTo>
                  <a:pt x="24534" y="9414"/>
                  <a:pt x="24806" y="9407"/>
                  <a:pt x="25075" y="9393"/>
                </a:cubicBezTo>
                <a:cubicBezTo>
                  <a:pt x="25891" y="9362"/>
                  <a:pt x="26141" y="9111"/>
                  <a:pt x="25843" y="8328"/>
                </a:cubicBezTo>
                <a:cubicBezTo>
                  <a:pt x="24825" y="5710"/>
                  <a:pt x="23351" y="2889"/>
                  <a:pt x="21658" y="647"/>
                </a:cubicBezTo>
                <a:cubicBezTo>
                  <a:pt x="21627" y="584"/>
                  <a:pt x="21549" y="569"/>
                  <a:pt x="21486" y="569"/>
                </a:cubicBezTo>
                <a:cubicBezTo>
                  <a:pt x="21282" y="428"/>
                  <a:pt x="21000" y="349"/>
                  <a:pt x="20796" y="271"/>
                </a:cubicBezTo>
                <a:cubicBezTo>
                  <a:pt x="20483" y="161"/>
                  <a:pt x="20122" y="36"/>
                  <a:pt x="19793" y="4"/>
                </a:cubicBezTo>
                <a:cubicBezTo>
                  <a:pt x="19779" y="2"/>
                  <a:pt x="19766" y="0"/>
                  <a:pt x="19754"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nvGrpSpPr>
          <p:cNvPr id="788" name="Google Shape;788;p9"/>
          <p:cNvGrpSpPr/>
          <p:nvPr/>
        </p:nvGrpSpPr>
        <p:grpSpPr>
          <a:xfrm rot="513436">
            <a:off x="1106708" y="1519911"/>
            <a:ext cx="3217363" cy="3403314"/>
            <a:chOff x="378575" y="1776375"/>
            <a:chExt cx="737425" cy="578050"/>
          </a:xfrm>
        </p:grpSpPr>
        <p:sp>
          <p:nvSpPr>
            <p:cNvPr id="789" name="Google Shape;789;p9"/>
            <p:cNvSpPr/>
            <p:nvPr/>
          </p:nvSpPr>
          <p:spPr>
            <a:xfrm>
              <a:off x="378575" y="1776375"/>
              <a:ext cx="737425" cy="60825"/>
            </a:xfrm>
            <a:custGeom>
              <a:avLst/>
              <a:gdLst/>
              <a:ahLst/>
              <a:cxnLst/>
              <a:rect l="l" t="t" r="r" b="b"/>
              <a:pathLst>
                <a:path w="29497" h="2433" extrusionOk="0">
                  <a:moveTo>
                    <a:pt x="19316" y="1"/>
                  </a:moveTo>
                  <a:cubicBezTo>
                    <a:pt x="13215" y="1"/>
                    <a:pt x="7118" y="143"/>
                    <a:pt x="1024" y="432"/>
                  </a:cubicBezTo>
                  <a:cubicBezTo>
                    <a:pt x="0" y="478"/>
                    <a:pt x="75" y="1520"/>
                    <a:pt x="649" y="2101"/>
                  </a:cubicBezTo>
                  <a:cubicBezTo>
                    <a:pt x="635" y="1847"/>
                    <a:pt x="621" y="1595"/>
                    <a:pt x="610" y="1342"/>
                  </a:cubicBezTo>
                  <a:cubicBezTo>
                    <a:pt x="596" y="1103"/>
                    <a:pt x="760" y="1006"/>
                    <a:pt x="999" y="1006"/>
                  </a:cubicBezTo>
                  <a:cubicBezTo>
                    <a:pt x="1587" y="1006"/>
                    <a:pt x="2646" y="1609"/>
                    <a:pt x="2674" y="2172"/>
                  </a:cubicBezTo>
                  <a:cubicBezTo>
                    <a:pt x="2678" y="2261"/>
                    <a:pt x="2681" y="2347"/>
                    <a:pt x="2689" y="2433"/>
                  </a:cubicBezTo>
                  <a:cubicBezTo>
                    <a:pt x="8398" y="2179"/>
                    <a:pt x="14114" y="2051"/>
                    <a:pt x="19826" y="2051"/>
                  </a:cubicBezTo>
                  <a:cubicBezTo>
                    <a:pt x="21669" y="2051"/>
                    <a:pt x="23509" y="2066"/>
                    <a:pt x="25349" y="2090"/>
                  </a:cubicBezTo>
                  <a:cubicBezTo>
                    <a:pt x="25321" y="1798"/>
                    <a:pt x="25285" y="1502"/>
                    <a:pt x="25246" y="1205"/>
                  </a:cubicBezTo>
                  <a:cubicBezTo>
                    <a:pt x="25150" y="547"/>
                    <a:pt x="25809" y="172"/>
                    <a:pt x="26444" y="172"/>
                  </a:cubicBezTo>
                  <a:cubicBezTo>
                    <a:pt x="26950" y="172"/>
                    <a:pt x="27439" y="410"/>
                    <a:pt x="27514" y="938"/>
                  </a:cubicBezTo>
                  <a:cubicBezTo>
                    <a:pt x="27571" y="1338"/>
                    <a:pt x="27617" y="1733"/>
                    <a:pt x="27649" y="2133"/>
                  </a:cubicBezTo>
                  <a:cubicBezTo>
                    <a:pt x="27774" y="2133"/>
                    <a:pt x="27899" y="2137"/>
                    <a:pt x="28024" y="2140"/>
                  </a:cubicBezTo>
                  <a:lnTo>
                    <a:pt x="28060" y="2140"/>
                  </a:lnTo>
                  <a:cubicBezTo>
                    <a:pt x="29496" y="2140"/>
                    <a:pt x="29343" y="125"/>
                    <a:pt x="28030" y="97"/>
                  </a:cubicBezTo>
                  <a:cubicBezTo>
                    <a:pt x="25124" y="33"/>
                    <a:pt x="22219" y="1"/>
                    <a:pt x="19316"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0" name="Google Shape;790;p9"/>
            <p:cNvSpPr/>
            <p:nvPr/>
          </p:nvSpPr>
          <p:spPr>
            <a:xfrm>
              <a:off x="1004275" y="1828625"/>
              <a:ext cx="74725" cy="327700"/>
            </a:xfrm>
            <a:custGeom>
              <a:avLst/>
              <a:gdLst/>
              <a:ahLst/>
              <a:cxnLst/>
              <a:rect l="l" t="t" r="r" b="b"/>
              <a:pathLst>
                <a:path w="2989" h="13108" extrusionOk="0">
                  <a:moveTo>
                    <a:pt x="321" y="0"/>
                  </a:moveTo>
                  <a:lnTo>
                    <a:pt x="321" y="0"/>
                  </a:lnTo>
                  <a:cubicBezTo>
                    <a:pt x="724" y="4054"/>
                    <a:pt x="0" y="8130"/>
                    <a:pt x="353" y="12184"/>
                  </a:cubicBezTo>
                  <a:cubicBezTo>
                    <a:pt x="585" y="12152"/>
                    <a:pt x="817" y="12131"/>
                    <a:pt x="1038" y="12131"/>
                  </a:cubicBezTo>
                  <a:cubicBezTo>
                    <a:pt x="1516" y="12131"/>
                    <a:pt x="1954" y="12230"/>
                    <a:pt x="2293" y="12508"/>
                  </a:cubicBezTo>
                  <a:cubicBezTo>
                    <a:pt x="2471" y="12658"/>
                    <a:pt x="2660" y="12869"/>
                    <a:pt x="2753" y="13108"/>
                  </a:cubicBezTo>
                  <a:cubicBezTo>
                    <a:pt x="2753" y="13065"/>
                    <a:pt x="2749" y="13026"/>
                    <a:pt x="2746" y="12983"/>
                  </a:cubicBezTo>
                  <a:cubicBezTo>
                    <a:pt x="2150" y="8679"/>
                    <a:pt x="2989" y="4350"/>
                    <a:pt x="2621" y="43"/>
                  </a:cubicBezTo>
                  <a:cubicBezTo>
                    <a:pt x="1855" y="25"/>
                    <a:pt x="1088" y="11"/>
                    <a:pt x="32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1" name="Google Shape;791;p9"/>
            <p:cNvSpPr/>
            <p:nvPr/>
          </p:nvSpPr>
          <p:spPr>
            <a:xfrm>
              <a:off x="1007300" y="1780650"/>
              <a:ext cx="62500" cy="49075"/>
            </a:xfrm>
            <a:custGeom>
              <a:avLst/>
              <a:gdLst/>
              <a:ahLst/>
              <a:cxnLst/>
              <a:rect l="l" t="t" r="r" b="b"/>
              <a:pathLst>
                <a:path w="2500" h="1963" extrusionOk="0">
                  <a:moveTo>
                    <a:pt x="1295" y="1"/>
                  </a:moveTo>
                  <a:cubicBezTo>
                    <a:pt x="660" y="1"/>
                    <a:pt x="1" y="376"/>
                    <a:pt x="97" y="1034"/>
                  </a:cubicBezTo>
                  <a:cubicBezTo>
                    <a:pt x="136" y="1331"/>
                    <a:pt x="172" y="1627"/>
                    <a:pt x="200" y="1919"/>
                  </a:cubicBezTo>
                  <a:cubicBezTo>
                    <a:pt x="967" y="1930"/>
                    <a:pt x="1734" y="1944"/>
                    <a:pt x="2500" y="1962"/>
                  </a:cubicBezTo>
                  <a:cubicBezTo>
                    <a:pt x="2468" y="1562"/>
                    <a:pt x="2422" y="1167"/>
                    <a:pt x="2365" y="767"/>
                  </a:cubicBezTo>
                  <a:cubicBezTo>
                    <a:pt x="2290" y="239"/>
                    <a:pt x="1801" y="1"/>
                    <a:pt x="129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2" name="Google Shape;792;p9"/>
            <p:cNvSpPr/>
            <p:nvPr/>
          </p:nvSpPr>
          <p:spPr>
            <a:xfrm>
              <a:off x="785225" y="2133225"/>
              <a:ext cx="290025" cy="69200"/>
            </a:xfrm>
            <a:custGeom>
              <a:avLst/>
              <a:gdLst/>
              <a:ahLst/>
              <a:cxnLst/>
              <a:rect l="l" t="t" r="r" b="b"/>
              <a:pathLst>
                <a:path w="11601" h="2768" extrusionOk="0">
                  <a:moveTo>
                    <a:pt x="9115" y="0"/>
                  </a:moveTo>
                  <a:cubicBezTo>
                    <a:pt x="8323" y="115"/>
                    <a:pt x="7503" y="378"/>
                    <a:pt x="6904" y="453"/>
                  </a:cubicBezTo>
                  <a:cubicBezTo>
                    <a:pt x="4990" y="692"/>
                    <a:pt x="3065" y="799"/>
                    <a:pt x="1135" y="799"/>
                  </a:cubicBezTo>
                  <a:cubicBezTo>
                    <a:pt x="1" y="803"/>
                    <a:pt x="126" y="1962"/>
                    <a:pt x="822" y="2507"/>
                  </a:cubicBezTo>
                  <a:cubicBezTo>
                    <a:pt x="832" y="2454"/>
                    <a:pt x="843" y="2396"/>
                    <a:pt x="857" y="2343"/>
                  </a:cubicBezTo>
                  <a:cubicBezTo>
                    <a:pt x="925" y="1993"/>
                    <a:pt x="1641" y="1861"/>
                    <a:pt x="2252" y="1861"/>
                  </a:cubicBezTo>
                  <a:cubicBezTo>
                    <a:pt x="2732" y="1861"/>
                    <a:pt x="3150" y="1947"/>
                    <a:pt x="3124" y="2069"/>
                  </a:cubicBezTo>
                  <a:cubicBezTo>
                    <a:pt x="3078" y="2304"/>
                    <a:pt x="3035" y="2536"/>
                    <a:pt x="2996" y="2768"/>
                  </a:cubicBezTo>
                  <a:cubicBezTo>
                    <a:pt x="4006" y="2742"/>
                    <a:pt x="5011" y="2686"/>
                    <a:pt x="6013" y="2589"/>
                  </a:cubicBezTo>
                  <a:cubicBezTo>
                    <a:pt x="6744" y="2521"/>
                    <a:pt x="7475" y="2432"/>
                    <a:pt x="8203" y="2329"/>
                  </a:cubicBezTo>
                  <a:cubicBezTo>
                    <a:pt x="8338" y="2307"/>
                    <a:pt x="9586" y="2154"/>
                    <a:pt x="9811" y="1972"/>
                  </a:cubicBezTo>
                  <a:cubicBezTo>
                    <a:pt x="10021" y="2079"/>
                    <a:pt x="10263" y="2143"/>
                    <a:pt x="10502" y="2143"/>
                  </a:cubicBezTo>
                  <a:cubicBezTo>
                    <a:pt x="10891" y="2143"/>
                    <a:pt x="11265" y="1980"/>
                    <a:pt x="11458" y="1591"/>
                  </a:cubicBezTo>
                  <a:cubicBezTo>
                    <a:pt x="11473" y="1562"/>
                    <a:pt x="11486" y="1534"/>
                    <a:pt x="11504" y="1505"/>
                  </a:cubicBezTo>
                  <a:cubicBezTo>
                    <a:pt x="11601" y="1309"/>
                    <a:pt x="11586" y="1109"/>
                    <a:pt x="11515" y="924"/>
                  </a:cubicBezTo>
                  <a:lnTo>
                    <a:pt x="11515" y="924"/>
                  </a:lnTo>
                  <a:cubicBezTo>
                    <a:pt x="11511" y="1505"/>
                    <a:pt x="10898" y="1833"/>
                    <a:pt x="10306" y="1833"/>
                  </a:cubicBezTo>
                  <a:cubicBezTo>
                    <a:pt x="9796" y="1833"/>
                    <a:pt x="9307" y="1594"/>
                    <a:pt x="9236" y="1066"/>
                  </a:cubicBezTo>
                  <a:cubicBezTo>
                    <a:pt x="9187" y="710"/>
                    <a:pt x="9147" y="357"/>
                    <a:pt x="911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3" name="Google Shape;793;p9"/>
            <p:cNvSpPr/>
            <p:nvPr/>
          </p:nvSpPr>
          <p:spPr>
            <a:xfrm>
              <a:off x="1013075" y="2131900"/>
              <a:ext cx="60050" cy="47175"/>
            </a:xfrm>
            <a:custGeom>
              <a:avLst/>
              <a:gdLst/>
              <a:ahLst/>
              <a:cxnLst/>
              <a:rect l="l" t="t" r="r" b="b"/>
              <a:pathLst>
                <a:path w="2402" h="1887" extrusionOk="0">
                  <a:moveTo>
                    <a:pt x="686" y="0"/>
                  </a:moveTo>
                  <a:cubicBezTo>
                    <a:pt x="465" y="0"/>
                    <a:pt x="233" y="21"/>
                    <a:pt x="1" y="53"/>
                  </a:cubicBezTo>
                  <a:cubicBezTo>
                    <a:pt x="33" y="410"/>
                    <a:pt x="73" y="763"/>
                    <a:pt x="122" y="1119"/>
                  </a:cubicBezTo>
                  <a:cubicBezTo>
                    <a:pt x="193" y="1647"/>
                    <a:pt x="682" y="1886"/>
                    <a:pt x="1192" y="1886"/>
                  </a:cubicBezTo>
                  <a:cubicBezTo>
                    <a:pt x="1784" y="1886"/>
                    <a:pt x="2397" y="1558"/>
                    <a:pt x="2401" y="977"/>
                  </a:cubicBezTo>
                  <a:cubicBezTo>
                    <a:pt x="2308" y="738"/>
                    <a:pt x="2119" y="527"/>
                    <a:pt x="1941" y="377"/>
                  </a:cubicBezTo>
                  <a:cubicBezTo>
                    <a:pt x="1602" y="99"/>
                    <a:pt x="1164" y="0"/>
                    <a:pt x="686"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4" name="Google Shape;794;p9"/>
            <p:cNvSpPr/>
            <p:nvPr/>
          </p:nvSpPr>
          <p:spPr>
            <a:xfrm>
              <a:off x="798250" y="2195875"/>
              <a:ext cx="62525" cy="151150"/>
            </a:xfrm>
            <a:custGeom>
              <a:avLst/>
              <a:gdLst/>
              <a:ahLst/>
              <a:cxnLst/>
              <a:rect l="l" t="t" r="r" b="b"/>
              <a:pathLst>
                <a:path w="2501" h="6046" extrusionOk="0">
                  <a:moveTo>
                    <a:pt x="301" y="1"/>
                  </a:moveTo>
                  <a:cubicBezTo>
                    <a:pt x="129" y="886"/>
                    <a:pt x="29" y="1766"/>
                    <a:pt x="1" y="2647"/>
                  </a:cubicBezTo>
                  <a:cubicBezTo>
                    <a:pt x="464" y="3367"/>
                    <a:pt x="928" y="4084"/>
                    <a:pt x="1388" y="4801"/>
                  </a:cubicBezTo>
                  <a:cubicBezTo>
                    <a:pt x="1652" y="5207"/>
                    <a:pt x="1709" y="5724"/>
                    <a:pt x="1612" y="6045"/>
                  </a:cubicBezTo>
                  <a:cubicBezTo>
                    <a:pt x="2094" y="5956"/>
                    <a:pt x="2501" y="5785"/>
                    <a:pt x="2468" y="5581"/>
                  </a:cubicBezTo>
                  <a:cubicBezTo>
                    <a:pt x="2190" y="3799"/>
                    <a:pt x="2190" y="2033"/>
                    <a:pt x="2475" y="262"/>
                  </a:cubicBezTo>
                  <a:lnTo>
                    <a:pt x="2475" y="262"/>
                  </a:lnTo>
                  <a:cubicBezTo>
                    <a:pt x="2016" y="275"/>
                    <a:pt x="1552" y="279"/>
                    <a:pt x="1089" y="279"/>
                  </a:cubicBezTo>
                  <a:cubicBezTo>
                    <a:pt x="785" y="279"/>
                    <a:pt x="518" y="172"/>
                    <a:pt x="30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5" name="Google Shape;795;p9"/>
            <p:cNvSpPr/>
            <p:nvPr/>
          </p:nvSpPr>
          <p:spPr>
            <a:xfrm>
              <a:off x="805750" y="2179750"/>
              <a:ext cx="58250" cy="23100"/>
            </a:xfrm>
            <a:custGeom>
              <a:avLst/>
              <a:gdLst/>
              <a:ahLst/>
              <a:cxnLst/>
              <a:rect l="l" t="t" r="r" b="b"/>
              <a:pathLst>
                <a:path w="2330" h="924" extrusionOk="0">
                  <a:moveTo>
                    <a:pt x="1431" y="0"/>
                  </a:moveTo>
                  <a:cubicBezTo>
                    <a:pt x="820" y="0"/>
                    <a:pt x="104" y="132"/>
                    <a:pt x="36" y="482"/>
                  </a:cubicBezTo>
                  <a:cubicBezTo>
                    <a:pt x="22" y="535"/>
                    <a:pt x="11" y="593"/>
                    <a:pt x="1" y="646"/>
                  </a:cubicBezTo>
                  <a:cubicBezTo>
                    <a:pt x="218" y="817"/>
                    <a:pt x="485" y="924"/>
                    <a:pt x="789" y="924"/>
                  </a:cubicBezTo>
                  <a:cubicBezTo>
                    <a:pt x="1252" y="924"/>
                    <a:pt x="1716" y="920"/>
                    <a:pt x="2175" y="907"/>
                  </a:cubicBezTo>
                  <a:cubicBezTo>
                    <a:pt x="2214" y="675"/>
                    <a:pt x="2257" y="443"/>
                    <a:pt x="2303" y="208"/>
                  </a:cubicBezTo>
                  <a:cubicBezTo>
                    <a:pt x="2329" y="86"/>
                    <a:pt x="1911" y="0"/>
                    <a:pt x="143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6" name="Google Shape;796;p9"/>
            <p:cNvSpPr/>
            <p:nvPr/>
          </p:nvSpPr>
          <p:spPr>
            <a:xfrm>
              <a:off x="799950" y="2316150"/>
              <a:ext cx="21675" cy="32475"/>
            </a:xfrm>
            <a:custGeom>
              <a:avLst/>
              <a:gdLst/>
              <a:ahLst/>
              <a:cxnLst/>
              <a:rect l="l" t="t" r="r" b="b"/>
              <a:pathLst>
                <a:path w="867" h="1299" extrusionOk="0">
                  <a:moveTo>
                    <a:pt x="1" y="0"/>
                  </a:moveTo>
                  <a:lnTo>
                    <a:pt x="1" y="0"/>
                  </a:lnTo>
                  <a:cubicBezTo>
                    <a:pt x="32" y="350"/>
                    <a:pt x="79" y="696"/>
                    <a:pt x="132" y="1045"/>
                  </a:cubicBezTo>
                  <a:cubicBezTo>
                    <a:pt x="161" y="1223"/>
                    <a:pt x="475" y="1298"/>
                    <a:pt x="863" y="1298"/>
                  </a:cubicBezTo>
                  <a:lnTo>
                    <a:pt x="867" y="1298"/>
                  </a:lnTo>
                  <a:cubicBezTo>
                    <a:pt x="799" y="1223"/>
                    <a:pt x="728" y="1127"/>
                    <a:pt x="653" y="1013"/>
                  </a:cubicBezTo>
                  <a:cubicBezTo>
                    <a:pt x="435" y="674"/>
                    <a:pt x="218" y="339"/>
                    <a:pt x="1"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7" name="Google Shape;797;p9"/>
            <p:cNvSpPr/>
            <p:nvPr/>
          </p:nvSpPr>
          <p:spPr>
            <a:xfrm>
              <a:off x="475450" y="2160675"/>
              <a:ext cx="363125" cy="193750"/>
            </a:xfrm>
            <a:custGeom>
              <a:avLst/>
              <a:gdLst/>
              <a:ahLst/>
              <a:cxnLst/>
              <a:rect l="l" t="t" r="r" b="b"/>
              <a:pathLst>
                <a:path w="14525" h="7750" extrusionOk="0">
                  <a:moveTo>
                    <a:pt x="2935" y="1"/>
                  </a:moveTo>
                  <a:cubicBezTo>
                    <a:pt x="2012" y="1"/>
                    <a:pt x="1095" y="82"/>
                    <a:pt x="197" y="403"/>
                  </a:cubicBezTo>
                  <a:cubicBezTo>
                    <a:pt x="101" y="436"/>
                    <a:pt x="37" y="507"/>
                    <a:pt x="1" y="603"/>
                  </a:cubicBezTo>
                  <a:cubicBezTo>
                    <a:pt x="26" y="710"/>
                    <a:pt x="55" y="814"/>
                    <a:pt x="83" y="921"/>
                  </a:cubicBezTo>
                  <a:cubicBezTo>
                    <a:pt x="843" y="1199"/>
                    <a:pt x="1702" y="2108"/>
                    <a:pt x="911" y="2368"/>
                  </a:cubicBezTo>
                  <a:cubicBezTo>
                    <a:pt x="882" y="2379"/>
                    <a:pt x="853" y="2386"/>
                    <a:pt x="825" y="2393"/>
                  </a:cubicBezTo>
                  <a:cubicBezTo>
                    <a:pt x="914" y="2440"/>
                    <a:pt x="1000" y="2468"/>
                    <a:pt x="1089" y="2468"/>
                  </a:cubicBezTo>
                  <a:cubicBezTo>
                    <a:pt x="1135" y="2468"/>
                    <a:pt x="1181" y="2461"/>
                    <a:pt x="1228" y="2443"/>
                  </a:cubicBezTo>
                  <a:cubicBezTo>
                    <a:pt x="2048" y="2151"/>
                    <a:pt x="2914" y="2069"/>
                    <a:pt x="3791" y="2069"/>
                  </a:cubicBezTo>
                  <a:cubicBezTo>
                    <a:pt x="4775" y="2069"/>
                    <a:pt x="5771" y="2172"/>
                    <a:pt x="6722" y="2215"/>
                  </a:cubicBezTo>
                  <a:cubicBezTo>
                    <a:pt x="7571" y="2251"/>
                    <a:pt x="8417" y="2290"/>
                    <a:pt x="9265" y="2325"/>
                  </a:cubicBezTo>
                  <a:cubicBezTo>
                    <a:pt x="9525" y="2336"/>
                    <a:pt x="9989" y="2432"/>
                    <a:pt x="10399" y="2432"/>
                  </a:cubicBezTo>
                  <a:cubicBezTo>
                    <a:pt x="10445" y="2432"/>
                    <a:pt x="10492" y="2432"/>
                    <a:pt x="10535" y="2429"/>
                  </a:cubicBezTo>
                  <a:cubicBezTo>
                    <a:pt x="11351" y="3691"/>
                    <a:pt x="12164" y="4957"/>
                    <a:pt x="12981" y="6219"/>
                  </a:cubicBezTo>
                  <a:cubicBezTo>
                    <a:pt x="12910" y="5495"/>
                    <a:pt x="12888" y="4775"/>
                    <a:pt x="12913" y="4055"/>
                  </a:cubicBezTo>
                  <a:cubicBezTo>
                    <a:pt x="12342" y="3171"/>
                    <a:pt x="11768" y="2282"/>
                    <a:pt x="11198" y="1398"/>
                  </a:cubicBezTo>
                  <a:cubicBezTo>
                    <a:pt x="11126" y="1138"/>
                    <a:pt x="10991" y="892"/>
                    <a:pt x="10873" y="735"/>
                  </a:cubicBezTo>
                  <a:cubicBezTo>
                    <a:pt x="10851" y="710"/>
                    <a:pt x="10830" y="681"/>
                    <a:pt x="10809" y="653"/>
                  </a:cubicBezTo>
                  <a:cubicBezTo>
                    <a:pt x="10698" y="510"/>
                    <a:pt x="10377" y="100"/>
                    <a:pt x="10103" y="100"/>
                  </a:cubicBezTo>
                  <a:cubicBezTo>
                    <a:pt x="10053" y="100"/>
                    <a:pt x="10003" y="115"/>
                    <a:pt x="9957" y="146"/>
                  </a:cubicBezTo>
                  <a:cubicBezTo>
                    <a:pt x="9936" y="161"/>
                    <a:pt x="9918" y="176"/>
                    <a:pt x="9896" y="189"/>
                  </a:cubicBezTo>
                  <a:cubicBezTo>
                    <a:pt x="9839" y="229"/>
                    <a:pt x="9796" y="275"/>
                    <a:pt x="9765" y="329"/>
                  </a:cubicBezTo>
                  <a:cubicBezTo>
                    <a:pt x="9658" y="350"/>
                    <a:pt x="9533" y="357"/>
                    <a:pt x="9397" y="357"/>
                  </a:cubicBezTo>
                  <a:cubicBezTo>
                    <a:pt x="8798" y="357"/>
                    <a:pt x="7989" y="204"/>
                    <a:pt x="7682" y="189"/>
                  </a:cubicBezTo>
                  <a:cubicBezTo>
                    <a:pt x="6740" y="151"/>
                    <a:pt x="5799" y="108"/>
                    <a:pt x="4858" y="69"/>
                  </a:cubicBezTo>
                  <a:cubicBezTo>
                    <a:pt x="4212" y="39"/>
                    <a:pt x="3570" y="1"/>
                    <a:pt x="2935" y="1"/>
                  </a:cubicBezTo>
                  <a:close/>
                  <a:moveTo>
                    <a:pt x="14524" y="7453"/>
                  </a:moveTo>
                  <a:lnTo>
                    <a:pt x="14524" y="7453"/>
                  </a:lnTo>
                  <a:cubicBezTo>
                    <a:pt x="14304" y="7493"/>
                    <a:pt x="14065" y="7517"/>
                    <a:pt x="13847" y="7517"/>
                  </a:cubicBezTo>
                  <a:cubicBezTo>
                    <a:pt x="13996" y="7682"/>
                    <a:pt x="14125" y="7749"/>
                    <a:pt x="14232" y="7749"/>
                  </a:cubicBezTo>
                  <a:cubicBezTo>
                    <a:pt x="14371" y="7749"/>
                    <a:pt x="14475" y="7631"/>
                    <a:pt x="14524" y="7453"/>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8" name="Google Shape;798;p9"/>
            <p:cNvSpPr/>
            <p:nvPr/>
          </p:nvSpPr>
          <p:spPr>
            <a:xfrm>
              <a:off x="797650" y="2262025"/>
              <a:ext cx="43350" cy="86600"/>
            </a:xfrm>
            <a:custGeom>
              <a:avLst/>
              <a:gdLst/>
              <a:ahLst/>
              <a:cxnLst/>
              <a:rect l="l" t="t" r="r" b="b"/>
              <a:pathLst>
                <a:path w="1734" h="3464" extrusionOk="0">
                  <a:moveTo>
                    <a:pt x="25" y="1"/>
                  </a:moveTo>
                  <a:lnTo>
                    <a:pt x="25" y="1"/>
                  </a:lnTo>
                  <a:cubicBezTo>
                    <a:pt x="0" y="721"/>
                    <a:pt x="22" y="1441"/>
                    <a:pt x="93" y="2165"/>
                  </a:cubicBezTo>
                  <a:cubicBezTo>
                    <a:pt x="310" y="2504"/>
                    <a:pt x="527" y="2839"/>
                    <a:pt x="745" y="3178"/>
                  </a:cubicBezTo>
                  <a:cubicBezTo>
                    <a:pt x="820" y="3292"/>
                    <a:pt x="891" y="3388"/>
                    <a:pt x="959" y="3463"/>
                  </a:cubicBezTo>
                  <a:cubicBezTo>
                    <a:pt x="1177" y="3463"/>
                    <a:pt x="1416" y="3439"/>
                    <a:pt x="1636" y="3399"/>
                  </a:cubicBezTo>
                  <a:cubicBezTo>
                    <a:pt x="1733" y="3078"/>
                    <a:pt x="1676" y="2561"/>
                    <a:pt x="1412" y="2155"/>
                  </a:cubicBezTo>
                  <a:cubicBezTo>
                    <a:pt x="952" y="1438"/>
                    <a:pt x="488" y="721"/>
                    <a:pt x="25"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799" name="Google Shape;799;p9"/>
            <p:cNvSpPr/>
            <p:nvPr/>
          </p:nvSpPr>
          <p:spPr>
            <a:xfrm>
              <a:off x="394775" y="1828875"/>
              <a:ext cx="101325" cy="394500"/>
            </a:xfrm>
            <a:custGeom>
              <a:avLst/>
              <a:gdLst/>
              <a:ahLst/>
              <a:cxnLst/>
              <a:rect l="l" t="t" r="r" b="b"/>
              <a:pathLst>
                <a:path w="4053" h="15780" extrusionOk="0">
                  <a:moveTo>
                    <a:pt x="1" y="1"/>
                  </a:moveTo>
                  <a:cubicBezTo>
                    <a:pt x="190" y="3417"/>
                    <a:pt x="465" y="6825"/>
                    <a:pt x="839" y="10224"/>
                  </a:cubicBezTo>
                  <a:cubicBezTo>
                    <a:pt x="1017" y="11864"/>
                    <a:pt x="1078" y="15780"/>
                    <a:pt x="3338" y="15780"/>
                  </a:cubicBezTo>
                  <a:cubicBezTo>
                    <a:pt x="3557" y="15780"/>
                    <a:pt x="3792" y="15744"/>
                    <a:pt x="4052" y="15665"/>
                  </a:cubicBezTo>
                  <a:cubicBezTo>
                    <a:pt x="3524" y="15383"/>
                    <a:pt x="3057" y="14338"/>
                    <a:pt x="3228" y="13875"/>
                  </a:cubicBezTo>
                  <a:cubicBezTo>
                    <a:pt x="3017" y="12955"/>
                    <a:pt x="3000" y="11947"/>
                    <a:pt x="2904" y="11055"/>
                  </a:cubicBezTo>
                  <a:cubicBezTo>
                    <a:pt x="2775" y="9871"/>
                    <a:pt x="2654" y="8683"/>
                    <a:pt x="2547" y="7492"/>
                  </a:cubicBezTo>
                  <a:cubicBezTo>
                    <a:pt x="2333" y="5110"/>
                    <a:pt x="2166" y="2721"/>
                    <a:pt x="2041" y="333"/>
                  </a:cubicBezTo>
                  <a:cubicBezTo>
                    <a:pt x="1666" y="351"/>
                    <a:pt x="1296" y="368"/>
                    <a:pt x="925" y="386"/>
                  </a:cubicBezTo>
                  <a:lnTo>
                    <a:pt x="871" y="386"/>
                  </a:lnTo>
                  <a:cubicBezTo>
                    <a:pt x="529" y="386"/>
                    <a:pt x="226" y="229"/>
                    <a:pt x="1"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0" name="Google Shape;800;p9"/>
            <p:cNvSpPr/>
            <p:nvPr/>
          </p:nvSpPr>
          <p:spPr>
            <a:xfrm>
              <a:off x="471175" y="2175750"/>
              <a:ext cx="46850" cy="44750"/>
            </a:xfrm>
            <a:custGeom>
              <a:avLst/>
              <a:gdLst/>
              <a:ahLst/>
              <a:cxnLst/>
              <a:rect l="l" t="t" r="r" b="b"/>
              <a:pathLst>
                <a:path w="1874" h="1790" extrusionOk="0">
                  <a:moveTo>
                    <a:pt x="172" y="0"/>
                  </a:moveTo>
                  <a:lnTo>
                    <a:pt x="172" y="0"/>
                  </a:lnTo>
                  <a:cubicBezTo>
                    <a:pt x="1" y="463"/>
                    <a:pt x="468" y="1508"/>
                    <a:pt x="996" y="1790"/>
                  </a:cubicBezTo>
                  <a:cubicBezTo>
                    <a:pt x="1024" y="1783"/>
                    <a:pt x="1053" y="1776"/>
                    <a:pt x="1082" y="1765"/>
                  </a:cubicBezTo>
                  <a:cubicBezTo>
                    <a:pt x="1873" y="1505"/>
                    <a:pt x="1014" y="596"/>
                    <a:pt x="254" y="318"/>
                  </a:cubicBezTo>
                  <a:cubicBezTo>
                    <a:pt x="226" y="211"/>
                    <a:pt x="197" y="107"/>
                    <a:pt x="172"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801" name="Google Shape;801;p9"/>
          <p:cNvSpPr/>
          <p:nvPr/>
        </p:nvSpPr>
        <p:spPr>
          <a:xfrm rot="-1160172">
            <a:off x="1271173" y="1070950"/>
            <a:ext cx="251710" cy="574784"/>
          </a:xfrm>
          <a:custGeom>
            <a:avLst/>
            <a:gdLst/>
            <a:ahLst/>
            <a:cxnLst/>
            <a:rect l="l" t="t" r="r" b="b"/>
            <a:pathLst>
              <a:path w="8183" h="18686" extrusionOk="0">
                <a:moveTo>
                  <a:pt x="5016" y="818"/>
                </a:moveTo>
                <a:cubicBezTo>
                  <a:pt x="4812" y="826"/>
                  <a:pt x="4609" y="830"/>
                  <a:pt x="4405" y="830"/>
                </a:cubicBezTo>
                <a:cubicBezTo>
                  <a:pt x="4201" y="830"/>
                  <a:pt x="3997" y="826"/>
                  <a:pt x="3793" y="818"/>
                </a:cubicBezTo>
                <a:close/>
                <a:moveTo>
                  <a:pt x="1395" y="818"/>
                </a:moveTo>
                <a:cubicBezTo>
                  <a:pt x="1489" y="834"/>
                  <a:pt x="1583" y="834"/>
                  <a:pt x="1677" y="834"/>
                </a:cubicBezTo>
                <a:cubicBezTo>
                  <a:pt x="1646" y="881"/>
                  <a:pt x="1630" y="928"/>
                  <a:pt x="1630" y="991"/>
                </a:cubicBezTo>
                <a:cubicBezTo>
                  <a:pt x="1646" y="1085"/>
                  <a:pt x="1646" y="1179"/>
                  <a:pt x="1646" y="1273"/>
                </a:cubicBezTo>
                <a:cubicBezTo>
                  <a:pt x="1630" y="1288"/>
                  <a:pt x="1615" y="1304"/>
                  <a:pt x="1599" y="1335"/>
                </a:cubicBezTo>
                <a:cubicBezTo>
                  <a:pt x="1552" y="1116"/>
                  <a:pt x="1489" y="944"/>
                  <a:pt x="1395" y="818"/>
                </a:cubicBezTo>
                <a:close/>
                <a:moveTo>
                  <a:pt x="2289" y="1273"/>
                </a:moveTo>
                <a:lnTo>
                  <a:pt x="2289" y="1273"/>
                </a:lnTo>
                <a:cubicBezTo>
                  <a:pt x="2602" y="1304"/>
                  <a:pt x="2916" y="1320"/>
                  <a:pt x="3245" y="1335"/>
                </a:cubicBezTo>
                <a:cubicBezTo>
                  <a:pt x="3182" y="1367"/>
                  <a:pt x="3151" y="1429"/>
                  <a:pt x="3151" y="1523"/>
                </a:cubicBezTo>
                <a:cubicBezTo>
                  <a:pt x="3214" y="2386"/>
                  <a:pt x="3245" y="3248"/>
                  <a:pt x="3261" y="4110"/>
                </a:cubicBezTo>
                <a:cubicBezTo>
                  <a:pt x="3151" y="3279"/>
                  <a:pt x="3025" y="2448"/>
                  <a:pt x="2916" y="1633"/>
                </a:cubicBezTo>
                <a:cubicBezTo>
                  <a:pt x="2901" y="1508"/>
                  <a:pt x="2806" y="1448"/>
                  <a:pt x="2712" y="1448"/>
                </a:cubicBezTo>
                <a:cubicBezTo>
                  <a:pt x="2606" y="1448"/>
                  <a:pt x="2500" y="1523"/>
                  <a:pt x="2508" y="1665"/>
                </a:cubicBezTo>
                <a:cubicBezTo>
                  <a:pt x="2555" y="2307"/>
                  <a:pt x="2634" y="2950"/>
                  <a:pt x="2696" y="3624"/>
                </a:cubicBezTo>
                <a:cubicBezTo>
                  <a:pt x="2571" y="2840"/>
                  <a:pt x="2445" y="2056"/>
                  <a:pt x="2289" y="1273"/>
                </a:cubicBezTo>
                <a:close/>
                <a:moveTo>
                  <a:pt x="3793" y="1335"/>
                </a:moveTo>
                <a:cubicBezTo>
                  <a:pt x="3825" y="2260"/>
                  <a:pt x="3872" y="3185"/>
                  <a:pt x="3888" y="4110"/>
                </a:cubicBezTo>
                <a:cubicBezTo>
                  <a:pt x="3793" y="3232"/>
                  <a:pt x="3699" y="2354"/>
                  <a:pt x="3605" y="1476"/>
                </a:cubicBezTo>
                <a:cubicBezTo>
                  <a:pt x="3605" y="1414"/>
                  <a:pt x="3574" y="1367"/>
                  <a:pt x="3543" y="1335"/>
                </a:cubicBezTo>
                <a:close/>
                <a:moveTo>
                  <a:pt x="4938" y="1288"/>
                </a:moveTo>
                <a:cubicBezTo>
                  <a:pt x="4938" y="1304"/>
                  <a:pt x="4922" y="1320"/>
                  <a:pt x="4922" y="1351"/>
                </a:cubicBezTo>
                <a:cubicBezTo>
                  <a:pt x="4969" y="2260"/>
                  <a:pt x="5047" y="3201"/>
                  <a:pt x="5094" y="4157"/>
                </a:cubicBezTo>
                <a:cubicBezTo>
                  <a:pt x="5000" y="3201"/>
                  <a:pt x="4906" y="2244"/>
                  <a:pt x="4812" y="1288"/>
                </a:cubicBezTo>
                <a:close/>
                <a:moveTo>
                  <a:pt x="4436" y="1320"/>
                </a:moveTo>
                <a:cubicBezTo>
                  <a:pt x="4483" y="2542"/>
                  <a:pt x="4593" y="3812"/>
                  <a:pt x="4577" y="5066"/>
                </a:cubicBezTo>
                <a:cubicBezTo>
                  <a:pt x="4436" y="3828"/>
                  <a:pt x="4295" y="2589"/>
                  <a:pt x="4138" y="1351"/>
                </a:cubicBezTo>
                <a:cubicBezTo>
                  <a:pt x="4232" y="1335"/>
                  <a:pt x="4326" y="1335"/>
                  <a:pt x="4436" y="1320"/>
                </a:cubicBezTo>
                <a:close/>
                <a:moveTo>
                  <a:pt x="2367" y="3922"/>
                </a:moveTo>
                <a:lnTo>
                  <a:pt x="2367" y="3922"/>
                </a:lnTo>
                <a:cubicBezTo>
                  <a:pt x="2414" y="4376"/>
                  <a:pt x="2477" y="4815"/>
                  <a:pt x="2524" y="5270"/>
                </a:cubicBezTo>
                <a:cubicBezTo>
                  <a:pt x="2555" y="5677"/>
                  <a:pt x="2555" y="6085"/>
                  <a:pt x="2555" y="6508"/>
                </a:cubicBezTo>
                <a:cubicBezTo>
                  <a:pt x="2524" y="6383"/>
                  <a:pt x="2508" y="6241"/>
                  <a:pt x="2493" y="6116"/>
                </a:cubicBezTo>
                <a:cubicBezTo>
                  <a:pt x="2445" y="5379"/>
                  <a:pt x="2398" y="4658"/>
                  <a:pt x="2367" y="3922"/>
                </a:cubicBezTo>
                <a:close/>
                <a:moveTo>
                  <a:pt x="6787" y="755"/>
                </a:moveTo>
                <a:lnTo>
                  <a:pt x="6787" y="755"/>
                </a:lnTo>
                <a:cubicBezTo>
                  <a:pt x="6364" y="1257"/>
                  <a:pt x="6333" y="1727"/>
                  <a:pt x="6333" y="2652"/>
                </a:cubicBezTo>
                <a:cubicBezTo>
                  <a:pt x="6317" y="4266"/>
                  <a:pt x="6301" y="5865"/>
                  <a:pt x="6286" y="7480"/>
                </a:cubicBezTo>
                <a:cubicBezTo>
                  <a:pt x="6270" y="7495"/>
                  <a:pt x="6270" y="7511"/>
                  <a:pt x="6270" y="7542"/>
                </a:cubicBezTo>
                <a:cubicBezTo>
                  <a:pt x="6270" y="7605"/>
                  <a:pt x="6270" y="7668"/>
                  <a:pt x="6270" y="7715"/>
                </a:cubicBezTo>
                <a:cubicBezTo>
                  <a:pt x="6239" y="7715"/>
                  <a:pt x="6207" y="7715"/>
                  <a:pt x="6160" y="7730"/>
                </a:cubicBezTo>
                <a:cubicBezTo>
                  <a:pt x="6004" y="7793"/>
                  <a:pt x="5831" y="7825"/>
                  <a:pt x="5643" y="7840"/>
                </a:cubicBezTo>
                <a:cubicBezTo>
                  <a:pt x="5612" y="7840"/>
                  <a:pt x="5565" y="7840"/>
                  <a:pt x="5518" y="7856"/>
                </a:cubicBezTo>
                <a:cubicBezTo>
                  <a:pt x="5392" y="7864"/>
                  <a:pt x="5263" y="7868"/>
                  <a:pt x="5134" y="7868"/>
                </a:cubicBezTo>
                <a:cubicBezTo>
                  <a:pt x="5004" y="7868"/>
                  <a:pt x="4875" y="7864"/>
                  <a:pt x="4750" y="7856"/>
                </a:cubicBezTo>
                <a:cubicBezTo>
                  <a:pt x="4700" y="7826"/>
                  <a:pt x="4644" y="7815"/>
                  <a:pt x="4590" y="7815"/>
                </a:cubicBezTo>
                <a:cubicBezTo>
                  <a:pt x="4558" y="7815"/>
                  <a:pt x="4528" y="7819"/>
                  <a:pt x="4499" y="7825"/>
                </a:cubicBezTo>
                <a:lnTo>
                  <a:pt x="4295" y="7825"/>
                </a:lnTo>
                <a:cubicBezTo>
                  <a:pt x="4295" y="7636"/>
                  <a:pt x="4311" y="7464"/>
                  <a:pt x="4326" y="7292"/>
                </a:cubicBezTo>
                <a:cubicBezTo>
                  <a:pt x="4326" y="7354"/>
                  <a:pt x="4326" y="7417"/>
                  <a:pt x="4342" y="7480"/>
                </a:cubicBezTo>
                <a:cubicBezTo>
                  <a:pt x="4350" y="7630"/>
                  <a:pt x="4479" y="7714"/>
                  <a:pt x="4605" y="7714"/>
                </a:cubicBezTo>
                <a:cubicBezTo>
                  <a:pt x="4715" y="7714"/>
                  <a:pt x="4822" y="7650"/>
                  <a:pt x="4844" y="7511"/>
                </a:cubicBezTo>
                <a:cubicBezTo>
                  <a:pt x="4844" y="7527"/>
                  <a:pt x="4844" y="7558"/>
                  <a:pt x="4859" y="7574"/>
                </a:cubicBezTo>
                <a:cubicBezTo>
                  <a:pt x="4868" y="7738"/>
                  <a:pt x="5001" y="7825"/>
                  <a:pt x="5135" y="7825"/>
                </a:cubicBezTo>
                <a:cubicBezTo>
                  <a:pt x="5256" y="7825"/>
                  <a:pt x="5378" y="7754"/>
                  <a:pt x="5408" y="7605"/>
                </a:cubicBezTo>
                <a:cubicBezTo>
                  <a:pt x="5408" y="7589"/>
                  <a:pt x="5408" y="7558"/>
                  <a:pt x="5408" y="7542"/>
                </a:cubicBezTo>
                <a:cubicBezTo>
                  <a:pt x="5424" y="7542"/>
                  <a:pt x="5424" y="7542"/>
                  <a:pt x="5424" y="7558"/>
                </a:cubicBezTo>
                <a:cubicBezTo>
                  <a:pt x="5436" y="7716"/>
                  <a:pt x="5561" y="7799"/>
                  <a:pt x="5682" y="7799"/>
                </a:cubicBezTo>
                <a:cubicBezTo>
                  <a:pt x="5717" y="7799"/>
                  <a:pt x="5752" y="7792"/>
                  <a:pt x="5784" y="7778"/>
                </a:cubicBezTo>
                <a:cubicBezTo>
                  <a:pt x="5813" y="7785"/>
                  <a:pt x="5843" y="7789"/>
                  <a:pt x="5873" y="7789"/>
                </a:cubicBezTo>
                <a:cubicBezTo>
                  <a:pt x="6024" y="7789"/>
                  <a:pt x="6176" y="7691"/>
                  <a:pt x="6176" y="7495"/>
                </a:cubicBezTo>
                <a:cubicBezTo>
                  <a:pt x="6145" y="5332"/>
                  <a:pt x="6098" y="3169"/>
                  <a:pt x="6113" y="1006"/>
                </a:cubicBezTo>
                <a:cubicBezTo>
                  <a:pt x="6113" y="912"/>
                  <a:pt x="6035" y="834"/>
                  <a:pt x="5957" y="802"/>
                </a:cubicBezTo>
                <a:cubicBezTo>
                  <a:pt x="6223" y="802"/>
                  <a:pt x="6505" y="787"/>
                  <a:pt x="6787" y="755"/>
                </a:cubicBezTo>
                <a:close/>
                <a:moveTo>
                  <a:pt x="3731" y="7558"/>
                </a:moveTo>
                <a:cubicBezTo>
                  <a:pt x="3746" y="7636"/>
                  <a:pt x="3746" y="7715"/>
                  <a:pt x="3762" y="7793"/>
                </a:cubicBezTo>
                <a:lnTo>
                  <a:pt x="3637" y="7793"/>
                </a:lnTo>
                <a:cubicBezTo>
                  <a:pt x="3608" y="7771"/>
                  <a:pt x="3568" y="7760"/>
                  <a:pt x="3528" y="7760"/>
                </a:cubicBezTo>
                <a:cubicBezTo>
                  <a:pt x="3482" y="7760"/>
                  <a:pt x="3435" y="7775"/>
                  <a:pt x="3402" y="7809"/>
                </a:cubicBezTo>
                <a:cubicBezTo>
                  <a:pt x="3292" y="7809"/>
                  <a:pt x="3167" y="7840"/>
                  <a:pt x="3041" y="7872"/>
                </a:cubicBezTo>
                <a:cubicBezTo>
                  <a:pt x="3029" y="7867"/>
                  <a:pt x="3015" y="7865"/>
                  <a:pt x="3001" y="7865"/>
                </a:cubicBezTo>
                <a:cubicBezTo>
                  <a:pt x="2962" y="7865"/>
                  <a:pt x="2919" y="7880"/>
                  <a:pt x="2884" y="7903"/>
                </a:cubicBezTo>
                <a:cubicBezTo>
                  <a:pt x="2869" y="7903"/>
                  <a:pt x="2853" y="7903"/>
                  <a:pt x="2822" y="7919"/>
                </a:cubicBezTo>
                <a:cubicBezTo>
                  <a:pt x="2837" y="7840"/>
                  <a:pt x="2837" y="7778"/>
                  <a:pt x="2853" y="7715"/>
                </a:cubicBezTo>
                <a:cubicBezTo>
                  <a:pt x="2897" y="7748"/>
                  <a:pt x="2953" y="7765"/>
                  <a:pt x="3008" y="7765"/>
                </a:cubicBezTo>
                <a:cubicBezTo>
                  <a:pt x="3110" y="7765"/>
                  <a:pt x="3209" y="7706"/>
                  <a:pt x="3229" y="7574"/>
                </a:cubicBezTo>
                <a:cubicBezTo>
                  <a:pt x="3274" y="7685"/>
                  <a:pt x="3371" y="7737"/>
                  <a:pt x="3470" y="7737"/>
                </a:cubicBezTo>
                <a:cubicBezTo>
                  <a:pt x="3579" y="7737"/>
                  <a:pt x="3690" y="7673"/>
                  <a:pt x="3731" y="7558"/>
                </a:cubicBezTo>
                <a:close/>
                <a:moveTo>
                  <a:pt x="5408" y="8420"/>
                </a:moveTo>
                <a:cubicBezTo>
                  <a:pt x="5424" y="8561"/>
                  <a:pt x="5455" y="8687"/>
                  <a:pt x="5486" y="8812"/>
                </a:cubicBezTo>
                <a:cubicBezTo>
                  <a:pt x="5377" y="8687"/>
                  <a:pt x="5283" y="8546"/>
                  <a:pt x="5173" y="8420"/>
                </a:cubicBezTo>
                <a:close/>
                <a:moveTo>
                  <a:pt x="4405" y="8357"/>
                </a:moveTo>
                <a:cubicBezTo>
                  <a:pt x="4436" y="8640"/>
                  <a:pt x="4452" y="8906"/>
                  <a:pt x="4452" y="9188"/>
                </a:cubicBezTo>
                <a:cubicBezTo>
                  <a:pt x="4389" y="8922"/>
                  <a:pt x="4373" y="8640"/>
                  <a:pt x="4358" y="8357"/>
                </a:cubicBezTo>
                <a:close/>
                <a:moveTo>
                  <a:pt x="3950" y="8342"/>
                </a:moveTo>
                <a:cubicBezTo>
                  <a:pt x="3935" y="8420"/>
                  <a:pt x="3935" y="8483"/>
                  <a:pt x="3935" y="8561"/>
                </a:cubicBezTo>
                <a:cubicBezTo>
                  <a:pt x="3919" y="8828"/>
                  <a:pt x="3872" y="9094"/>
                  <a:pt x="3825" y="9361"/>
                </a:cubicBezTo>
                <a:lnTo>
                  <a:pt x="3809" y="9361"/>
                </a:lnTo>
                <a:cubicBezTo>
                  <a:pt x="3762" y="9031"/>
                  <a:pt x="3731" y="8702"/>
                  <a:pt x="3715" y="8357"/>
                </a:cubicBezTo>
                <a:cubicBezTo>
                  <a:pt x="3793" y="8357"/>
                  <a:pt x="3872" y="8342"/>
                  <a:pt x="3950" y="8342"/>
                </a:cubicBezTo>
                <a:close/>
                <a:moveTo>
                  <a:pt x="4938" y="8969"/>
                </a:moveTo>
                <a:cubicBezTo>
                  <a:pt x="5063" y="9157"/>
                  <a:pt x="5204" y="9345"/>
                  <a:pt x="5345" y="9517"/>
                </a:cubicBezTo>
                <a:cubicBezTo>
                  <a:pt x="5204" y="9517"/>
                  <a:pt x="5079" y="9533"/>
                  <a:pt x="4938" y="9533"/>
                </a:cubicBezTo>
                <a:cubicBezTo>
                  <a:pt x="4938" y="9345"/>
                  <a:pt x="4938" y="9157"/>
                  <a:pt x="4938" y="8969"/>
                </a:cubicBezTo>
                <a:close/>
                <a:moveTo>
                  <a:pt x="6176" y="9267"/>
                </a:moveTo>
                <a:cubicBezTo>
                  <a:pt x="6270" y="9361"/>
                  <a:pt x="6364" y="9470"/>
                  <a:pt x="6458" y="9580"/>
                </a:cubicBezTo>
                <a:cubicBezTo>
                  <a:pt x="6395" y="9564"/>
                  <a:pt x="6333" y="9564"/>
                  <a:pt x="6270" y="9549"/>
                </a:cubicBezTo>
                <a:cubicBezTo>
                  <a:pt x="6239" y="9455"/>
                  <a:pt x="6207" y="9361"/>
                  <a:pt x="6176" y="9267"/>
                </a:cubicBezTo>
                <a:close/>
                <a:moveTo>
                  <a:pt x="2696" y="9643"/>
                </a:moveTo>
                <a:cubicBezTo>
                  <a:pt x="2696" y="9784"/>
                  <a:pt x="2712" y="9909"/>
                  <a:pt x="2712" y="10050"/>
                </a:cubicBezTo>
                <a:cubicBezTo>
                  <a:pt x="2681" y="10066"/>
                  <a:pt x="2665" y="10066"/>
                  <a:pt x="2634" y="10082"/>
                </a:cubicBezTo>
                <a:lnTo>
                  <a:pt x="2524" y="10082"/>
                </a:lnTo>
                <a:cubicBezTo>
                  <a:pt x="2587" y="9941"/>
                  <a:pt x="2649" y="9784"/>
                  <a:pt x="2696" y="9643"/>
                </a:cubicBezTo>
                <a:close/>
                <a:moveTo>
                  <a:pt x="6512" y="0"/>
                </a:moveTo>
                <a:cubicBezTo>
                  <a:pt x="5667" y="0"/>
                  <a:pt x="4808" y="74"/>
                  <a:pt x="3966" y="97"/>
                </a:cubicBezTo>
                <a:cubicBezTo>
                  <a:pt x="2712" y="128"/>
                  <a:pt x="1395" y="66"/>
                  <a:pt x="173" y="317"/>
                </a:cubicBezTo>
                <a:cubicBezTo>
                  <a:pt x="141" y="317"/>
                  <a:pt x="110" y="332"/>
                  <a:pt x="94" y="348"/>
                </a:cubicBezTo>
                <a:cubicBezTo>
                  <a:pt x="47" y="379"/>
                  <a:pt x="16" y="411"/>
                  <a:pt x="16" y="458"/>
                </a:cubicBezTo>
                <a:cubicBezTo>
                  <a:pt x="0" y="552"/>
                  <a:pt x="32" y="646"/>
                  <a:pt x="157" y="661"/>
                </a:cubicBezTo>
                <a:cubicBezTo>
                  <a:pt x="267" y="693"/>
                  <a:pt x="376" y="708"/>
                  <a:pt x="486" y="724"/>
                </a:cubicBezTo>
                <a:cubicBezTo>
                  <a:pt x="753" y="865"/>
                  <a:pt x="1050" y="1038"/>
                  <a:pt x="1160" y="1241"/>
                </a:cubicBezTo>
                <a:cubicBezTo>
                  <a:pt x="1254" y="1461"/>
                  <a:pt x="1207" y="1931"/>
                  <a:pt x="1223" y="2166"/>
                </a:cubicBezTo>
                <a:cubicBezTo>
                  <a:pt x="1270" y="2871"/>
                  <a:pt x="1333" y="3561"/>
                  <a:pt x="1380" y="4251"/>
                </a:cubicBezTo>
                <a:cubicBezTo>
                  <a:pt x="1442" y="5097"/>
                  <a:pt x="1301" y="6226"/>
                  <a:pt x="1568" y="7072"/>
                </a:cubicBezTo>
                <a:cubicBezTo>
                  <a:pt x="1536" y="7307"/>
                  <a:pt x="1536" y="7558"/>
                  <a:pt x="1583" y="7778"/>
                </a:cubicBezTo>
                <a:cubicBezTo>
                  <a:pt x="1568" y="7950"/>
                  <a:pt x="1552" y="8122"/>
                  <a:pt x="1521" y="8279"/>
                </a:cubicBezTo>
                <a:cubicBezTo>
                  <a:pt x="1333" y="8655"/>
                  <a:pt x="1145" y="9031"/>
                  <a:pt x="956" y="9392"/>
                </a:cubicBezTo>
                <a:cubicBezTo>
                  <a:pt x="815" y="9611"/>
                  <a:pt x="674" y="9831"/>
                  <a:pt x="549" y="10082"/>
                </a:cubicBezTo>
                <a:cubicBezTo>
                  <a:pt x="533" y="10129"/>
                  <a:pt x="533" y="10160"/>
                  <a:pt x="549" y="10207"/>
                </a:cubicBezTo>
                <a:cubicBezTo>
                  <a:pt x="486" y="10285"/>
                  <a:pt x="439" y="10379"/>
                  <a:pt x="392" y="10458"/>
                </a:cubicBezTo>
                <a:cubicBezTo>
                  <a:pt x="302" y="10593"/>
                  <a:pt x="443" y="10772"/>
                  <a:pt x="579" y="10772"/>
                </a:cubicBezTo>
                <a:cubicBezTo>
                  <a:pt x="585" y="10772"/>
                  <a:pt x="590" y="10772"/>
                  <a:pt x="596" y="10771"/>
                </a:cubicBezTo>
                <a:lnTo>
                  <a:pt x="627" y="10771"/>
                </a:lnTo>
                <a:cubicBezTo>
                  <a:pt x="690" y="10818"/>
                  <a:pt x="768" y="10865"/>
                  <a:pt x="878" y="10881"/>
                </a:cubicBezTo>
                <a:cubicBezTo>
                  <a:pt x="894" y="10889"/>
                  <a:pt x="913" y="10893"/>
                  <a:pt x="935" y="10893"/>
                </a:cubicBezTo>
                <a:cubicBezTo>
                  <a:pt x="956" y="10893"/>
                  <a:pt x="980" y="10889"/>
                  <a:pt x="1003" y="10881"/>
                </a:cubicBezTo>
                <a:cubicBezTo>
                  <a:pt x="1218" y="10939"/>
                  <a:pt x="1449" y="10961"/>
                  <a:pt x="1686" y="10961"/>
                </a:cubicBezTo>
                <a:cubicBezTo>
                  <a:pt x="2348" y="10961"/>
                  <a:pt x="3064" y="10790"/>
                  <a:pt x="3652" y="10756"/>
                </a:cubicBezTo>
                <a:cubicBezTo>
                  <a:pt x="3778" y="10740"/>
                  <a:pt x="3903" y="10740"/>
                  <a:pt x="4013" y="10724"/>
                </a:cubicBezTo>
                <a:cubicBezTo>
                  <a:pt x="4232" y="12981"/>
                  <a:pt x="4264" y="15380"/>
                  <a:pt x="4765" y="17605"/>
                </a:cubicBezTo>
                <a:cubicBezTo>
                  <a:pt x="4781" y="17887"/>
                  <a:pt x="4797" y="18185"/>
                  <a:pt x="4812" y="18467"/>
                </a:cubicBezTo>
                <a:cubicBezTo>
                  <a:pt x="4821" y="18614"/>
                  <a:pt x="4937" y="18685"/>
                  <a:pt x="5051" y="18685"/>
                </a:cubicBezTo>
                <a:cubicBezTo>
                  <a:pt x="5132" y="18685"/>
                  <a:pt x="5212" y="18649"/>
                  <a:pt x="5251" y="18577"/>
                </a:cubicBezTo>
                <a:cubicBezTo>
                  <a:pt x="5330" y="18546"/>
                  <a:pt x="5392" y="18467"/>
                  <a:pt x="5392" y="18373"/>
                </a:cubicBezTo>
                <a:cubicBezTo>
                  <a:pt x="5314" y="17668"/>
                  <a:pt x="5236" y="16978"/>
                  <a:pt x="5157" y="16289"/>
                </a:cubicBezTo>
                <a:cubicBezTo>
                  <a:pt x="5126" y="15583"/>
                  <a:pt x="5094" y="14862"/>
                  <a:pt x="5079" y="14157"/>
                </a:cubicBezTo>
                <a:cubicBezTo>
                  <a:pt x="5063" y="13091"/>
                  <a:pt x="5283" y="11727"/>
                  <a:pt x="5000" y="10662"/>
                </a:cubicBezTo>
                <a:cubicBezTo>
                  <a:pt x="5508" y="10627"/>
                  <a:pt x="6015" y="10602"/>
                  <a:pt x="6517" y="10602"/>
                </a:cubicBezTo>
                <a:cubicBezTo>
                  <a:pt x="6930" y="10602"/>
                  <a:pt x="7340" y="10619"/>
                  <a:pt x="7743" y="10662"/>
                </a:cubicBezTo>
                <a:cubicBezTo>
                  <a:pt x="7750" y="10662"/>
                  <a:pt x="7757" y="10662"/>
                  <a:pt x="7764" y="10662"/>
                </a:cubicBezTo>
                <a:cubicBezTo>
                  <a:pt x="7962" y="10662"/>
                  <a:pt x="8163" y="10451"/>
                  <a:pt x="8073" y="10270"/>
                </a:cubicBezTo>
                <a:cubicBezTo>
                  <a:pt x="8135" y="10223"/>
                  <a:pt x="8182" y="10144"/>
                  <a:pt x="8182" y="10035"/>
                </a:cubicBezTo>
                <a:cubicBezTo>
                  <a:pt x="8135" y="9533"/>
                  <a:pt x="7790" y="9078"/>
                  <a:pt x="7493" y="8718"/>
                </a:cubicBezTo>
                <a:cubicBezTo>
                  <a:pt x="7258" y="8420"/>
                  <a:pt x="7007" y="8122"/>
                  <a:pt x="6756" y="7840"/>
                </a:cubicBezTo>
                <a:lnTo>
                  <a:pt x="6787" y="4188"/>
                </a:lnTo>
                <a:cubicBezTo>
                  <a:pt x="6803" y="2950"/>
                  <a:pt x="6505" y="1461"/>
                  <a:pt x="7571" y="614"/>
                </a:cubicBezTo>
                <a:cubicBezTo>
                  <a:pt x="7618" y="567"/>
                  <a:pt x="7649" y="505"/>
                  <a:pt x="7649" y="442"/>
                </a:cubicBezTo>
                <a:cubicBezTo>
                  <a:pt x="7712" y="270"/>
                  <a:pt x="7665" y="66"/>
                  <a:pt x="7414" y="34"/>
                </a:cubicBezTo>
                <a:cubicBezTo>
                  <a:pt x="7116" y="10"/>
                  <a:pt x="6815" y="0"/>
                  <a:pt x="6512"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02" name="Google Shape;802;p9"/>
          <p:cNvSpPr txBox="1"/>
          <p:nvPr/>
        </p:nvSpPr>
        <p:spPr>
          <a:xfrm>
            <a:off x="542100" y="263275"/>
            <a:ext cx="8059800" cy="554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2400" b="1">
                <a:solidFill>
                  <a:schemeClr val="dk1"/>
                </a:solidFill>
                <a:latin typeface="Itim"/>
                <a:ea typeface="Itim"/>
                <a:cs typeface="Itim"/>
                <a:sym typeface="Itim"/>
              </a:rPr>
              <a:t>ACTIVIDAD INDIVIDUAL</a:t>
            </a:r>
            <a:endParaRPr sz="2400" b="1">
              <a:solidFill>
                <a:schemeClr val="dk1"/>
              </a:solidFill>
              <a:latin typeface="Itim"/>
              <a:ea typeface="Itim"/>
              <a:cs typeface="Itim"/>
              <a:sym typeface="Itim"/>
            </a:endParaRPr>
          </a:p>
        </p:txBody>
      </p:sp>
      <p:sp>
        <p:nvSpPr>
          <p:cNvPr id="803" name="Google Shape;803;p9"/>
          <p:cNvSpPr txBox="1"/>
          <p:nvPr/>
        </p:nvSpPr>
        <p:spPr>
          <a:xfrm rot="479554">
            <a:off x="1532656" y="1971339"/>
            <a:ext cx="2381160" cy="1643773"/>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500" b="1" dirty="0">
                <a:solidFill>
                  <a:schemeClr val="dk1"/>
                </a:solidFill>
                <a:latin typeface="Itim"/>
                <a:ea typeface="Itim"/>
                <a:cs typeface="Itim"/>
                <a:sym typeface="Itim"/>
              </a:rPr>
              <a:t>1.</a:t>
            </a:r>
            <a:endParaRPr sz="1500" b="1" dirty="0">
              <a:solidFill>
                <a:schemeClr val="dk1"/>
              </a:solidFill>
              <a:latin typeface="Itim"/>
              <a:ea typeface="Itim"/>
              <a:cs typeface="Itim"/>
              <a:sym typeface="Itim"/>
            </a:endParaRPr>
          </a:p>
          <a:p>
            <a:pPr marL="0" lvl="0" indent="0" algn="l" rtl="0">
              <a:spcBef>
                <a:spcPts val="0"/>
              </a:spcBef>
              <a:spcAft>
                <a:spcPts val="0"/>
              </a:spcAft>
              <a:buNone/>
            </a:pPr>
            <a:r>
              <a:rPr lang="en" sz="1500" b="1" dirty="0">
                <a:solidFill>
                  <a:schemeClr val="dk1"/>
                </a:solidFill>
                <a:latin typeface="Itim"/>
                <a:ea typeface="Itim"/>
                <a:cs typeface="Itim"/>
                <a:sym typeface="Itim"/>
              </a:rPr>
              <a:t>2.</a:t>
            </a:r>
            <a:endParaRPr sz="1500" b="1" dirty="0">
              <a:solidFill>
                <a:schemeClr val="dk1"/>
              </a:solidFill>
              <a:latin typeface="Itim"/>
              <a:ea typeface="Itim"/>
              <a:cs typeface="Itim"/>
              <a:sym typeface="Itim"/>
            </a:endParaRPr>
          </a:p>
          <a:p>
            <a:pPr marL="0" lvl="0" indent="0" algn="l" rtl="0">
              <a:spcBef>
                <a:spcPts val="0"/>
              </a:spcBef>
              <a:spcAft>
                <a:spcPts val="0"/>
              </a:spcAft>
              <a:buNone/>
            </a:pPr>
            <a:r>
              <a:rPr lang="en" sz="1500" b="1" dirty="0">
                <a:solidFill>
                  <a:schemeClr val="dk1"/>
                </a:solidFill>
                <a:latin typeface="Itim"/>
                <a:ea typeface="Itim"/>
                <a:cs typeface="Itim"/>
                <a:sym typeface="Itim"/>
              </a:rPr>
              <a:t>3.</a:t>
            </a:r>
            <a:endParaRPr sz="1500" b="1" dirty="0">
              <a:solidFill>
                <a:schemeClr val="dk1"/>
              </a:solidFill>
              <a:latin typeface="Itim"/>
              <a:ea typeface="Itim"/>
              <a:cs typeface="Itim"/>
              <a:sym typeface="Itim"/>
            </a:endParaRPr>
          </a:p>
          <a:p>
            <a:pPr marL="0" lvl="0" indent="0" algn="l" rtl="0">
              <a:spcBef>
                <a:spcPts val="0"/>
              </a:spcBef>
              <a:spcAft>
                <a:spcPts val="0"/>
              </a:spcAft>
              <a:buNone/>
            </a:pPr>
            <a:r>
              <a:rPr lang="en" sz="1500" b="1" dirty="0">
                <a:solidFill>
                  <a:schemeClr val="dk1"/>
                </a:solidFill>
                <a:latin typeface="Itim"/>
                <a:ea typeface="Itim"/>
                <a:cs typeface="Itim"/>
                <a:sym typeface="Itim"/>
              </a:rPr>
              <a:t>4.</a:t>
            </a:r>
            <a:endParaRPr sz="1500" b="1" dirty="0">
              <a:solidFill>
                <a:schemeClr val="dk1"/>
              </a:solidFill>
              <a:latin typeface="Itim"/>
              <a:ea typeface="Itim"/>
              <a:cs typeface="Itim"/>
              <a:sym typeface="Itim"/>
            </a:endParaRPr>
          </a:p>
          <a:p>
            <a:pPr marL="0" lvl="0" indent="0" algn="l" rtl="0">
              <a:spcBef>
                <a:spcPts val="0"/>
              </a:spcBef>
              <a:spcAft>
                <a:spcPts val="0"/>
              </a:spcAft>
              <a:buNone/>
            </a:pPr>
            <a:r>
              <a:rPr lang="en" sz="1500" b="1" dirty="0">
                <a:solidFill>
                  <a:schemeClr val="dk1"/>
                </a:solidFill>
                <a:latin typeface="Itim"/>
                <a:ea typeface="Itim"/>
                <a:cs typeface="Itim"/>
                <a:sym typeface="Itim"/>
              </a:rPr>
              <a:t>5.</a:t>
            </a:r>
            <a:endParaRPr dirty="0"/>
          </a:p>
        </p:txBody>
      </p:sp>
      <p:sp>
        <p:nvSpPr>
          <p:cNvPr id="804" name="Google Shape;804;p9"/>
          <p:cNvSpPr txBox="1"/>
          <p:nvPr/>
        </p:nvSpPr>
        <p:spPr>
          <a:xfrm>
            <a:off x="5085229" y="1078500"/>
            <a:ext cx="3887400" cy="446400"/>
          </a:xfrm>
          <a:prstGeom prst="rect">
            <a:avLst/>
          </a:prstGeom>
          <a:noFill/>
          <a:ln>
            <a:noFill/>
          </a:ln>
        </p:spPr>
        <p:txBody>
          <a:bodyPr spcFirstLastPara="1" wrap="square" lIns="91425" tIns="91425" rIns="91425" bIns="91425" anchor="t" anchorCtr="0">
            <a:spAutoFit/>
          </a:bodyPr>
          <a:lstStyle/>
          <a:p>
            <a:pPr marL="0" lvl="0" indent="0" algn="just" rtl="0">
              <a:spcBef>
                <a:spcPts val="0"/>
              </a:spcBef>
              <a:spcAft>
                <a:spcPts val="0"/>
              </a:spcAft>
              <a:buNone/>
            </a:pPr>
            <a:r>
              <a:rPr lang="en" sz="1700">
                <a:solidFill>
                  <a:schemeClr val="dk1"/>
                </a:solidFill>
                <a:latin typeface="Itim"/>
                <a:ea typeface="Itim"/>
                <a:cs typeface="Itim"/>
                <a:sym typeface="Itim"/>
              </a:rPr>
              <a:t>Toma una hoja de papel y escribe el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pic>
        <p:nvPicPr>
          <p:cNvPr id="809" name="Google Shape;809;g2679badbb80_0_14"/>
          <p:cNvPicPr preferRelativeResize="0"/>
          <p:nvPr/>
        </p:nvPicPr>
        <p:blipFill>
          <a:blip r:embed="rId3">
            <a:alphaModFix/>
          </a:blip>
          <a:stretch>
            <a:fillRect/>
          </a:stretch>
        </p:blipFill>
        <p:spPr>
          <a:xfrm>
            <a:off x="3627828" y="2668891"/>
            <a:ext cx="2260124" cy="1505275"/>
          </a:xfrm>
          <a:prstGeom prst="rect">
            <a:avLst/>
          </a:prstGeom>
          <a:noFill/>
          <a:ln>
            <a:noFill/>
          </a:ln>
        </p:spPr>
      </p:pic>
      <p:sp>
        <p:nvSpPr>
          <p:cNvPr id="810" name="Google Shape;810;g2679badbb80_0_14"/>
          <p:cNvSpPr txBox="1">
            <a:spLocks noGrp="1"/>
          </p:cNvSpPr>
          <p:nvPr>
            <p:ph type="subTitle" idx="1"/>
          </p:nvPr>
        </p:nvSpPr>
        <p:spPr>
          <a:xfrm>
            <a:off x="1342450" y="4003400"/>
            <a:ext cx="6459000" cy="406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A continuación vamos a estudiar un poco la cuestión de las metas</a:t>
            </a:r>
            <a:endParaRPr/>
          </a:p>
        </p:txBody>
      </p:sp>
      <p:sp>
        <p:nvSpPr>
          <p:cNvPr id="811" name="Google Shape;811;g2679badbb80_0_14"/>
          <p:cNvSpPr txBox="1">
            <a:spLocks noGrp="1"/>
          </p:cNvSpPr>
          <p:nvPr>
            <p:ph type="title"/>
          </p:nvPr>
        </p:nvSpPr>
        <p:spPr>
          <a:xfrm>
            <a:off x="720000" y="540000"/>
            <a:ext cx="7704000" cy="496200"/>
          </a:xfrm>
          <a:prstGeom prst="rect">
            <a:avLst/>
          </a:prstGeom>
        </p:spPr>
        <p:txBody>
          <a:bodyPr spcFirstLastPara="1" wrap="square" lIns="0" tIns="0" rIns="0" bIns="0" anchor="t" anchorCtr="0">
            <a:noAutofit/>
          </a:bodyPr>
          <a:lstStyle/>
          <a:p>
            <a:pPr marL="0" lvl="0" indent="0" algn="ctr" rtl="0">
              <a:spcBef>
                <a:spcPts val="0"/>
              </a:spcBef>
              <a:spcAft>
                <a:spcPts val="0"/>
              </a:spcAft>
              <a:buNone/>
            </a:pPr>
            <a:r>
              <a:rPr lang="en"/>
              <a:t>Plan de vida y carrera</a:t>
            </a:r>
            <a:endParaRPr/>
          </a:p>
        </p:txBody>
      </p:sp>
      <p:sp>
        <p:nvSpPr>
          <p:cNvPr id="812" name="Google Shape;812;g2679badbb80_0_14"/>
          <p:cNvSpPr txBox="1">
            <a:spLocks noGrp="1"/>
          </p:cNvSpPr>
          <p:nvPr>
            <p:ph type="subTitle" idx="3"/>
          </p:nvPr>
        </p:nvSpPr>
        <p:spPr>
          <a:xfrm>
            <a:off x="1342450" y="1643507"/>
            <a:ext cx="2506200" cy="159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En el inicio de tu carrera profesional es muy conveniente que visualices cómo quieres avanzar, de acuerdo a tus recursos y metas</a:t>
            </a:r>
            <a:endParaRPr dirty="0"/>
          </a:p>
        </p:txBody>
      </p:sp>
      <p:sp>
        <p:nvSpPr>
          <p:cNvPr id="813" name="Google Shape;813;g2679badbb80_0_14"/>
          <p:cNvSpPr txBox="1">
            <a:spLocks noGrp="1"/>
          </p:cNvSpPr>
          <p:nvPr>
            <p:ph type="subTitle" idx="4"/>
          </p:nvPr>
        </p:nvSpPr>
        <p:spPr>
          <a:xfrm>
            <a:off x="5295350" y="1566802"/>
            <a:ext cx="2506200" cy="990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Te invitamos a que hagas una pausa y pienses en tus metas académicas y profesionales </a:t>
            </a:r>
            <a:endParaRPr/>
          </a:p>
        </p:txBody>
      </p:sp>
      <p:grpSp>
        <p:nvGrpSpPr>
          <p:cNvPr id="814" name="Google Shape;814;g2679badbb80_0_14"/>
          <p:cNvGrpSpPr/>
          <p:nvPr/>
        </p:nvGrpSpPr>
        <p:grpSpPr>
          <a:xfrm>
            <a:off x="1575641" y="1392869"/>
            <a:ext cx="1921912" cy="326735"/>
            <a:chOff x="1816609" y="3851001"/>
            <a:chExt cx="1093674" cy="222193"/>
          </a:xfrm>
        </p:grpSpPr>
        <p:sp>
          <p:nvSpPr>
            <p:cNvPr id="815" name="Google Shape;815;g2679badbb80_0_1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6" name="Google Shape;816;g2679badbb80_0_1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7" name="Google Shape;817;g2679badbb80_0_1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8" name="Google Shape;818;g2679badbb80_0_1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19" name="Google Shape;819;g2679badbb80_0_1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0" name="Google Shape;820;g2679badbb80_0_1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1" name="Google Shape;821;g2679badbb80_0_1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2" name="Google Shape;822;g2679badbb80_0_1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3" name="Google Shape;823;g2679badbb80_0_1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grpSp>
        <p:nvGrpSpPr>
          <p:cNvPr id="824" name="Google Shape;824;g2679badbb80_0_14"/>
          <p:cNvGrpSpPr/>
          <p:nvPr/>
        </p:nvGrpSpPr>
        <p:grpSpPr>
          <a:xfrm>
            <a:off x="5816091" y="2844944"/>
            <a:ext cx="1921912" cy="326735"/>
            <a:chOff x="1816609" y="3851001"/>
            <a:chExt cx="1093674" cy="222193"/>
          </a:xfrm>
        </p:grpSpPr>
        <p:sp>
          <p:nvSpPr>
            <p:cNvPr id="825" name="Google Shape;825;g2679badbb80_0_14"/>
            <p:cNvSpPr/>
            <p:nvPr/>
          </p:nvSpPr>
          <p:spPr>
            <a:xfrm>
              <a:off x="1816609" y="3851001"/>
              <a:ext cx="1093674" cy="222193"/>
            </a:xfrm>
            <a:custGeom>
              <a:avLst/>
              <a:gdLst/>
              <a:ahLst/>
              <a:cxnLst/>
              <a:rect l="l" t="t" r="r" b="b"/>
              <a:pathLst>
                <a:path w="38900" h="7903" extrusionOk="0">
                  <a:moveTo>
                    <a:pt x="32154" y="852"/>
                  </a:moveTo>
                  <a:cubicBezTo>
                    <a:pt x="32029" y="852"/>
                    <a:pt x="31911" y="870"/>
                    <a:pt x="31815" y="910"/>
                  </a:cubicBezTo>
                  <a:cubicBezTo>
                    <a:pt x="30934" y="1259"/>
                    <a:pt x="30057" y="1619"/>
                    <a:pt x="29183" y="1986"/>
                  </a:cubicBezTo>
                  <a:cubicBezTo>
                    <a:pt x="30289" y="1683"/>
                    <a:pt x="31405" y="1423"/>
                    <a:pt x="32535" y="1209"/>
                  </a:cubicBezTo>
                  <a:cubicBezTo>
                    <a:pt x="32581" y="1198"/>
                    <a:pt x="32635" y="1195"/>
                    <a:pt x="32688" y="1195"/>
                  </a:cubicBezTo>
                  <a:cubicBezTo>
                    <a:pt x="32853" y="1195"/>
                    <a:pt x="33041" y="1234"/>
                    <a:pt x="33223" y="1298"/>
                  </a:cubicBezTo>
                  <a:cubicBezTo>
                    <a:pt x="32998" y="1017"/>
                    <a:pt x="32532" y="852"/>
                    <a:pt x="32154" y="852"/>
                  </a:cubicBezTo>
                  <a:close/>
                  <a:moveTo>
                    <a:pt x="36026" y="1808"/>
                  </a:moveTo>
                  <a:cubicBezTo>
                    <a:pt x="35323" y="1808"/>
                    <a:pt x="34635" y="1886"/>
                    <a:pt x="33969" y="2036"/>
                  </a:cubicBezTo>
                  <a:cubicBezTo>
                    <a:pt x="33969" y="2172"/>
                    <a:pt x="33908" y="2318"/>
                    <a:pt x="33758" y="2464"/>
                  </a:cubicBezTo>
                  <a:cubicBezTo>
                    <a:pt x="33648" y="2575"/>
                    <a:pt x="33541" y="2689"/>
                    <a:pt x="33441" y="2803"/>
                  </a:cubicBezTo>
                  <a:cubicBezTo>
                    <a:pt x="33530" y="2781"/>
                    <a:pt x="33619" y="2775"/>
                    <a:pt x="33712" y="2775"/>
                  </a:cubicBezTo>
                  <a:cubicBezTo>
                    <a:pt x="34364" y="2775"/>
                    <a:pt x="35031" y="3256"/>
                    <a:pt x="35052" y="3695"/>
                  </a:cubicBezTo>
                  <a:cubicBezTo>
                    <a:pt x="35341" y="3655"/>
                    <a:pt x="35634" y="3637"/>
                    <a:pt x="35926" y="3637"/>
                  </a:cubicBezTo>
                  <a:cubicBezTo>
                    <a:pt x="36290" y="3637"/>
                    <a:pt x="36657" y="3666"/>
                    <a:pt x="37028" y="3723"/>
                  </a:cubicBezTo>
                  <a:cubicBezTo>
                    <a:pt x="37099" y="3734"/>
                    <a:pt x="37170" y="3737"/>
                    <a:pt x="37234" y="3737"/>
                  </a:cubicBezTo>
                  <a:cubicBezTo>
                    <a:pt x="38415" y="3737"/>
                    <a:pt x="38900" y="2136"/>
                    <a:pt x="37502" y="1922"/>
                  </a:cubicBezTo>
                  <a:cubicBezTo>
                    <a:pt x="37007" y="1843"/>
                    <a:pt x="36511" y="1808"/>
                    <a:pt x="36026" y="1808"/>
                  </a:cubicBezTo>
                  <a:close/>
                  <a:moveTo>
                    <a:pt x="6480" y="3645"/>
                  </a:moveTo>
                  <a:lnTo>
                    <a:pt x="6480" y="3645"/>
                  </a:lnTo>
                  <a:cubicBezTo>
                    <a:pt x="6466" y="3652"/>
                    <a:pt x="6455" y="3655"/>
                    <a:pt x="6441" y="3659"/>
                  </a:cubicBezTo>
                  <a:cubicBezTo>
                    <a:pt x="6412" y="3723"/>
                    <a:pt x="6383" y="3787"/>
                    <a:pt x="6359" y="3851"/>
                  </a:cubicBezTo>
                  <a:cubicBezTo>
                    <a:pt x="6398" y="3784"/>
                    <a:pt x="6437" y="3713"/>
                    <a:pt x="6480" y="3645"/>
                  </a:cubicBezTo>
                  <a:close/>
                  <a:moveTo>
                    <a:pt x="21010" y="0"/>
                  </a:moveTo>
                  <a:cubicBezTo>
                    <a:pt x="20879" y="0"/>
                    <a:pt x="20747" y="18"/>
                    <a:pt x="20622" y="64"/>
                  </a:cubicBezTo>
                  <a:cubicBezTo>
                    <a:pt x="18436" y="831"/>
                    <a:pt x="16353" y="1801"/>
                    <a:pt x="14389" y="2977"/>
                  </a:cubicBezTo>
                  <a:cubicBezTo>
                    <a:pt x="14735" y="2475"/>
                    <a:pt x="15102" y="1990"/>
                    <a:pt x="15491" y="1512"/>
                  </a:cubicBezTo>
                  <a:cubicBezTo>
                    <a:pt x="16118" y="746"/>
                    <a:pt x="15117" y="289"/>
                    <a:pt x="14353" y="289"/>
                  </a:cubicBezTo>
                  <a:cubicBezTo>
                    <a:pt x="14154" y="289"/>
                    <a:pt x="13972" y="318"/>
                    <a:pt x="13836" y="385"/>
                  </a:cubicBezTo>
                  <a:cubicBezTo>
                    <a:pt x="12110" y="1244"/>
                    <a:pt x="10484" y="2261"/>
                    <a:pt x="8969" y="3431"/>
                  </a:cubicBezTo>
                  <a:cubicBezTo>
                    <a:pt x="9272" y="2842"/>
                    <a:pt x="9614" y="2268"/>
                    <a:pt x="9996" y="1708"/>
                  </a:cubicBezTo>
                  <a:cubicBezTo>
                    <a:pt x="10542" y="906"/>
                    <a:pt x="9646" y="471"/>
                    <a:pt x="8905" y="471"/>
                  </a:cubicBezTo>
                  <a:cubicBezTo>
                    <a:pt x="8694" y="471"/>
                    <a:pt x="8491" y="507"/>
                    <a:pt x="8341" y="581"/>
                  </a:cubicBezTo>
                  <a:cubicBezTo>
                    <a:pt x="5938" y="1741"/>
                    <a:pt x="3534" y="2903"/>
                    <a:pt x="1131" y="4062"/>
                  </a:cubicBezTo>
                  <a:cubicBezTo>
                    <a:pt x="1" y="4608"/>
                    <a:pt x="893" y="5670"/>
                    <a:pt x="1862" y="5670"/>
                  </a:cubicBezTo>
                  <a:cubicBezTo>
                    <a:pt x="2045" y="5670"/>
                    <a:pt x="2226" y="5635"/>
                    <a:pt x="2401" y="5549"/>
                  </a:cubicBezTo>
                  <a:cubicBezTo>
                    <a:pt x="3546" y="4996"/>
                    <a:pt x="4690" y="4443"/>
                    <a:pt x="5835" y="3891"/>
                  </a:cubicBezTo>
                  <a:lnTo>
                    <a:pt x="5835" y="3891"/>
                  </a:lnTo>
                  <a:cubicBezTo>
                    <a:pt x="5392" y="4055"/>
                    <a:pt x="4947" y="4211"/>
                    <a:pt x="4501" y="4361"/>
                  </a:cubicBezTo>
                  <a:cubicBezTo>
                    <a:pt x="4248" y="4447"/>
                    <a:pt x="3944" y="4508"/>
                    <a:pt x="3649" y="4508"/>
                  </a:cubicBezTo>
                  <a:cubicBezTo>
                    <a:pt x="3378" y="4508"/>
                    <a:pt x="3110" y="4458"/>
                    <a:pt x="2886" y="4336"/>
                  </a:cubicBezTo>
                  <a:cubicBezTo>
                    <a:pt x="2532" y="4144"/>
                    <a:pt x="2443" y="3773"/>
                    <a:pt x="2896" y="3619"/>
                  </a:cubicBezTo>
                  <a:cubicBezTo>
                    <a:pt x="4173" y="3191"/>
                    <a:pt x="5428" y="2707"/>
                    <a:pt x="6666" y="2164"/>
                  </a:cubicBezTo>
                  <a:cubicBezTo>
                    <a:pt x="6887" y="2069"/>
                    <a:pt x="7175" y="2015"/>
                    <a:pt x="7464" y="2015"/>
                  </a:cubicBezTo>
                  <a:cubicBezTo>
                    <a:pt x="7593" y="2015"/>
                    <a:pt x="7721" y="2026"/>
                    <a:pt x="7846" y="2047"/>
                  </a:cubicBezTo>
                  <a:cubicBezTo>
                    <a:pt x="8074" y="1901"/>
                    <a:pt x="8330" y="1794"/>
                    <a:pt x="8562" y="1794"/>
                  </a:cubicBezTo>
                  <a:cubicBezTo>
                    <a:pt x="8598" y="1794"/>
                    <a:pt x="8634" y="1797"/>
                    <a:pt x="8669" y="1805"/>
                  </a:cubicBezTo>
                  <a:cubicBezTo>
                    <a:pt x="9054" y="1865"/>
                    <a:pt x="9375" y="2079"/>
                    <a:pt x="9041" y="2490"/>
                  </a:cubicBezTo>
                  <a:cubicBezTo>
                    <a:pt x="8491" y="3153"/>
                    <a:pt x="8074" y="3841"/>
                    <a:pt x="7774" y="4600"/>
                  </a:cubicBezTo>
                  <a:cubicBezTo>
                    <a:pt x="9536" y="3398"/>
                    <a:pt x="11351" y="2283"/>
                    <a:pt x="13223" y="1256"/>
                  </a:cubicBezTo>
                  <a:cubicBezTo>
                    <a:pt x="13379" y="1170"/>
                    <a:pt x="13729" y="1091"/>
                    <a:pt x="14032" y="1091"/>
                  </a:cubicBezTo>
                  <a:cubicBezTo>
                    <a:pt x="14449" y="1091"/>
                    <a:pt x="14778" y="1238"/>
                    <a:pt x="14378" y="1701"/>
                  </a:cubicBezTo>
                  <a:cubicBezTo>
                    <a:pt x="13740" y="2447"/>
                    <a:pt x="13305" y="3220"/>
                    <a:pt x="13055" y="4116"/>
                  </a:cubicBezTo>
                  <a:cubicBezTo>
                    <a:pt x="14791" y="3156"/>
                    <a:pt x="16575" y="2111"/>
                    <a:pt x="18386" y="1494"/>
                  </a:cubicBezTo>
                  <a:cubicBezTo>
                    <a:pt x="18660" y="1402"/>
                    <a:pt x="18896" y="1359"/>
                    <a:pt x="19099" y="1359"/>
                  </a:cubicBezTo>
                  <a:cubicBezTo>
                    <a:pt x="20144" y="1359"/>
                    <a:pt x="20262" y="2514"/>
                    <a:pt x="20204" y="3630"/>
                  </a:cubicBezTo>
                  <a:cubicBezTo>
                    <a:pt x="21502" y="2892"/>
                    <a:pt x="22840" y="2229"/>
                    <a:pt x="24213" y="1634"/>
                  </a:cubicBezTo>
                  <a:cubicBezTo>
                    <a:pt x="24216" y="1630"/>
                    <a:pt x="24216" y="1623"/>
                    <a:pt x="24216" y="1619"/>
                  </a:cubicBezTo>
                  <a:cubicBezTo>
                    <a:pt x="24244" y="1109"/>
                    <a:pt x="24766" y="867"/>
                    <a:pt x="25304" y="867"/>
                  </a:cubicBezTo>
                  <a:cubicBezTo>
                    <a:pt x="25906" y="867"/>
                    <a:pt x="26530" y="1173"/>
                    <a:pt x="26499" y="1744"/>
                  </a:cubicBezTo>
                  <a:cubicBezTo>
                    <a:pt x="26477" y="2126"/>
                    <a:pt x="26438" y="2496"/>
                    <a:pt x="26384" y="2867"/>
                  </a:cubicBezTo>
                  <a:cubicBezTo>
                    <a:pt x="26591" y="2793"/>
                    <a:pt x="26798" y="2721"/>
                    <a:pt x="27004" y="2653"/>
                  </a:cubicBezTo>
                  <a:cubicBezTo>
                    <a:pt x="27236" y="2250"/>
                    <a:pt x="27483" y="1855"/>
                    <a:pt x="27743" y="1466"/>
                  </a:cubicBezTo>
                  <a:cubicBezTo>
                    <a:pt x="28220" y="746"/>
                    <a:pt x="27386" y="168"/>
                    <a:pt x="26695" y="168"/>
                  </a:cubicBezTo>
                  <a:cubicBezTo>
                    <a:pt x="26573" y="168"/>
                    <a:pt x="26459" y="186"/>
                    <a:pt x="26352" y="225"/>
                  </a:cubicBezTo>
                  <a:cubicBezTo>
                    <a:pt x="24637" y="842"/>
                    <a:pt x="23000" y="1591"/>
                    <a:pt x="21431" y="2468"/>
                  </a:cubicBezTo>
                  <a:cubicBezTo>
                    <a:pt x="21624" y="2079"/>
                    <a:pt x="21817" y="1690"/>
                    <a:pt x="22009" y="1305"/>
                  </a:cubicBezTo>
                  <a:cubicBezTo>
                    <a:pt x="22373" y="574"/>
                    <a:pt x="21702" y="0"/>
                    <a:pt x="21010" y="0"/>
                  </a:cubicBezTo>
                  <a:close/>
                  <a:moveTo>
                    <a:pt x="30485" y="3384"/>
                  </a:moveTo>
                  <a:cubicBezTo>
                    <a:pt x="28780" y="3837"/>
                    <a:pt x="27111" y="4407"/>
                    <a:pt x="25467" y="5085"/>
                  </a:cubicBezTo>
                  <a:cubicBezTo>
                    <a:pt x="25325" y="5146"/>
                    <a:pt x="25161" y="5174"/>
                    <a:pt x="24993" y="5174"/>
                  </a:cubicBezTo>
                  <a:cubicBezTo>
                    <a:pt x="24394" y="5174"/>
                    <a:pt x="23749" y="4817"/>
                    <a:pt x="23820" y="4208"/>
                  </a:cubicBezTo>
                  <a:lnTo>
                    <a:pt x="23820" y="4208"/>
                  </a:lnTo>
                  <a:cubicBezTo>
                    <a:pt x="23721" y="4437"/>
                    <a:pt x="23627" y="4668"/>
                    <a:pt x="23538" y="4903"/>
                  </a:cubicBezTo>
                  <a:cubicBezTo>
                    <a:pt x="23257" y="5627"/>
                    <a:pt x="24013" y="5920"/>
                    <a:pt x="24665" y="5920"/>
                  </a:cubicBezTo>
                  <a:cubicBezTo>
                    <a:pt x="24908" y="5920"/>
                    <a:pt x="25136" y="5880"/>
                    <a:pt x="25289" y="5806"/>
                  </a:cubicBezTo>
                  <a:cubicBezTo>
                    <a:pt x="26919" y="5021"/>
                    <a:pt x="28566" y="4276"/>
                    <a:pt x="30231" y="3570"/>
                  </a:cubicBezTo>
                  <a:lnTo>
                    <a:pt x="30231" y="3570"/>
                  </a:lnTo>
                  <a:cubicBezTo>
                    <a:pt x="30131" y="3805"/>
                    <a:pt x="30032" y="4040"/>
                    <a:pt x="29932" y="4276"/>
                  </a:cubicBezTo>
                  <a:cubicBezTo>
                    <a:pt x="29632" y="4985"/>
                    <a:pt x="30292" y="5260"/>
                    <a:pt x="30952" y="5260"/>
                  </a:cubicBezTo>
                  <a:cubicBezTo>
                    <a:pt x="31323" y="5260"/>
                    <a:pt x="31697" y="5171"/>
                    <a:pt x="31893" y="5024"/>
                  </a:cubicBezTo>
                  <a:lnTo>
                    <a:pt x="31893" y="5024"/>
                  </a:lnTo>
                  <a:cubicBezTo>
                    <a:pt x="31869" y="5036"/>
                    <a:pt x="31843" y="5042"/>
                    <a:pt x="31818" y="5049"/>
                  </a:cubicBezTo>
                  <a:cubicBezTo>
                    <a:pt x="31701" y="5082"/>
                    <a:pt x="31558" y="5100"/>
                    <a:pt x="31401" y="5100"/>
                  </a:cubicBezTo>
                  <a:cubicBezTo>
                    <a:pt x="30745" y="5100"/>
                    <a:pt x="29904" y="4786"/>
                    <a:pt x="30192" y="4044"/>
                  </a:cubicBezTo>
                  <a:cubicBezTo>
                    <a:pt x="30281" y="3816"/>
                    <a:pt x="30378" y="3594"/>
                    <a:pt x="30485" y="3384"/>
                  </a:cubicBezTo>
                  <a:close/>
                  <a:moveTo>
                    <a:pt x="24084" y="2903"/>
                  </a:moveTo>
                  <a:lnTo>
                    <a:pt x="24084" y="2903"/>
                  </a:lnTo>
                  <a:cubicBezTo>
                    <a:pt x="22447" y="3627"/>
                    <a:pt x="20875" y="4468"/>
                    <a:pt x="19353" y="5421"/>
                  </a:cubicBezTo>
                  <a:cubicBezTo>
                    <a:pt x="19242" y="5492"/>
                    <a:pt x="18785" y="5663"/>
                    <a:pt x="18443" y="5663"/>
                  </a:cubicBezTo>
                  <a:cubicBezTo>
                    <a:pt x="18208" y="5663"/>
                    <a:pt x="18026" y="5581"/>
                    <a:pt x="18051" y="5331"/>
                  </a:cubicBezTo>
                  <a:cubicBezTo>
                    <a:pt x="18065" y="5167"/>
                    <a:pt x="18122" y="4697"/>
                    <a:pt x="18150" y="4205"/>
                  </a:cubicBezTo>
                  <a:lnTo>
                    <a:pt x="18150" y="4205"/>
                  </a:lnTo>
                  <a:cubicBezTo>
                    <a:pt x="18037" y="4432"/>
                    <a:pt x="17926" y="4661"/>
                    <a:pt x="17812" y="4889"/>
                  </a:cubicBezTo>
                  <a:cubicBezTo>
                    <a:pt x="17398" y="5720"/>
                    <a:pt x="18073" y="6119"/>
                    <a:pt x="18779" y="6119"/>
                  </a:cubicBezTo>
                  <a:cubicBezTo>
                    <a:pt x="19110" y="6119"/>
                    <a:pt x="19445" y="6033"/>
                    <a:pt x="19684" y="5859"/>
                  </a:cubicBezTo>
                  <a:cubicBezTo>
                    <a:pt x="21057" y="4853"/>
                    <a:pt x="22511" y="3976"/>
                    <a:pt x="24030" y="3231"/>
                  </a:cubicBezTo>
                  <a:cubicBezTo>
                    <a:pt x="24048" y="3120"/>
                    <a:pt x="24066" y="3010"/>
                    <a:pt x="24084" y="2903"/>
                  </a:cubicBezTo>
                  <a:close/>
                  <a:moveTo>
                    <a:pt x="17987" y="2828"/>
                  </a:moveTo>
                  <a:cubicBezTo>
                    <a:pt x="17915" y="2828"/>
                    <a:pt x="16671" y="3559"/>
                    <a:pt x="16503" y="3645"/>
                  </a:cubicBezTo>
                  <a:cubicBezTo>
                    <a:pt x="15031" y="4389"/>
                    <a:pt x="13562" y="5131"/>
                    <a:pt x="12089" y="5877"/>
                  </a:cubicBezTo>
                  <a:cubicBezTo>
                    <a:pt x="11993" y="5926"/>
                    <a:pt x="11504" y="6112"/>
                    <a:pt x="11151" y="6112"/>
                  </a:cubicBezTo>
                  <a:cubicBezTo>
                    <a:pt x="10923" y="6112"/>
                    <a:pt x="10756" y="6033"/>
                    <a:pt x="10791" y="5784"/>
                  </a:cubicBezTo>
                  <a:cubicBezTo>
                    <a:pt x="10902" y="4988"/>
                    <a:pt x="11116" y="4251"/>
                    <a:pt x="11433" y="3563"/>
                  </a:cubicBezTo>
                  <a:lnTo>
                    <a:pt x="11433" y="3563"/>
                  </a:lnTo>
                  <a:cubicBezTo>
                    <a:pt x="9867" y="4514"/>
                    <a:pt x="8348" y="5534"/>
                    <a:pt x="6869" y="6622"/>
                  </a:cubicBezTo>
                  <a:cubicBezTo>
                    <a:pt x="6762" y="6700"/>
                    <a:pt x="6052" y="7021"/>
                    <a:pt x="5624" y="7021"/>
                  </a:cubicBezTo>
                  <a:cubicBezTo>
                    <a:pt x="5521" y="7021"/>
                    <a:pt x="5435" y="7004"/>
                    <a:pt x="5378" y="6957"/>
                  </a:cubicBezTo>
                  <a:lnTo>
                    <a:pt x="5378" y="6957"/>
                  </a:lnTo>
                  <a:cubicBezTo>
                    <a:pt x="5321" y="7570"/>
                    <a:pt x="5917" y="7902"/>
                    <a:pt x="6505" y="7902"/>
                  </a:cubicBezTo>
                  <a:cubicBezTo>
                    <a:pt x="6833" y="7902"/>
                    <a:pt x="7161" y="7795"/>
                    <a:pt x="7368" y="7577"/>
                  </a:cubicBezTo>
                  <a:cubicBezTo>
                    <a:pt x="8527" y="6365"/>
                    <a:pt x="9768" y="5274"/>
                    <a:pt x="11101" y="4300"/>
                  </a:cubicBezTo>
                  <a:lnTo>
                    <a:pt x="11101" y="4300"/>
                  </a:lnTo>
                  <a:cubicBezTo>
                    <a:pt x="10795" y="4886"/>
                    <a:pt x="10513" y="5481"/>
                    <a:pt x="10249" y="6098"/>
                  </a:cubicBezTo>
                  <a:cubicBezTo>
                    <a:pt x="9946" y="6804"/>
                    <a:pt x="10616" y="7085"/>
                    <a:pt x="11276" y="7085"/>
                  </a:cubicBezTo>
                  <a:cubicBezTo>
                    <a:pt x="11654" y="7085"/>
                    <a:pt x="12028" y="6996"/>
                    <a:pt x="12221" y="6840"/>
                  </a:cubicBezTo>
                  <a:cubicBezTo>
                    <a:pt x="14050" y="5374"/>
                    <a:pt x="16029" y="4126"/>
                    <a:pt x="18126" y="3113"/>
                  </a:cubicBezTo>
                  <a:cubicBezTo>
                    <a:pt x="18097" y="2971"/>
                    <a:pt x="18055" y="2867"/>
                    <a:pt x="17987" y="2828"/>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6" name="Google Shape;826;g2679badbb80_0_14"/>
            <p:cNvSpPr/>
            <p:nvPr/>
          </p:nvSpPr>
          <p:spPr>
            <a:xfrm>
              <a:off x="1980627" y="3951650"/>
              <a:ext cx="18078" cy="8744"/>
            </a:xfrm>
            <a:custGeom>
              <a:avLst/>
              <a:gdLst/>
              <a:ahLst/>
              <a:cxnLst/>
              <a:rect l="l" t="t" r="r" b="b"/>
              <a:pathLst>
                <a:path w="643" h="311" extrusionOk="0">
                  <a:moveTo>
                    <a:pt x="643" y="1"/>
                  </a:moveTo>
                  <a:lnTo>
                    <a:pt x="643" y="1"/>
                  </a:lnTo>
                  <a:cubicBezTo>
                    <a:pt x="429" y="103"/>
                    <a:pt x="215" y="207"/>
                    <a:pt x="1" y="311"/>
                  </a:cubicBezTo>
                  <a:cubicBezTo>
                    <a:pt x="204" y="236"/>
                    <a:pt x="404" y="157"/>
                    <a:pt x="607" y="79"/>
                  </a:cubicBezTo>
                  <a:cubicBezTo>
                    <a:pt x="618" y="54"/>
                    <a:pt x="632" y="26"/>
                    <a:pt x="643"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7" name="Google Shape;827;g2679badbb80_0_14"/>
            <p:cNvSpPr/>
            <p:nvPr/>
          </p:nvSpPr>
          <p:spPr>
            <a:xfrm>
              <a:off x="1885292" y="3907623"/>
              <a:ext cx="151905" cy="70119"/>
            </a:xfrm>
            <a:custGeom>
              <a:avLst/>
              <a:gdLst/>
              <a:ahLst/>
              <a:cxnLst/>
              <a:rect l="l" t="t" r="r" b="b"/>
              <a:pathLst>
                <a:path w="5403" h="2494" extrusionOk="0">
                  <a:moveTo>
                    <a:pt x="5021" y="1"/>
                  </a:moveTo>
                  <a:cubicBezTo>
                    <a:pt x="4732" y="1"/>
                    <a:pt x="4444" y="55"/>
                    <a:pt x="4223" y="150"/>
                  </a:cubicBezTo>
                  <a:cubicBezTo>
                    <a:pt x="2985" y="693"/>
                    <a:pt x="1730" y="1177"/>
                    <a:pt x="453" y="1605"/>
                  </a:cubicBezTo>
                  <a:cubicBezTo>
                    <a:pt x="0" y="1759"/>
                    <a:pt x="89" y="2130"/>
                    <a:pt x="443" y="2322"/>
                  </a:cubicBezTo>
                  <a:cubicBezTo>
                    <a:pt x="667" y="2444"/>
                    <a:pt x="935" y="2494"/>
                    <a:pt x="1206" y="2494"/>
                  </a:cubicBezTo>
                  <a:cubicBezTo>
                    <a:pt x="1501" y="2494"/>
                    <a:pt x="1805" y="2433"/>
                    <a:pt x="2058" y="2347"/>
                  </a:cubicBezTo>
                  <a:cubicBezTo>
                    <a:pt x="2504" y="2197"/>
                    <a:pt x="2949" y="2041"/>
                    <a:pt x="3392" y="1877"/>
                  </a:cubicBezTo>
                  <a:cubicBezTo>
                    <a:pt x="3606" y="1773"/>
                    <a:pt x="3820" y="1669"/>
                    <a:pt x="4034" y="1567"/>
                  </a:cubicBezTo>
                  <a:lnTo>
                    <a:pt x="4034" y="1567"/>
                  </a:lnTo>
                  <a:cubicBezTo>
                    <a:pt x="4023" y="1592"/>
                    <a:pt x="4009" y="1620"/>
                    <a:pt x="3998" y="1645"/>
                  </a:cubicBezTo>
                  <a:cubicBezTo>
                    <a:pt x="4012" y="1641"/>
                    <a:pt x="4023" y="1638"/>
                    <a:pt x="4037" y="1631"/>
                  </a:cubicBezTo>
                  <a:cubicBezTo>
                    <a:pt x="4261" y="1260"/>
                    <a:pt x="4518" y="903"/>
                    <a:pt x="4804" y="553"/>
                  </a:cubicBezTo>
                  <a:cubicBezTo>
                    <a:pt x="4939" y="390"/>
                    <a:pt x="5156" y="190"/>
                    <a:pt x="5403" y="33"/>
                  </a:cubicBezTo>
                  <a:cubicBezTo>
                    <a:pt x="5278" y="12"/>
                    <a:pt x="5150" y="1"/>
                    <a:pt x="5021" y="1"/>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8" name="Google Shape;828;g2679badbb80_0_14"/>
            <p:cNvSpPr/>
            <p:nvPr/>
          </p:nvSpPr>
          <p:spPr>
            <a:xfrm>
              <a:off x="1965080" y="3928906"/>
              <a:ext cx="381802" cy="117689"/>
            </a:xfrm>
            <a:custGeom>
              <a:avLst/>
              <a:gdLst/>
              <a:ahLst/>
              <a:cxnLst/>
              <a:rect l="l" t="t" r="r" b="b"/>
              <a:pathLst>
                <a:path w="13580" h="4186" extrusionOk="0">
                  <a:moveTo>
                    <a:pt x="13580" y="0"/>
                  </a:moveTo>
                  <a:lnTo>
                    <a:pt x="13580" y="0"/>
                  </a:lnTo>
                  <a:cubicBezTo>
                    <a:pt x="13333" y="111"/>
                    <a:pt x="13091" y="224"/>
                    <a:pt x="12845" y="342"/>
                  </a:cubicBezTo>
                  <a:cubicBezTo>
                    <a:pt x="12898" y="613"/>
                    <a:pt x="12895" y="1031"/>
                    <a:pt x="12869" y="1434"/>
                  </a:cubicBezTo>
                  <a:cubicBezTo>
                    <a:pt x="13109" y="955"/>
                    <a:pt x="13344" y="478"/>
                    <a:pt x="13580" y="0"/>
                  </a:cubicBezTo>
                  <a:close/>
                  <a:moveTo>
                    <a:pt x="1078" y="1080"/>
                  </a:moveTo>
                  <a:lnTo>
                    <a:pt x="1078" y="1080"/>
                  </a:lnTo>
                  <a:cubicBezTo>
                    <a:pt x="579" y="1954"/>
                    <a:pt x="236" y="2892"/>
                    <a:pt x="29" y="3922"/>
                  </a:cubicBezTo>
                  <a:cubicBezTo>
                    <a:pt x="1" y="4051"/>
                    <a:pt x="29" y="4136"/>
                    <a:pt x="97" y="4186"/>
                  </a:cubicBezTo>
                  <a:cubicBezTo>
                    <a:pt x="101" y="4147"/>
                    <a:pt x="108" y="4108"/>
                    <a:pt x="115" y="4065"/>
                  </a:cubicBezTo>
                  <a:cubicBezTo>
                    <a:pt x="347" y="3030"/>
                    <a:pt x="668" y="2036"/>
                    <a:pt x="1078" y="108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29" name="Google Shape;829;g2679badbb80_0_14"/>
            <p:cNvSpPr/>
            <p:nvPr/>
          </p:nvSpPr>
          <p:spPr>
            <a:xfrm>
              <a:off x="1967779" y="3881674"/>
              <a:ext cx="529574" cy="166722"/>
            </a:xfrm>
            <a:custGeom>
              <a:avLst/>
              <a:gdLst/>
              <a:ahLst/>
              <a:cxnLst/>
              <a:rect l="l" t="t" r="r" b="b"/>
              <a:pathLst>
                <a:path w="18836" h="5930" extrusionOk="0">
                  <a:moveTo>
                    <a:pt x="8655" y="0"/>
                  </a:moveTo>
                  <a:cubicBezTo>
                    <a:pt x="8352" y="0"/>
                    <a:pt x="8002" y="79"/>
                    <a:pt x="7846" y="165"/>
                  </a:cubicBezTo>
                  <a:cubicBezTo>
                    <a:pt x="5974" y="1192"/>
                    <a:pt x="4159" y="2307"/>
                    <a:pt x="2397" y="3509"/>
                  </a:cubicBezTo>
                  <a:cubicBezTo>
                    <a:pt x="2697" y="2750"/>
                    <a:pt x="3114" y="2062"/>
                    <a:pt x="3664" y="1399"/>
                  </a:cubicBezTo>
                  <a:cubicBezTo>
                    <a:pt x="3998" y="988"/>
                    <a:pt x="3677" y="774"/>
                    <a:pt x="3292" y="714"/>
                  </a:cubicBezTo>
                  <a:cubicBezTo>
                    <a:pt x="3257" y="706"/>
                    <a:pt x="3221" y="703"/>
                    <a:pt x="3185" y="703"/>
                  </a:cubicBezTo>
                  <a:cubicBezTo>
                    <a:pt x="2953" y="703"/>
                    <a:pt x="2697" y="810"/>
                    <a:pt x="2469" y="956"/>
                  </a:cubicBezTo>
                  <a:cubicBezTo>
                    <a:pt x="2629" y="984"/>
                    <a:pt x="2779" y="1031"/>
                    <a:pt x="2904" y="1103"/>
                  </a:cubicBezTo>
                  <a:cubicBezTo>
                    <a:pt x="3285" y="1305"/>
                    <a:pt x="3317" y="1630"/>
                    <a:pt x="2893" y="1815"/>
                  </a:cubicBezTo>
                  <a:cubicBezTo>
                    <a:pt x="2301" y="2076"/>
                    <a:pt x="1706" y="2322"/>
                    <a:pt x="1103" y="2554"/>
                  </a:cubicBezTo>
                  <a:cubicBezTo>
                    <a:pt x="1060" y="2622"/>
                    <a:pt x="1021" y="2693"/>
                    <a:pt x="982" y="2760"/>
                  </a:cubicBezTo>
                  <a:cubicBezTo>
                    <a:pt x="572" y="3716"/>
                    <a:pt x="251" y="4710"/>
                    <a:pt x="19" y="5745"/>
                  </a:cubicBezTo>
                  <a:cubicBezTo>
                    <a:pt x="12" y="5788"/>
                    <a:pt x="5" y="5827"/>
                    <a:pt x="1" y="5866"/>
                  </a:cubicBezTo>
                  <a:cubicBezTo>
                    <a:pt x="58" y="5913"/>
                    <a:pt x="144" y="5930"/>
                    <a:pt x="247" y="5930"/>
                  </a:cubicBezTo>
                  <a:cubicBezTo>
                    <a:pt x="675" y="5930"/>
                    <a:pt x="1385" y="5609"/>
                    <a:pt x="1492" y="5531"/>
                  </a:cubicBezTo>
                  <a:cubicBezTo>
                    <a:pt x="2971" y="4443"/>
                    <a:pt x="4490" y="3423"/>
                    <a:pt x="6056" y="2472"/>
                  </a:cubicBezTo>
                  <a:lnTo>
                    <a:pt x="6056" y="2472"/>
                  </a:lnTo>
                  <a:cubicBezTo>
                    <a:pt x="5739" y="3160"/>
                    <a:pt x="5525" y="3897"/>
                    <a:pt x="5414" y="4693"/>
                  </a:cubicBezTo>
                  <a:cubicBezTo>
                    <a:pt x="5379" y="4942"/>
                    <a:pt x="5546" y="5021"/>
                    <a:pt x="5774" y="5021"/>
                  </a:cubicBezTo>
                  <a:cubicBezTo>
                    <a:pt x="6127" y="5021"/>
                    <a:pt x="6616" y="4835"/>
                    <a:pt x="6712" y="4786"/>
                  </a:cubicBezTo>
                  <a:cubicBezTo>
                    <a:pt x="8185" y="4040"/>
                    <a:pt x="9654" y="3298"/>
                    <a:pt x="11126" y="2554"/>
                  </a:cubicBezTo>
                  <a:cubicBezTo>
                    <a:pt x="11294" y="2468"/>
                    <a:pt x="12538" y="1737"/>
                    <a:pt x="12610" y="1737"/>
                  </a:cubicBezTo>
                  <a:cubicBezTo>
                    <a:pt x="12678" y="1776"/>
                    <a:pt x="12720" y="1880"/>
                    <a:pt x="12749" y="2022"/>
                  </a:cubicBezTo>
                  <a:cubicBezTo>
                    <a:pt x="12995" y="1904"/>
                    <a:pt x="13237" y="1791"/>
                    <a:pt x="13484" y="1680"/>
                  </a:cubicBezTo>
                  <a:lnTo>
                    <a:pt x="13484" y="1680"/>
                  </a:lnTo>
                  <a:cubicBezTo>
                    <a:pt x="13248" y="2158"/>
                    <a:pt x="13013" y="2635"/>
                    <a:pt x="12773" y="3114"/>
                  </a:cubicBezTo>
                  <a:cubicBezTo>
                    <a:pt x="12745" y="3606"/>
                    <a:pt x="12688" y="4076"/>
                    <a:pt x="12674" y="4240"/>
                  </a:cubicBezTo>
                  <a:cubicBezTo>
                    <a:pt x="12649" y="4490"/>
                    <a:pt x="12831" y="4572"/>
                    <a:pt x="13066" y="4572"/>
                  </a:cubicBezTo>
                  <a:cubicBezTo>
                    <a:pt x="13408" y="4572"/>
                    <a:pt x="13865" y="4401"/>
                    <a:pt x="13976" y="4330"/>
                  </a:cubicBezTo>
                  <a:cubicBezTo>
                    <a:pt x="15498" y="3377"/>
                    <a:pt x="17070" y="2536"/>
                    <a:pt x="18707" y="1812"/>
                  </a:cubicBezTo>
                  <a:cubicBezTo>
                    <a:pt x="18772" y="1391"/>
                    <a:pt x="18811" y="974"/>
                    <a:pt x="18836" y="543"/>
                  </a:cubicBezTo>
                  <a:lnTo>
                    <a:pt x="18836" y="543"/>
                  </a:lnTo>
                  <a:cubicBezTo>
                    <a:pt x="17463" y="1138"/>
                    <a:pt x="16125" y="1801"/>
                    <a:pt x="14827" y="2539"/>
                  </a:cubicBezTo>
                  <a:cubicBezTo>
                    <a:pt x="14885" y="1423"/>
                    <a:pt x="14767" y="268"/>
                    <a:pt x="13722" y="268"/>
                  </a:cubicBezTo>
                  <a:cubicBezTo>
                    <a:pt x="13519" y="268"/>
                    <a:pt x="13283" y="311"/>
                    <a:pt x="13009" y="403"/>
                  </a:cubicBezTo>
                  <a:cubicBezTo>
                    <a:pt x="11198" y="1020"/>
                    <a:pt x="9414" y="2065"/>
                    <a:pt x="7678" y="3025"/>
                  </a:cubicBezTo>
                  <a:cubicBezTo>
                    <a:pt x="7928" y="2129"/>
                    <a:pt x="8363" y="1356"/>
                    <a:pt x="9001" y="610"/>
                  </a:cubicBezTo>
                  <a:cubicBezTo>
                    <a:pt x="9401" y="147"/>
                    <a:pt x="9072" y="0"/>
                    <a:pt x="8655"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0" name="Google Shape;830;g2679badbb80_0_14"/>
            <p:cNvSpPr/>
            <p:nvPr/>
          </p:nvSpPr>
          <p:spPr>
            <a:xfrm>
              <a:off x="1998789" y="3908551"/>
              <a:ext cx="62247" cy="44928"/>
            </a:xfrm>
            <a:custGeom>
              <a:avLst/>
              <a:gdLst/>
              <a:ahLst/>
              <a:cxnLst/>
              <a:rect l="l" t="t" r="r" b="b"/>
              <a:pathLst>
                <a:path w="2214" h="1598" extrusionOk="0">
                  <a:moveTo>
                    <a:pt x="1366" y="0"/>
                  </a:moveTo>
                  <a:cubicBezTo>
                    <a:pt x="1119" y="157"/>
                    <a:pt x="902" y="357"/>
                    <a:pt x="767" y="520"/>
                  </a:cubicBezTo>
                  <a:cubicBezTo>
                    <a:pt x="481" y="870"/>
                    <a:pt x="224" y="1227"/>
                    <a:pt x="0" y="1598"/>
                  </a:cubicBezTo>
                  <a:cubicBezTo>
                    <a:pt x="603" y="1366"/>
                    <a:pt x="1198" y="1120"/>
                    <a:pt x="1790" y="859"/>
                  </a:cubicBezTo>
                  <a:cubicBezTo>
                    <a:pt x="2214" y="674"/>
                    <a:pt x="2182" y="349"/>
                    <a:pt x="1801" y="147"/>
                  </a:cubicBezTo>
                  <a:cubicBezTo>
                    <a:pt x="1676" y="75"/>
                    <a:pt x="1526" y="28"/>
                    <a:pt x="136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1" name="Google Shape;831;g2679badbb80_0_14"/>
            <p:cNvSpPr/>
            <p:nvPr/>
          </p:nvSpPr>
          <p:spPr>
            <a:xfrm>
              <a:off x="2486262" y="3887494"/>
              <a:ext cx="316153" cy="104785"/>
            </a:xfrm>
            <a:custGeom>
              <a:avLst/>
              <a:gdLst/>
              <a:ahLst/>
              <a:cxnLst/>
              <a:rect l="l" t="t" r="r" b="b"/>
              <a:pathLst>
                <a:path w="11245" h="3727" extrusionOk="0">
                  <a:moveTo>
                    <a:pt x="9404" y="0"/>
                  </a:moveTo>
                  <a:cubicBezTo>
                    <a:pt x="9536" y="172"/>
                    <a:pt x="9586" y="382"/>
                    <a:pt x="9483" y="624"/>
                  </a:cubicBezTo>
                  <a:cubicBezTo>
                    <a:pt x="9436" y="738"/>
                    <a:pt x="9386" y="853"/>
                    <a:pt x="9340" y="963"/>
                  </a:cubicBezTo>
                  <a:cubicBezTo>
                    <a:pt x="9604" y="878"/>
                    <a:pt x="9875" y="802"/>
                    <a:pt x="10150" y="738"/>
                  </a:cubicBezTo>
                  <a:cubicBezTo>
                    <a:pt x="10150" y="417"/>
                    <a:pt x="9793" y="143"/>
                    <a:pt x="9404" y="0"/>
                  </a:cubicBezTo>
                  <a:close/>
                  <a:moveTo>
                    <a:pt x="5364" y="688"/>
                  </a:moveTo>
                  <a:lnTo>
                    <a:pt x="5364" y="688"/>
                  </a:lnTo>
                  <a:cubicBezTo>
                    <a:pt x="4633" y="892"/>
                    <a:pt x="3906" y="1113"/>
                    <a:pt x="3185" y="1355"/>
                  </a:cubicBezTo>
                  <a:cubicBezTo>
                    <a:pt x="3111" y="1480"/>
                    <a:pt x="3043" y="1608"/>
                    <a:pt x="2971" y="1733"/>
                  </a:cubicBezTo>
                  <a:cubicBezTo>
                    <a:pt x="3766" y="1376"/>
                    <a:pt x="4562" y="1031"/>
                    <a:pt x="5364" y="688"/>
                  </a:cubicBezTo>
                  <a:close/>
                  <a:moveTo>
                    <a:pt x="511" y="1786"/>
                  </a:moveTo>
                  <a:cubicBezTo>
                    <a:pt x="412" y="1837"/>
                    <a:pt x="312" y="1883"/>
                    <a:pt x="211" y="1933"/>
                  </a:cubicBezTo>
                  <a:cubicBezTo>
                    <a:pt x="162" y="2219"/>
                    <a:pt x="98" y="2500"/>
                    <a:pt x="22" y="2785"/>
                  </a:cubicBezTo>
                  <a:cubicBezTo>
                    <a:pt x="12" y="2828"/>
                    <a:pt x="5" y="2871"/>
                    <a:pt x="1" y="2910"/>
                  </a:cubicBezTo>
                  <a:cubicBezTo>
                    <a:pt x="162" y="2528"/>
                    <a:pt x="333" y="2158"/>
                    <a:pt x="511" y="1786"/>
                  </a:cubicBezTo>
                  <a:close/>
                  <a:moveTo>
                    <a:pt x="11233" y="2397"/>
                  </a:moveTo>
                  <a:lnTo>
                    <a:pt x="11233" y="2397"/>
                  </a:lnTo>
                  <a:cubicBezTo>
                    <a:pt x="10103" y="2543"/>
                    <a:pt x="9034" y="2984"/>
                    <a:pt x="8085" y="3720"/>
                  </a:cubicBezTo>
                  <a:cubicBezTo>
                    <a:pt x="8082" y="3722"/>
                    <a:pt x="8080" y="3724"/>
                    <a:pt x="8078" y="3725"/>
                  </a:cubicBezTo>
                  <a:lnTo>
                    <a:pt x="8078" y="3725"/>
                  </a:lnTo>
                  <a:cubicBezTo>
                    <a:pt x="8929" y="3476"/>
                    <a:pt x="9779" y="3227"/>
                    <a:pt x="10634" y="2978"/>
                  </a:cubicBezTo>
                  <a:cubicBezTo>
                    <a:pt x="11076" y="2846"/>
                    <a:pt x="11244" y="2628"/>
                    <a:pt x="11233" y="2397"/>
                  </a:cubicBezTo>
                  <a:close/>
                  <a:moveTo>
                    <a:pt x="8078" y="3725"/>
                  </a:moveTo>
                  <a:cubicBezTo>
                    <a:pt x="8077" y="3726"/>
                    <a:pt x="8076" y="3726"/>
                    <a:pt x="8074" y="3726"/>
                  </a:cubicBezTo>
                  <a:cubicBezTo>
                    <a:pt x="8076" y="3726"/>
                    <a:pt x="8077" y="3726"/>
                    <a:pt x="8078" y="3725"/>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2" name="Google Shape;832;g2679badbb80_0_14"/>
            <p:cNvSpPr/>
            <p:nvPr/>
          </p:nvSpPr>
          <p:spPr>
            <a:xfrm>
              <a:off x="2484266" y="3875376"/>
              <a:ext cx="317840" cy="121119"/>
            </a:xfrm>
            <a:custGeom>
              <a:avLst/>
              <a:gdLst/>
              <a:ahLst/>
              <a:cxnLst/>
              <a:rect l="l" t="t" r="r" b="b"/>
              <a:pathLst>
                <a:path w="11305" h="4308" extrusionOk="0">
                  <a:moveTo>
                    <a:pt x="1556" y="0"/>
                  </a:moveTo>
                  <a:cubicBezTo>
                    <a:pt x="1018" y="0"/>
                    <a:pt x="496" y="242"/>
                    <a:pt x="468" y="752"/>
                  </a:cubicBezTo>
                  <a:cubicBezTo>
                    <a:pt x="468" y="756"/>
                    <a:pt x="468" y="763"/>
                    <a:pt x="465" y="767"/>
                  </a:cubicBezTo>
                  <a:cubicBezTo>
                    <a:pt x="707" y="660"/>
                    <a:pt x="953" y="560"/>
                    <a:pt x="1196" y="456"/>
                  </a:cubicBezTo>
                  <a:cubicBezTo>
                    <a:pt x="1438" y="356"/>
                    <a:pt x="1623" y="313"/>
                    <a:pt x="1762" y="313"/>
                  </a:cubicBezTo>
                  <a:cubicBezTo>
                    <a:pt x="2447" y="313"/>
                    <a:pt x="1969" y="1348"/>
                    <a:pt x="1163" y="1679"/>
                  </a:cubicBezTo>
                  <a:cubicBezTo>
                    <a:pt x="885" y="1794"/>
                    <a:pt x="611" y="1914"/>
                    <a:pt x="336" y="2036"/>
                  </a:cubicBezTo>
                  <a:cubicBezTo>
                    <a:pt x="318" y="2143"/>
                    <a:pt x="300" y="2253"/>
                    <a:pt x="282" y="2364"/>
                  </a:cubicBezTo>
                  <a:cubicBezTo>
                    <a:pt x="383" y="2314"/>
                    <a:pt x="483" y="2268"/>
                    <a:pt x="582" y="2217"/>
                  </a:cubicBezTo>
                  <a:lnTo>
                    <a:pt x="582" y="2217"/>
                  </a:lnTo>
                  <a:cubicBezTo>
                    <a:pt x="404" y="2589"/>
                    <a:pt x="233" y="2959"/>
                    <a:pt x="72" y="3341"/>
                  </a:cubicBezTo>
                  <a:cubicBezTo>
                    <a:pt x="1" y="3950"/>
                    <a:pt x="646" y="4307"/>
                    <a:pt x="1245" y="4307"/>
                  </a:cubicBezTo>
                  <a:cubicBezTo>
                    <a:pt x="1413" y="4307"/>
                    <a:pt x="1577" y="4279"/>
                    <a:pt x="1719" y="4218"/>
                  </a:cubicBezTo>
                  <a:cubicBezTo>
                    <a:pt x="3363" y="3540"/>
                    <a:pt x="5032" y="2970"/>
                    <a:pt x="6737" y="2517"/>
                  </a:cubicBezTo>
                  <a:lnTo>
                    <a:pt x="6737" y="2517"/>
                  </a:lnTo>
                  <a:cubicBezTo>
                    <a:pt x="6630" y="2727"/>
                    <a:pt x="6533" y="2949"/>
                    <a:pt x="6444" y="3177"/>
                  </a:cubicBezTo>
                  <a:cubicBezTo>
                    <a:pt x="6156" y="3919"/>
                    <a:pt x="6997" y="4233"/>
                    <a:pt x="7653" y="4233"/>
                  </a:cubicBezTo>
                  <a:cubicBezTo>
                    <a:pt x="7810" y="4233"/>
                    <a:pt x="7953" y="4215"/>
                    <a:pt x="8070" y="4182"/>
                  </a:cubicBezTo>
                  <a:cubicBezTo>
                    <a:pt x="8095" y="4175"/>
                    <a:pt x="8121" y="4169"/>
                    <a:pt x="8145" y="4157"/>
                  </a:cubicBezTo>
                  <a:cubicBezTo>
                    <a:pt x="8149" y="4157"/>
                    <a:pt x="8152" y="4154"/>
                    <a:pt x="8156" y="4151"/>
                  </a:cubicBezTo>
                  <a:cubicBezTo>
                    <a:pt x="9105" y="3415"/>
                    <a:pt x="10174" y="2974"/>
                    <a:pt x="11304" y="2828"/>
                  </a:cubicBezTo>
                  <a:cubicBezTo>
                    <a:pt x="11283" y="2389"/>
                    <a:pt x="10616" y="1908"/>
                    <a:pt x="9964" y="1908"/>
                  </a:cubicBezTo>
                  <a:cubicBezTo>
                    <a:pt x="9871" y="1908"/>
                    <a:pt x="9782" y="1914"/>
                    <a:pt x="9693" y="1936"/>
                  </a:cubicBezTo>
                  <a:cubicBezTo>
                    <a:pt x="9793" y="1822"/>
                    <a:pt x="9900" y="1708"/>
                    <a:pt x="10010" y="1597"/>
                  </a:cubicBezTo>
                  <a:cubicBezTo>
                    <a:pt x="10160" y="1451"/>
                    <a:pt x="10221" y="1305"/>
                    <a:pt x="10221" y="1169"/>
                  </a:cubicBezTo>
                  <a:lnTo>
                    <a:pt x="10221" y="1169"/>
                  </a:lnTo>
                  <a:cubicBezTo>
                    <a:pt x="9946" y="1233"/>
                    <a:pt x="9675" y="1309"/>
                    <a:pt x="9411" y="1394"/>
                  </a:cubicBezTo>
                  <a:cubicBezTo>
                    <a:pt x="9457" y="1284"/>
                    <a:pt x="9507" y="1169"/>
                    <a:pt x="9554" y="1055"/>
                  </a:cubicBezTo>
                  <a:cubicBezTo>
                    <a:pt x="9657" y="813"/>
                    <a:pt x="9607" y="603"/>
                    <a:pt x="9475" y="431"/>
                  </a:cubicBezTo>
                  <a:cubicBezTo>
                    <a:pt x="9293" y="367"/>
                    <a:pt x="9105" y="328"/>
                    <a:pt x="8940" y="328"/>
                  </a:cubicBezTo>
                  <a:cubicBezTo>
                    <a:pt x="8887" y="328"/>
                    <a:pt x="8833" y="331"/>
                    <a:pt x="8787" y="342"/>
                  </a:cubicBezTo>
                  <a:cubicBezTo>
                    <a:pt x="7657" y="556"/>
                    <a:pt x="6541" y="816"/>
                    <a:pt x="5435" y="1119"/>
                  </a:cubicBezTo>
                  <a:cubicBezTo>
                    <a:pt x="4633" y="1462"/>
                    <a:pt x="3837" y="1807"/>
                    <a:pt x="3042" y="2164"/>
                  </a:cubicBezTo>
                  <a:cubicBezTo>
                    <a:pt x="3114" y="2039"/>
                    <a:pt x="3182" y="1911"/>
                    <a:pt x="3256" y="1786"/>
                  </a:cubicBezTo>
                  <a:lnTo>
                    <a:pt x="3256" y="1786"/>
                  </a:lnTo>
                  <a:cubicBezTo>
                    <a:pt x="3050" y="1854"/>
                    <a:pt x="2843" y="1926"/>
                    <a:pt x="2636" y="2000"/>
                  </a:cubicBezTo>
                  <a:cubicBezTo>
                    <a:pt x="2690" y="1629"/>
                    <a:pt x="2729" y="1259"/>
                    <a:pt x="2751" y="877"/>
                  </a:cubicBezTo>
                  <a:cubicBezTo>
                    <a:pt x="2782" y="306"/>
                    <a:pt x="2158" y="0"/>
                    <a:pt x="155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833" name="Google Shape;833;g2679badbb80_0_14"/>
            <p:cNvSpPr/>
            <p:nvPr/>
          </p:nvSpPr>
          <p:spPr>
            <a:xfrm>
              <a:off x="2493712" y="3884176"/>
              <a:ext cx="59351" cy="48442"/>
            </a:xfrm>
            <a:custGeom>
              <a:avLst/>
              <a:gdLst/>
              <a:ahLst/>
              <a:cxnLst/>
              <a:rect l="l" t="t" r="r" b="b"/>
              <a:pathLst>
                <a:path w="2111" h="1723" extrusionOk="0">
                  <a:moveTo>
                    <a:pt x="1426" y="0"/>
                  </a:moveTo>
                  <a:cubicBezTo>
                    <a:pt x="1287" y="0"/>
                    <a:pt x="1102" y="43"/>
                    <a:pt x="860" y="143"/>
                  </a:cubicBezTo>
                  <a:cubicBezTo>
                    <a:pt x="617" y="247"/>
                    <a:pt x="371" y="347"/>
                    <a:pt x="129" y="454"/>
                  </a:cubicBezTo>
                  <a:cubicBezTo>
                    <a:pt x="104" y="885"/>
                    <a:pt x="65" y="1302"/>
                    <a:pt x="0" y="1723"/>
                  </a:cubicBezTo>
                  <a:cubicBezTo>
                    <a:pt x="275" y="1601"/>
                    <a:pt x="549" y="1481"/>
                    <a:pt x="827" y="1366"/>
                  </a:cubicBezTo>
                  <a:cubicBezTo>
                    <a:pt x="1633" y="1035"/>
                    <a:pt x="2111" y="0"/>
                    <a:pt x="1426" y="0"/>
                  </a:cubicBezTo>
                  <a:close/>
                </a:path>
              </a:pathLst>
            </a:custGeom>
            <a:solidFill>
              <a:srgbClr val="B0D5F7"/>
            </a:solidFill>
            <a:ln w="9525" cap="flat" cmpd="sng">
              <a:solidFill>
                <a:srgbClr val="B0D5F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Tree>
  </p:cSld>
  <p:clrMapOvr>
    <a:masterClrMapping/>
  </p:clrMapOvr>
</p:sld>
</file>

<file path=ppt/theme/theme1.xml><?xml version="1.0" encoding="utf-8"?>
<a:theme xmlns:a="http://schemas.openxmlformats.org/drawingml/2006/main" name="Online Notebook XL by Slidesgo">
  <a:themeElements>
    <a:clrScheme name="Simple Light">
      <a:dk1>
        <a:srgbClr val="1C4587"/>
      </a:dk1>
      <a:lt1>
        <a:srgbClr val="FFFFFF"/>
      </a:lt1>
      <a:dk2>
        <a:srgbClr val="000000"/>
      </a:dk2>
      <a:lt2>
        <a:srgbClr val="F6B0F7"/>
      </a:lt2>
      <a:accent1>
        <a:srgbClr val="CAFFCA"/>
      </a:accent1>
      <a:accent2>
        <a:srgbClr val="FFE599"/>
      </a:accent2>
      <a:accent3>
        <a:srgbClr val="FFF8D3"/>
      </a:accent3>
      <a:accent4>
        <a:srgbClr val="FFBBAA"/>
      </a:accent4>
      <a:accent5>
        <a:srgbClr val="FFFFFF"/>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FAE7A47836F5FA46B5126B46A3D3C9B9" ma:contentTypeVersion="" ma:contentTypeDescription="Crear nuevo documento." ma:contentTypeScope="" ma:versionID="ff8820a87adb738217a60469246b78f0">
  <xsd:schema xmlns:xsd="http://www.w3.org/2001/XMLSchema" xmlns:xs="http://www.w3.org/2001/XMLSchema" xmlns:p="http://schemas.microsoft.com/office/2006/metadata/properties" xmlns:ns1="http://schemas.microsoft.com/sharepoint/v3" targetNamespace="http://schemas.microsoft.com/office/2006/metadata/properties" ma:root="true" ma:fieldsID="262db5c1be337c07b3d988852ce2b352"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Fecha de inicio programada" ma:description="Fecha de inicio programada es una columna del sitio que crea la característica Publicación. Se usa para especificar la fecha y la hora a la que esta página se presentará por primera vez a los visitantes del sitio." ma:hidden="true" ma:internalName="PublishingStartDate">
      <xsd:simpleType>
        <xsd:restriction base="dms:Unknown"/>
      </xsd:simpleType>
    </xsd:element>
    <xsd:element name="PublishingExpirationDate" ma:index="9" nillable="true" ma:displayName="Fecha de finalización programada" ma:description="Fecha de finalización programada es una columna del sitio que crea la característica Publicación. Se usa para especificar la fecha y la hora a la que esta página dejará de presentarse a los visitantes del sitio."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EE1CE84-6B34-4BA7-BA18-3FB56FE16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4CE7F91-0E3D-4634-B388-77472ECB0943}">
  <ds:schemaRefs>
    <ds:schemaRef ds:uri="http://schemas.microsoft.com/office/2006/metadata/properties"/>
    <ds:schemaRef ds:uri="http://schemas.microsoft.com/office/infopath/2007/PartnerControls"/>
    <ds:schemaRef ds:uri="http://schemas.microsoft.com/sharepoint/v3"/>
  </ds:schemaRefs>
</ds:datastoreItem>
</file>

<file path=customXml/itemProps3.xml><?xml version="1.0" encoding="utf-8"?>
<ds:datastoreItem xmlns:ds="http://schemas.openxmlformats.org/officeDocument/2006/customXml" ds:itemID="{FB34EC1D-64D5-4394-9435-68F3F8E2E6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71</TotalTime>
  <Words>780</Words>
  <Application>Microsoft Office PowerPoint</Application>
  <PresentationFormat>Presentación en pantalla (16:9)</PresentationFormat>
  <Paragraphs>76</Paragraphs>
  <Slides>14</Slides>
  <Notes>14</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14</vt:i4>
      </vt:variant>
    </vt:vector>
  </HeadingPairs>
  <TitlesOfParts>
    <vt:vector size="19" baseType="lpstr">
      <vt:lpstr>Arial</vt:lpstr>
      <vt:lpstr>Lora</vt:lpstr>
      <vt:lpstr>Permanent Marker</vt:lpstr>
      <vt:lpstr>Itim</vt:lpstr>
      <vt:lpstr>Online Notebook XL by Slidesgo</vt:lpstr>
      <vt:lpstr>Curso de Tutorías 1</vt:lpstr>
      <vt:lpstr>Mis         Metas</vt:lpstr>
      <vt:lpstr>Bienvenidos!!!</vt:lpstr>
      <vt:lpstr>Orden del día </vt:lpstr>
      <vt:lpstr>Cómo mantenerse motivado</vt:lpstr>
      <vt:lpstr>5 Pasos Para Cumplir Tus Sueños | Nacho Llantada |   </vt:lpstr>
      <vt:lpstr>Algunos casos… que harías tú? </vt:lpstr>
      <vt:lpstr>Listado de cosas que hago para mantenerme motivado.  </vt:lpstr>
      <vt:lpstr>Plan de vida y carrera</vt:lpstr>
      <vt:lpstr>METAS A CORTO PLAZO</vt:lpstr>
      <vt:lpstr>¿cómo establecer las metas?</vt:lpstr>
      <vt:lpstr>Ejemplos de metas  a corto plazo</vt:lpstr>
      <vt:lpstr>Metas a corto plazo</vt:lpstr>
      <vt:lpstr>Gracias!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Curso de Tutorías 1</dc:title>
  <dc:creator>Marily Sainz Leyva</dc:creator>
  <cp:lastModifiedBy>Marily Sainz Leyva</cp:lastModifiedBy>
  <cp:revision>7</cp:revision>
  <dcterms:modified xsi:type="dcterms:W3CDTF">2023-09-12T18:19:47Z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0x010100FAE7A47836F5FA46B5126B46A3D3C9B9</vt:lpwstr>
  </property>
</Properties>
</file>