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2" r:id="rId1"/>
  </p:sldMasterIdLst>
  <p:notesMasterIdLst>
    <p:notesMasterId r:id="rId35"/>
  </p:notesMasterIdLst>
  <p:sldIdLst>
    <p:sldId id="256" r:id="rId2"/>
    <p:sldId id="259" r:id="rId3"/>
    <p:sldId id="257" r:id="rId4"/>
    <p:sldId id="343" r:id="rId5"/>
    <p:sldId id="260" r:id="rId6"/>
    <p:sldId id="271" r:id="rId7"/>
    <p:sldId id="261" r:id="rId8"/>
    <p:sldId id="266" r:id="rId9"/>
    <p:sldId id="262" r:id="rId10"/>
    <p:sldId id="269" r:id="rId11"/>
    <p:sldId id="263" r:id="rId12"/>
    <p:sldId id="341" r:id="rId13"/>
    <p:sldId id="342" r:id="rId14"/>
    <p:sldId id="265" r:id="rId15"/>
    <p:sldId id="267" r:id="rId16"/>
    <p:sldId id="264" r:id="rId17"/>
    <p:sldId id="272" r:id="rId18"/>
    <p:sldId id="268" r:id="rId19"/>
    <p:sldId id="346" r:id="rId20"/>
    <p:sldId id="345" r:id="rId21"/>
    <p:sldId id="344" r:id="rId22"/>
    <p:sldId id="347" r:id="rId23"/>
    <p:sldId id="348" r:id="rId24"/>
    <p:sldId id="349" r:id="rId25"/>
    <p:sldId id="350" r:id="rId26"/>
    <p:sldId id="351" r:id="rId27"/>
    <p:sldId id="352" r:id="rId28"/>
    <p:sldId id="270" r:id="rId29"/>
    <p:sldId id="353" r:id="rId30"/>
    <p:sldId id="354" r:id="rId31"/>
    <p:sldId id="355" r:id="rId32"/>
    <p:sldId id="273" r:id="rId33"/>
    <p:sldId id="280" r:id="rId3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Candara" panose="020E0502030303020204" pitchFamily="34" charset="0"/>
      <p:regular r:id="rId40"/>
      <p:bold r:id="rId41"/>
      <p:italic r:id="rId42"/>
      <p:boldItalic r:id="rId43"/>
    </p:embeddedFont>
    <p:embeddedFont>
      <p:font typeface="Itim" panose="020B0604020202020204" charset="-34"/>
      <p:regular r:id="rId44"/>
    </p:embeddedFont>
    <p:embeddedFont>
      <p:font typeface="Permanent Marker" panose="020B0604020202020204" charset="0"/>
      <p:regular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76">
          <p15:clr>
            <a:srgbClr val="FF0000"/>
          </p15:clr>
        </p15:guide>
        <p15:guide id="2" pos="454">
          <p15:clr>
            <a:srgbClr val="FF0000"/>
          </p15:clr>
        </p15:guide>
        <p15:guide id="3" pos="5306">
          <p15:clr>
            <a:srgbClr val="FF0000"/>
          </p15:clr>
        </p15:guide>
        <p15:guide id="4" orient="horz" pos="2952">
          <p15:clr>
            <a:srgbClr val="FF0000"/>
          </p15:clr>
        </p15:guide>
        <p15:guide id="5" orient="horz" pos="288">
          <p15:clr>
            <a:srgbClr val="00FF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E52F723-C52C-4585-956B-C436ADFB1634}">
  <a:tblStyle styleId="{7E52F723-C52C-4585-956B-C436ADFB163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>
        <p:guide orient="horz" pos="576"/>
        <p:guide pos="454"/>
        <p:guide pos="5306"/>
        <p:guide orient="horz" pos="2952"/>
        <p:guide orient="horz" pos="2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viewProps" Target="viewProps.xml"/><Relationship Id="rId50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52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customXml" Target="../customXml/item2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" name="Google Shape;15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2" name="Google Shape;15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5" name="Google Shape;1775;g11619fd1901_0_9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6" name="Google Shape;1776;g11619fd1901_0_9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5" name="Google Shape;1775;g11619fd1901_0_9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6" name="Google Shape;1776;g11619fd1901_0_9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03548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5" name="Google Shape;1775;g11619fd1901_0_9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6" name="Google Shape;1776;g11619fd1901_0_9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23867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" name="Google Shape;1909;g11619fd1901_0_5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0" name="Google Shape;1910;g11619fd1901_0_5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9" name="Google Shape;1959;g11619fd1901_0_1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0" name="Google Shape;1960;g11619fd1901_0_1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6" name="Google Shape;1846;g11619fd1901_0_4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7" name="Google Shape;1847;g11619fd1901_0_4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5" name="Google Shape;2265;g1149ae162d0_0_8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6" name="Google Shape;2266;g1149ae162d0_0_8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5" name="Google Shape;2025;g1149ae162d0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6" name="Google Shape;2026;g1149ae162d0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g23131550a47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1" name="Google Shape;861;g23131550a47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g23131550a47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2" name="Google Shape;832;g23131550a47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4" name="Google Shape;1604;g11619fd1901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5" name="Google Shape;1605;g11619fd1901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4" name="Google Shape;80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9" name="Google Shape;88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5" name="Google Shape;2025;g1149ae162d0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6" name="Google Shape;2026;g1149ae162d0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43550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g23131550a47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9" name="Google Shape;969;g23131550a47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g260a15bb13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8" name="Google Shape;998;g260a15bb13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g23baac3b00c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7" name="Google Shape;1027;g23baac3b00c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Google Shape;1054;g23baac3b00c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5" name="Google Shape;1055;g23baac3b00c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7" name="Google Shape;2137;g1149ae162d0_0_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8" name="Google Shape;2138;g1149ae162d0_0_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7" name="Google Shape;2137;g1149ae162d0_0_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8" name="Google Shape;2138;g1149ae162d0_0_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00157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g22af9d2fb5f_1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7" name="Google Shape;1037;g22af9d2fb5f_1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" name="Google Shape;1537;g11619fd1901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8" name="Google Shape;1538;g11619fd1901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9" name="Google Shape;2339;g1149ae162d0_0_6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0" name="Google Shape;2340;g1149ae162d0_0_6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1" name="Google Shape;2571;g116e8aca522_0_14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2" name="Google Shape;2572;g116e8aca522_0_14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" name="Google Shape;1648;g11619fd1901_0_5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9" name="Google Shape;1649;g11619fd1901_0_5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" name="Google Shape;2191;g1149ae162d0_0_6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2" name="Google Shape;2192;g1149ae162d0_0_6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4" name="Google Shape;1694;g11619fd1901_0_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5" name="Google Shape;1695;g11619fd1901_0_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1" name="Google Shape;1931;g11619fd1901_0_10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2" name="Google Shape;1932;g11619fd1901_0_10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9" name="Google Shape;1729;g11619fd1901_0_8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0" name="Google Shape;1730;g11619fd1901_0_8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" name="Google Shape;2070;g1149ae162d0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1" name="Google Shape;2071;g1149ae162d0_0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16575" y="0"/>
            <a:ext cx="8579795" cy="5143484"/>
          </a:xfrm>
          <a:custGeom>
            <a:avLst/>
            <a:gdLst/>
            <a:ahLst/>
            <a:cxnLst/>
            <a:rect l="l" t="t" r="r" b="b"/>
            <a:pathLst>
              <a:path w="128517" h="78770" extrusionOk="0">
                <a:moveTo>
                  <a:pt x="35" y="1"/>
                </a:moveTo>
                <a:lnTo>
                  <a:pt x="0" y="78769"/>
                </a:lnTo>
                <a:lnTo>
                  <a:pt x="128517" y="78769"/>
                </a:lnTo>
                <a:cubicBezTo>
                  <a:pt x="61260" y="76442"/>
                  <a:pt x="7739" y="332"/>
                  <a:pt x="7739" y="332"/>
                </a:cubicBezTo>
                <a:lnTo>
                  <a:pt x="35" y="1"/>
                </a:lnTo>
                <a:close/>
              </a:path>
            </a:pathLst>
          </a:custGeom>
          <a:solidFill>
            <a:srgbClr val="B0D5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754550" y="1135650"/>
            <a:ext cx="5634900" cy="2872200"/>
          </a:xfrm>
          <a:prstGeom prst="plaque">
            <a:avLst>
              <a:gd name="adj" fmla="val 11691"/>
            </a:avLst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" name="Google Shape;12;p2"/>
          <p:cNvCxnSpPr/>
          <p:nvPr/>
        </p:nvCxnSpPr>
        <p:spPr>
          <a:xfrm>
            <a:off x="2572800" y="3116850"/>
            <a:ext cx="399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Google Shape;13;p2"/>
          <p:cNvCxnSpPr/>
          <p:nvPr/>
        </p:nvCxnSpPr>
        <p:spPr>
          <a:xfrm>
            <a:off x="2572800" y="2222750"/>
            <a:ext cx="399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4" name="Google Shape;14;p2"/>
          <p:cNvGrpSpPr/>
          <p:nvPr/>
        </p:nvGrpSpPr>
        <p:grpSpPr>
          <a:xfrm rot="697126">
            <a:off x="8280187" y="-46678"/>
            <a:ext cx="1305393" cy="1346461"/>
            <a:chOff x="1492000" y="427450"/>
            <a:chExt cx="1188000" cy="1225375"/>
          </a:xfrm>
        </p:grpSpPr>
        <p:sp>
          <p:nvSpPr>
            <p:cNvPr id="15" name="Google Shape;15;p2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2"/>
          <p:cNvSpPr/>
          <p:nvPr/>
        </p:nvSpPr>
        <p:spPr>
          <a:xfrm>
            <a:off x="-50900" y="-21500"/>
            <a:ext cx="771000" cy="51651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" name="Google Shape;27;p2"/>
          <p:cNvGrpSpPr/>
          <p:nvPr/>
        </p:nvGrpSpPr>
        <p:grpSpPr>
          <a:xfrm rot="-1976796" flipH="1">
            <a:off x="5917481" y="3990133"/>
            <a:ext cx="3474354" cy="888893"/>
            <a:chOff x="3809875" y="1963175"/>
            <a:chExt cx="1923600" cy="492150"/>
          </a:xfrm>
        </p:grpSpPr>
        <p:sp>
          <p:nvSpPr>
            <p:cNvPr id="28" name="Google Shape;28;p2"/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39;p2"/>
          <p:cNvGrpSpPr/>
          <p:nvPr/>
        </p:nvGrpSpPr>
        <p:grpSpPr>
          <a:xfrm rot="-375097">
            <a:off x="1228557" y="-253382"/>
            <a:ext cx="711742" cy="793298"/>
            <a:chOff x="6554696" y="509501"/>
            <a:chExt cx="711709" cy="793261"/>
          </a:xfrm>
        </p:grpSpPr>
        <p:sp>
          <p:nvSpPr>
            <p:cNvPr id="40" name="Google Shape;40;p2"/>
            <p:cNvSpPr/>
            <p:nvPr/>
          </p:nvSpPr>
          <p:spPr>
            <a:xfrm>
              <a:off x="6560695" y="516700"/>
              <a:ext cx="696978" cy="779230"/>
            </a:xfrm>
            <a:custGeom>
              <a:avLst/>
              <a:gdLst/>
              <a:ahLst/>
              <a:cxnLst/>
              <a:rect l="l" t="t" r="r" b="b"/>
              <a:pathLst>
                <a:path w="20913" h="23381" extrusionOk="0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554696" y="509501"/>
              <a:ext cx="711709" cy="793261"/>
            </a:xfrm>
            <a:custGeom>
              <a:avLst/>
              <a:gdLst/>
              <a:ahLst/>
              <a:cxnLst/>
              <a:rect l="l" t="t" r="r" b="b"/>
              <a:pathLst>
                <a:path w="21355" h="23802" extrusionOk="0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" name="Google Shape;42;p2"/>
          <p:cNvGrpSpPr/>
          <p:nvPr/>
        </p:nvGrpSpPr>
        <p:grpSpPr>
          <a:xfrm rot="807122">
            <a:off x="809300" y="4708652"/>
            <a:ext cx="2497551" cy="2401906"/>
            <a:chOff x="1857000" y="3245400"/>
            <a:chExt cx="1233825" cy="1186575"/>
          </a:xfrm>
        </p:grpSpPr>
        <p:sp>
          <p:nvSpPr>
            <p:cNvPr id="43" name="Google Shape;43;p2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Google Shape;49;p2"/>
          <p:cNvSpPr/>
          <p:nvPr/>
        </p:nvSpPr>
        <p:spPr>
          <a:xfrm rot="-381518">
            <a:off x="1317430" y="-146232"/>
            <a:ext cx="102933" cy="551241"/>
          </a:xfrm>
          <a:prstGeom prst="roundRect">
            <a:avLst>
              <a:gd name="adj" fmla="val 50000"/>
            </a:avLst>
          </a:prstGeom>
          <a:solidFill>
            <a:srgbClr val="EEEEEE">
              <a:alpha val="474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 txBox="1">
            <a:spLocks noGrp="1"/>
          </p:cNvSpPr>
          <p:nvPr>
            <p:ph type="ctrTitle"/>
          </p:nvPr>
        </p:nvSpPr>
        <p:spPr>
          <a:xfrm>
            <a:off x="2351850" y="1460922"/>
            <a:ext cx="4440300" cy="174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Font typeface="Itim"/>
              <a:buNone/>
              <a:defRPr sz="6000" b="1"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1" name="Google Shape;51;p2"/>
          <p:cNvSpPr txBox="1">
            <a:spLocks noGrp="1"/>
          </p:cNvSpPr>
          <p:nvPr>
            <p:ph type="subTitle" idx="1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3"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8" name="Google Shape;428;p16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429" name="Google Shape;429;p16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6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6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6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6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6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6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6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6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6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6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6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6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6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6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6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6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6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6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6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6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6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1" name="Google Shape;451;p16"/>
          <p:cNvSpPr txBox="1">
            <a:spLocks noGrp="1"/>
          </p:cNvSpPr>
          <p:nvPr>
            <p:ph type="title"/>
          </p:nvPr>
        </p:nvSpPr>
        <p:spPr>
          <a:xfrm>
            <a:off x="3168000" y="1478819"/>
            <a:ext cx="2808000" cy="75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52" name="Google Shape;452;p16"/>
          <p:cNvSpPr txBox="1">
            <a:spLocks noGrp="1"/>
          </p:cNvSpPr>
          <p:nvPr>
            <p:ph type="body" idx="1"/>
          </p:nvPr>
        </p:nvSpPr>
        <p:spPr>
          <a:xfrm>
            <a:off x="3168000" y="2469364"/>
            <a:ext cx="2808000" cy="115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4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4" name="Google Shape;454;p17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455" name="Google Shape;455;p17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7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7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7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7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7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7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7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7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7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7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7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7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7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7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7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7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7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7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7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7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7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7" name="Google Shape;477;p17"/>
          <p:cNvSpPr txBox="1">
            <a:spLocks noGrp="1"/>
          </p:cNvSpPr>
          <p:nvPr>
            <p:ph type="subTitle" idx="1"/>
          </p:nvPr>
        </p:nvSpPr>
        <p:spPr>
          <a:xfrm>
            <a:off x="3983700" y="1758177"/>
            <a:ext cx="4440300" cy="9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8" name="Google Shape;478;p17"/>
          <p:cNvSpPr txBox="1">
            <a:spLocks noGrp="1"/>
          </p:cNvSpPr>
          <p:nvPr>
            <p:ph type="ctrTitle"/>
          </p:nvPr>
        </p:nvSpPr>
        <p:spPr>
          <a:xfrm>
            <a:off x="5875800" y="2837502"/>
            <a:ext cx="2548200" cy="4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479" name="Google Shape;479;p17"/>
          <p:cNvGrpSpPr/>
          <p:nvPr/>
        </p:nvGrpSpPr>
        <p:grpSpPr>
          <a:xfrm>
            <a:off x="7673759" y="-287513"/>
            <a:ext cx="788762" cy="861588"/>
            <a:chOff x="7673759" y="-287513"/>
            <a:chExt cx="788762" cy="861588"/>
          </a:xfrm>
        </p:grpSpPr>
        <p:grpSp>
          <p:nvGrpSpPr>
            <p:cNvPr id="480" name="Google Shape;480;p17"/>
            <p:cNvGrpSpPr/>
            <p:nvPr/>
          </p:nvGrpSpPr>
          <p:grpSpPr>
            <a:xfrm rot="350572">
              <a:off x="7712287" y="-253348"/>
              <a:ext cx="711705" cy="793257"/>
              <a:chOff x="6554696" y="509501"/>
              <a:chExt cx="711709" cy="793261"/>
            </a:xfrm>
          </p:grpSpPr>
          <p:sp>
            <p:nvSpPr>
              <p:cNvPr id="481" name="Google Shape;481;p17"/>
              <p:cNvSpPr/>
              <p:nvPr/>
            </p:nvSpPr>
            <p:spPr>
              <a:xfrm>
                <a:off x="6560695" y="516700"/>
                <a:ext cx="696978" cy="779230"/>
              </a:xfrm>
              <a:custGeom>
                <a:avLst/>
                <a:gdLst/>
                <a:ahLst/>
                <a:cxnLst/>
                <a:rect l="l" t="t" r="r" b="b"/>
                <a:pathLst>
                  <a:path w="20913" h="23381" extrusionOk="0">
                    <a:moveTo>
                      <a:pt x="4201" y="1"/>
                    </a:moveTo>
                    <a:cubicBezTo>
                      <a:pt x="1903" y="1"/>
                      <a:pt x="28" y="1866"/>
                      <a:pt x="28" y="4165"/>
                    </a:cubicBezTo>
                    <a:lnTo>
                      <a:pt x="1" y="17073"/>
                    </a:lnTo>
                    <a:cubicBezTo>
                      <a:pt x="1" y="18903"/>
                      <a:pt x="1190" y="20516"/>
                      <a:pt x="2930" y="21057"/>
                    </a:cubicBezTo>
                    <a:lnTo>
                      <a:pt x="9736" y="23193"/>
                    </a:lnTo>
                    <a:cubicBezTo>
                      <a:pt x="10143" y="23318"/>
                      <a:pt x="10563" y="23381"/>
                      <a:pt x="10982" y="23381"/>
                    </a:cubicBezTo>
                    <a:cubicBezTo>
                      <a:pt x="11444" y="23381"/>
                      <a:pt x="11906" y="23304"/>
                      <a:pt x="12350" y="23148"/>
                    </a:cubicBezTo>
                    <a:lnTo>
                      <a:pt x="18092" y="21147"/>
                    </a:lnTo>
                    <a:cubicBezTo>
                      <a:pt x="19759" y="20570"/>
                      <a:pt x="20886" y="18993"/>
                      <a:pt x="20886" y="17217"/>
                    </a:cubicBezTo>
                    <a:lnTo>
                      <a:pt x="20913" y="4201"/>
                    </a:lnTo>
                    <a:cubicBezTo>
                      <a:pt x="20913" y="1903"/>
                      <a:pt x="19047" y="28"/>
                      <a:pt x="16748" y="28"/>
                    </a:cubicBezTo>
                    <a:lnTo>
                      <a:pt x="420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17"/>
              <p:cNvSpPr/>
              <p:nvPr/>
            </p:nvSpPr>
            <p:spPr>
              <a:xfrm>
                <a:off x="6554696" y="509501"/>
                <a:ext cx="711709" cy="793261"/>
              </a:xfrm>
              <a:custGeom>
                <a:avLst/>
                <a:gdLst/>
                <a:ahLst/>
                <a:cxnLst/>
                <a:rect l="l" t="t" r="r" b="b"/>
                <a:pathLst>
                  <a:path w="21355" h="23802" extrusionOk="0">
                    <a:moveTo>
                      <a:pt x="5138" y="442"/>
                    </a:moveTo>
                    <a:lnTo>
                      <a:pt x="7572" y="451"/>
                    </a:lnTo>
                    <a:lnTo>
                      <a:pt x="12440" y="469"/>
                    </a:lnTo>
                    <a:lnTo>
                      <a:pt x="14873" y="469"/>
                    </a:lnTo>
                    <a:lnTo>
                      <a:pt x="16090" y="478"/>
                    </a:lnTo>
                    <a:cubicBezTo>
                      <a:pt x="16249" y="478"/>
                      <a:pt x="16412" y="477"/>
                      <a:pt x="16574" y="477"/>
                    </a:cubicBezTo>
                    <a:cubicBezTo>
                      <a:pt x="16817" y="477"/>
                      <a:pt x="17058" y="480"/>
                      <a:pt x="17280" y="496"/>
                    </a:cubicBezTo>
                    <a:cubicBezTo>
                      <a:pt x="17659" y="541"/>
                      <a:pt x="18037" y="622"/>
                      <a:pt x="18389" y="766"/>
                    </a:cubicBezTo>
                    <a:cubicBezTo>
                      <a:pt x="18740" y="920"/>
                      <a:pt x="19083" y="1109"/>
                      <a:pt x="19380" y="1352"/>
                    </a:cubicBezTo>
                    <a:cubicBezTo>
                      <a:pt x="19669" y="1596"/>
                      <a:pt x="19939" y="1866"/>
                      <a:pt x="20155" y="2191"/>
                    </a:cubicBezTo>
                    <a:cubicBezTo>
                      <a:pt x="20363" y="2506"/>
                      <a:pt x="20534" y="2849"/>
                      <a:pt x="20651" y="3209"/>
                    </a:cubicBezTo>
                    <a:cubicBezTo>
                      <a:pt x="20759" y="3579"/>
                      <a:pt x="20832" y="3948"/>
                      <a:pt x="20832" y="4336"/>
                    </a:cubicBezTo>
                    <a:cubicBezTo>
                      <a:pt x="20841" y="4733"/>
                      <a:pt x="20832" y="5147"/>
                      <a:pt x="20832" y="5544"/>
                    </a:cubicBezTo>
                    <a:lnTo>
                      <a:pt x="20841" y="7978"/>
                    </a:lnTo>
                    <a:lnTo>
                      <a:pt x="20850" y="12845"/>
                    </a:lnTo>
                    <a:lnTo>
                      <a:pt x="20850" y="15279"/>
                    </a:lnTo>
                    <a:lnTo>
                      <a:pt x="20850" y="16496"/>
                    </a:lnTo>
                    <a:lnTo>
                      <a:pt x="20850" y="17109"/>
                    </a:lnTo>
                    <a:lnTo>
                      <a:pt x="20859" y="17406"/>
                    </a:lnTo>
                    <a:lnTo>
                      <a:pt x="20841" y="17704"/>
                    </a:lnTo>
                    <a:cubicBezTo>
                      <a:pt x="20795" y="18470"/>
                      <a:pt x="20516" y="19218"/>
                      <a:pt x="20047" y="19831"/>
                    </a:cubicBezTo>
                    <a:cubicBezTo>
                      <a:pt x="19579" y="20453"/>
                      <a:pt x="18930" y="20921"/>
                      <a:pt x="18208" y="21183"/>
                    </a:cubicBezTo>
                    <a:lnTo>
                      <a:pt x="13602" y="22769"/>
                    </a:lnTo>
                    <a:lnTo>
                      <a:pt x="12458" y="23175"/>
                    </a:lnTo>
                    <a:cubicBezTo>
                      <a:pt x="12088" y="23292"/>
                      <a:pt x="11709" y="23364"/>
                      <a:pt x="11322" y="23382"/>
                    </a:cubicBezTo>
                    <a:cubicBezTo>
                      <a:pt x="11267" y="23385"/>
                      <a:pt x="11211" y="23386"/>
                      <a:pt x="11156" y="23386"/>
                    </a:cubicBezTo>
                    <a:cubicBezTo>
                      <a:pt x="10830" y="23386"/>
                      <a:pt x="10500" y="23342"/>
                      <a:pt x="10177" y="23265"/>
                    </a:cubicBezTo>
                    <a:cubicBezTo>
                      <a:pt x="9997" y="23211"/>
                      <a:pt x="9798" y="23148"/>
                      <a:pt x="9609" y="23085"/>
                    </a:cubicBezTo>
                    <a:lnTo>
                      <a:pt x="9023" y="22905"/>
                    </a:lnTo>
                    <a:lnTo>
                      <a:pt x="4381" y="21453"/>
                    </a:lnTo>
                    <a:lnTo>
                      <a:pt x="3218" y="21093"/>
                    </a:lnTo>
                    <a:cubicBezTo>
                      <a:pt x="2849" y="20976"/>
                      <a:pt x="2497" y="20813"/>
                      <a:pt x="2173" y="20597"/>
                    </a:cubicBezTo>
                    <a:cubicBezTo>
                      <a:pt x="1542" y="20173"/>
                      <a:pt x="1001" y="19578"/>
                      <a:pt x="676" y="18866"/>
                    </a:cubicBezTo>
                    <a:cubicBezTo>
                      <a:pt x="505" y="18515"/>
                      <a:pt x="397" y="18136"/>
                      <a:pt x="343" y="17749"/>
                    </a:cubicBezTo>
                    <a:cubicBezTo>
                      <a:pt x="298" y="17361"/>
                      <a:pt x="316" y="16955"/>
                      <a:pt x="316" y="16550"/>
                    </a:cubicBezTo>
                    <a:lnTo>
                      <a:pt x="334" y="14116"/>
                    </a:lnTo>
                    <a:lnTo>
                      <a:pt x="388" y="9248"/>
                    </a:lnTo>
                    <a:cubicBezTo>
                      <a:pt x="397" y="7626"/>
                      <a:pt x="406" y="6003"/>
                      <a:pt x="415" y="4381"/>
                    </a:cubicBezTo>
                    <a:cubicBezTo>
                      <a:pt x="424" y="3993"/>
                      <a:pt x="478" y="3606"/>
                      <a:pt x="586" y="3245"/>
                    </a:cubicBezTo>
                    <a:cubicBezTo>
                      <a:pt x="703" y="2876"/>
                      <a:pt x="866" y="2524"/>
                      <a:pt x="1082" y="2200"/>
                    </a:cubicBezTo>
                    <a:cubicBezTo>
                      <a:pt x="1298" y="1884"/>
                      <a:pt x="1551" y="1596"/>
                      <a:pt x="1848" y="1343"/>
                    </a:cubicBezTo>
                    <a:cubicBezTo>
                      <a:pt x="2155" y="1109"/>
                      <a:pt x="2479" y="902"/>
                      <a:pt x="2831" y="748"/>
                    </a:cubicBezTo>
                    <a:cubicBezTo>
                      <a:pt x="3191" y="604"/>
                      <a:pt x="3561" y="505"/>
                      <a:pt x="3948" y="460"/>
                    </a:cubicBezTo>
                    <a:cubicBezTo>
                      <a:pt x="4039" y="451"/>
                      <a:pt x="4138" y="451"/>
                      <a:pt x="4237" y="442"/>
                    </a:cubicBezTo>
                    <a:close/>
                    <a:moveTo>
                      <a:pt x="4381" y="0"/>
                    </a:moveTo>
                    <a:lnTo>
                      <a:pt x="4219" y="9"/>
                    </a:lnTo>
                    <a:cubicBezTo>
                      <a:pt x="4111" y="18"/>
                      <a:pt x="4003" y="18"/>
                      <a:pt x="3894" y="27"/>
                    </a:cubicBezTo>
                    <a:cubicBezTo>
                      <a:pt x="3471" y="81"/>
                      <a:pt x="3056" y="190"/>
                      <a:pt x="2668" y="352"/>
                    </a:cubicBezTo>
                    <a:cubicBezTo>
                      <a:pt x="2272" y="523"/>
                      <a:pt x="1911" y="748"/>
                      <a:pt x="1578" y="1019"/>
                    </a:cubicBezTo>
                    <a:cubicBezTo>
                      <a:pt x="1253" y="1289"/>
                      <a:pt x="965" y="1614"/>
                      <a:pt x="731" y="1965"/>
                    </a:cubicBezTo>
                    <a:cubicBezTo>
                      <a:pt x="496" y="2326"/>
                      <a:pt x="316" y="2713"/>
                      <a:pt x="190" y="3119"/>
                    </a:cubicBezTo>
                    <a:cubicBezTo>
                      <a:pt x="63" y="3534"/>
                      <a:pt x="9" y="3957"/>
                      <a:pt x="0" y="4381"/>
                    </a:cubicBezTo>
                    <a:cubicBezTo>
                      <a:pt x="0" y="6003"/>
                      <a:pt x="0" y="7626"/>
                      <a:pt x="9" y="9248"/>
                    </a:cubicBezTo>
                    <a:lnTo>
                      <a:pt x="54" y="14116"/>
                    </a:lnTo>
                    <a:lnTo>
                      <a:pt x="54" y="16550"/>
                    </a:lnTo>
                    <a:lnTo>
                      <a:pt x="54" y="17154"/>
                    </a:lnTo>
                    <a:cubicBezTo>
                      <a:pt x="54" y="17253"/>
                      <a:pt x="54" y="17361"/>
                      <a:pt x="63" y="17469"/>
                    </a:cubicBezTo>
                    <a:cubicBezTo>
                      <a:pt x="63" y="17568"/>
                      <a:pt x="72" y="17676"/>
                      <a:pt x="81" y="17776"/>
                    </a:cubicBezTo>
                    <a:cubicBezTo>
                      <a:pt x="127" y="18190"/>
                      <a:pt x="217" y="18605"/>
                      <a:pt x="370" y="19002"/>
                    </a:cubicBezTo>
                    <a:cubicBezTo>
                      <a:pt x="676" y="19786"/>
                      <a:pt x="1226" y="20489"/>
                      <a:pt x="1947" y="20949"/>
                    </a:cubicBezTo>
                    <a:cubicBezTo>
                      <a:pt x="2299" y="21183"/>
                      <a:pt x="2696" y="21363"/>
                      <a:pt x="3092" y="21489"/>
                    </a:cubicBezTo>
                    <a:lnTo>
                      <a:pt x="4255" y="21859"/>
                    </a:lnTo>
                    <a:lnTo>
                      <a:pt x="8897" y="23310"/>
                    </a:lnTo>
                    <a:lnTo>
                      <a:pt x="9483" y="23490"/>
                    </a:lnTo>
                    <a:cubicBezTo>
                      <a:pt x="9672" y="23554"/>
                      <a:pt x="9862" y="23617"/>
                      <a:pt x="10078" y="23671"/>
                    </a:cubicBezTo>
                    <a:cubicBezTo>
                      <a:pt x="10418" y="23761"/>
                      <a:pt x="10777" y="23801"/>
                      <a:pt x="11133" y="23801"/>
                    </a:cubicBezTo>
                    <a:cubicBezTo>
                      <a:pt x="11202" y="23801"/>
                      <a:pt x="11271" y="23800"/>
                      <a:pt x="11340" y="23797"/>
                    </a:cubicBezTo>
                    <a:cubicBezTo>
                      <a:pt x="11764" y="23779"/>
                      <a:pt x="12187" y="23698"/>
                      <a:pt x="12593" y="23563"/>
                    </a:cubicBezTo>
                    <a:lnTo>
                      <a:pt x="13738" y="23157"/>
                    </a:lnTo>
                    <a:lnTo>
                      <a:pt x="18335" y="21552"/>
                    </a:lnTo>
                    <a:cubicBezTo>
                      <a:pt x="19137" y="21273"/>
                      <a:pt x="19858" y="20759"/>
                      <a:pt x="20372" y="20083"/>
                    </a:cubicBezTo>
                    <a:cubicBezTo>
                      <a:pt x="20895" y="19407"/>
                      <a:pt x="21210" y="18578"/>
                      <a:pt x="21273" y="17731"/>
                    </a:cubicBezTo>
                    <a:lnTo>
                      <a:pt x="21282" y="17406"/>
                    </a:lnTo>
                    <a:lnTo>
                      <a:pt x="21282" y="17109"/>
                    </a:lnTo>
                    <a:lnTo>
                      <a:pt x="21291" y="16496"/>
                    </a:lnTo>
                    <a:lnTo>
                      <a:pt x="21291" y="15279"/>
                    </a:lnTo>
                    <a:lnTo>
                      <a:pt x="21309" y="12845"/>
                    </a:lnTo>
                    <a:lnTo>
                      <a:pt x="21327" y="7978"/>
                    </a:lnTo>
                    <a:lnTo>
                      <a:pt x="21345" y="5544"/>
                    </a:lnTo>
                    <a:cubicBezTo>
                      <a:pt x="21345" y="5138"/>
                      <a:pt x="21354" y="4742"/>
                      <a:pt x="21345" y="4327"/>
                    </a:cubicBezTo>
                    <a:cubicBezTo>
                      <a:pt x="21336" y="3894"/>
                      <a:pt x="21255" y="3471"/>
                      <a:pt x="21129" y="3056"/>
                    </a:cubicBezTo>
                    <a:cubicBezTo>
                      <a:pt x="20994" y="2650"/>
                      <a:pt x="20795" y="2263"/>
                      <a:pt x="20561" y="1911"/>
                    </a:cubicBezTo>
                    <a:cubicBezTo>
                      <a:pt x="20309" y="1551"/>
                      <a:pt x="20011" y="1244"/>
                      <a:pt x="19678" y="974"/>
                    </a:cubicBezTo>
                    <a:cubicBezTo>
                      <a:pt x="19344" y="694"/>
                      <a:pt x="18966" y="487"/>
                      <a:pt x="18569" y="325"/>
                    </a:cubicBezTo>
                    <a:cubicBezTo>
                      <a:pt x="18172" y="153"/>
                      <a:pt x="17749" y="72"/>
                      <a:pt x="17325" y="18"/>
                    </a:cubicBezTo>
                    <a:cubicBezTo>
                      <a:pt x="17109" y="5"/>
                      <a:pt x="16901" y="2"/>
                      <a:pt x="16698" y="2"/>
                    </a:cubicBezTo>
                    <a:cubicBezTo>
                      <a:pt x="16596" y="2"/>
                      <a:pt x="16494" y="3"/>
                      <a:pt x="16393" y="3"/>
                    </a:cubicBezTo>
                    <a:cubicBezTo>
                      <a:pt x="16292" y="3"/>
                      <a:pt x="16192" y="2"/>
                      <a:pt x="160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83" name="Google Shape;483;p17"/>
            <p:cNvSpPr/>
            <p:nvPr/>
          </p:nvSpPr>
          <p:spPr>
            <a:xfrm rot="442426">
              <a:off x="8229710" y="-161880"/>
              <a:ext cx="102851" cy="551273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CUSTOM_5"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5" name="Google Shape;485;p18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486" name="Google Shape;486;p1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8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8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8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8" name="Google Shape;508;p18"/>
          <p:cNvSpPr txBox="1">
            <a:spLocks noGrp="1"/>
          </p:cNvSpPr>
          <p:nvPr>
            <p:ph type="subTitle" idx="1"/>
          </p:nvPr>
        </p:nvSpPr>
        <p:spPr>
          <a:xfrm>
            <a:off x="2351850" y="1758177"/>
            <a:ext cx="4440300" cy="9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9" name="Google Shape;509;p18"/>
          <p:cNvSpPr txBox="1">
            <a:spLocks noGrp="1"/>
          </p:cNvSpPr>
          <p:nvPr>
            <p:ph type="ctrTitle"/>
          </p:nvPr>
        </p:nvSpPr>
        <p:spPr>
          <a:xfrm>
            <a:off x="3297900" y="2837502"/>
            <a:ext cx="2548200" cy="4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6"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1" name="Google Shape;511;p19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12" name="Google Shape;512;p19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9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9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9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9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9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9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9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9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9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9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9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9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9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9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9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9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9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9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9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9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9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4" name="Google Shape;534;p19"/>
          <p:cNvSpPr txBox="1">
            <a:spLocks noGrp="1"/>
          </p:cNvSpPr>
          <p:nvPr>
            <p:ph type="subTitle" idx="1"/>
          </p:nvPr>
        </p:nvSpPr>
        <p:spPr>
          <a:xfrm>
            <a:off x="906900" y="298732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5" name="Google Shape;535;p19"/>
          <p:cNvSpPr txBox="1">
            <a:spLocks noGrp="1"/>
          </p:cNvSpPr>
          <p:nvPr>
            <p:ph type="subTitle" idx="2"/>
          </p:nvPr>
        </p:nvSpPr>
        <p:spPr>
          <a:xfrm>
            <a:off x="906900" y="12797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6" name="Google Shape;536;p19"/>
          <p:cNvSpPr txBox="1">
            <a:spLocks noGrp="1"/>
          </p:cNvSpPr>
          <p:nvPr>
            <p:ph type="subTitle" idx="3"/>
          </p:nvPr>
        </p:nvSpPr>
        <p:spPr>
          <a:xfrm>
            <a:off x="906900" y="1743949"/>
            <a:ext cx="2506200" cy="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7" name="Google Shape;537;p19"/>
          <p:cNvSpPr txBox="1">
            <a:spLocks noGrp="1"/>
          </p:cNvSpPr>
          <p:nvPr>
            <p:ph type="subTitle" idx="4"/>
          </p:nvPr>
        </p:nvSpPr>
        <p:spPr>
          <a:xfrm>
            <a:off x="906900" y="3464338"/>
            <a:ext cx="2506200" cy="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8" name="Google Shape;538;p1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CUSTOM_7"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0" name="Google Shape;540;p20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41" name="Google Shape;541;p20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0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0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0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0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0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0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0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0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0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0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0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0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0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0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0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0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0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0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0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0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0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3" name="Google Shape;563;p20"/>
          <p:cNvSpPr txBox="1">
            <a:spLocks noGrp="1"/>
          </p:cNvSpPr>
          <p:nvPr>
            <p:ph type="ctrTitle"/>
          </p:nvPr>
        </p:nvSpPr>
        <p:spPr>
          <a:xfrm>
            <a:off x="5272950" y="1633778"/>
            <a:ext cx="24513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564" name="Google Shape;564;p20"/>
          <p:cNvSpPr txBox="1">
            <a:spLocks noGrp="1"/>
          </p:cNvSpPr>
          <p:nvPr>
            <p:ph type="subTitle" idx="1"/>
          </p:nvPr>
        </p:nvSpPr>
        <p:spPr>
          <a:xfrm>
            <a:off x="5272950" y="1919436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65" name="Google Shape;565;p20"/>
          <p:cNvSpPr txBox="1">
            <a:spLocks noGrp="1"/>
          </p:cNvSpPr>
          <p:nvPr>
            <p:ph type="subTitle" idx="2"/>
          </p:nvPr>
        </p:nvSpPr>
        <p:spPr>
          <a:xfrm>
            <a:off x="5272950" y="377073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66" name="Google Shape;566;p20"/>
          <p:cNvSpPr txBox="1">
            <a:spLocks noGrp="1"/>
          </p:cNvSpPr>
          <p:nvPr>
            <p:ph type="ctrTitle" idx="3"/>
          </p:nvPr>
        </p:nvSpPr>
        <p:spPr>
          <a:xfrm>
            <a:off x="5272950" y="3485698"/>
            <a:ext cx="24513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567" name="Google Shape;567;p20"/>
          <p:cNvSpPr txBox="1">
            <a:spLocks noGrp="1"/>
          </p:cNvSpPr>
          <p:nvPr>
            <p:ph type="ctrTitle" idx="4"/>
          </p:nvPr>
        </p:nvSpPr>
        <p:spPr>
          <a:xfrm>
            <a:off x="1419750" y="1633778"/>
            <a:ext cx="24513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568" name="Google Shape;568;p20"/>
          <p:cNvSpPr txBox="1">
            <a:spLocks noGrp="1"/>
          </p:cNvSpPr>
          <p:nvPr>
            <p:ph type="subTitle" idx="5"/>
          </p:nvPr>
        </p:nvSpPr>
        <p:spPr>
          <a:xfrm>
            <a:off x="1419750" y="1919436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69" name="Google Shape;569;p20"/>
          <p:cNvSpPr txBox="1">
            <a:spLocks noGrp="1"/>
          </p:cNvSpPr>
          <p:nvPr>
            <p:ph type="subTitle" idx="6"/>
          </p:nvPr>
        </p:nvSpPr>
        <p:spPr>
          <a:xfrm>
            <a:off x="1419750" y="377073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70" name="Google Shape;570;p20"/>
          <p:cNvSpPr txBox="1">
            <a:spLocks noGrp="1"/>
          </p:cNvSpPr>
          <p:nvPr>
            <p:ph type="ctrTitle" idx="7"/>
          </p:nvPr>
        </p:nvSpPr>
        <p:spPr>
          <a:xfrm>
            <a:off x="1419750" y="3485698"/>
            <a:ext cx="24513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571" name="Google Shape;571;p20"/>
          <p:cNvSpPr txBox="1">
            <a:spLocks noGrp="1"/>
          </p:cNvSpPr>
          <p:nvPr>
            <p:ph type="title" idx="8"/>
          </p:nvPr>
        </p:nvSpPr>
        <p:spPr>
          <a:xfrm>
            <a:off x="720000" y="540000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8"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" name="Google Shape;573;p21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574" name="Google Shape;574;p21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75" name="Google Shape;575;p21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576" name="Google Shape;576;p21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577" name="Google Shape;577;p21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21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21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21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21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21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21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21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21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21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21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21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21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21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21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2" name="Google Shape;592;p21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593" name="Google Shape;593;p21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21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21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21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21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21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21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21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21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21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21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21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21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21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21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608" name="Google Shape;608;p21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9" name="Google Shape;609;p21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0" name="Google Shape;610;p21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1" name="Google Shape;611;p21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2" name="Google Shape;612;p21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3" name="Google Shape;613;p21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14" name="Google Shape;614;p2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087300" cy="145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15" name="Google Shape;615;p21"/>
          <p:cNvSpPr txBox="1">
            <a:spLocks noGrp="1"/>
          </p:cNvSpPr>
          <p:nvPr>
            <p:ph type="subTitle" idx="1"/>
          </p:nvPr>
        </p:nvSpPr>
        <p:spPr>
          <a:xfrm>
            <a:off x="5703898" y="867200"/>
            <a:ext cx="10416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16" name="Google Shape;616;p21"/>
          <p:cNvSpPr txBox="1">
            <a:spLocks noGrp="1"/>
          </p:cNvSpPr>
          <p:nvPr>
            <p:ph type="subTitle" idx="2"/>
          </p:nvPr>
        </p:nvSpPr>
        <p:spPr>
          <a:xfrm>
            <a:off x="5703898" y="2856550"/>
            <a:ext cx="10416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17" name="Google Shape;617;p21"/>
          <p:cNvSpPr txBox="1">
            <a:spLocks noGrp="1"/>
          </p:cNvSpPr>
          <p:nvPr>
            <p:ph type="subTitle" idx="3"/>
          </p:nvPr>
        </p:nvSpPr>
        <p:spPr>
          <a:xfrm>
            <a:off x="906900" y="2856550"/>
            <a:ext cx="10416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18" name="Google Shape;618;p21"/>
          <p:cNvSpPr txBox="1">
            <a:spLocks noGrp="1"/>
          </p:cNvSpPr>
          <p:nvPr>
            <p:ph type="subTitle" idx="4"/>
          </p:nvPr>
        </p:nvSpPr>
        <p:spPr>
          <a:xfrm>
            <a:off x="906900" y="3234171"/>
            <a:ext cx="2506200" cy="11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19" name="Google Shape;619;p21"/>
          <p:cNvSpPr txBox="1">
            <a:spLocks noGrp="1"/>
          </p:cNvSpPr>
          <p:nvPr>
            <p:ph type="subTitle" idx="5"/>
          </p:nvPr>
        </p:nvSpPr>
        <p:spPr>
          <a:xfrm>
            <a:off x="5703900" y="3234171"/>
            <a:ext cx="2506200" cy="11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20" name="Google Shape;620;p21"/>
          <p:cNvSpPr txBox="1">
            <a:spLocks noGrp="1"/>
          </p:cNvSpPr>
          <p:nvPr>
            <p:ph type="subTitle" idx="6"/>
          </p:nvPr>
        </p:nvSpPr>
        <p:spPr>
          <a:xfrm>
            <a:off x="5703900" y="1247983"/>
            <a:ext cx="2506200" cy="11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">
  <p:cSld name="CUSTOM_9"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2" name="Google Shape;622;p22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623" name="Google Shape;623;p22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2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2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2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2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2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2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2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2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2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2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2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2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2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2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2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2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2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2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2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2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2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5" name="Google Shape;645;p22"/>
          <p:cNvSpPr txBox="1">
            <a:spLocks noGrp="1"/>
          </p:cNvSpPr>
          <p:nvPr>
            <p:ph type="ctrTitle"/>
          </p:nvPr>
        </p:nvSpPr>
        <p:spPr>
          <a:xfrm>
            <a:off x="3443850" y="1786175"/>
            <a:ext cx="22563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646" name="Google Shape;646;p22"/>
          <p:cNvSpPr txBox="1">
            <a:spLocks noGrp="1"/>
          </p:cNvSpPr>
          <p:nvPr>
            <p:ph type="subTitle" idx="1"/>
          </p:nvPr>
        </p:nvSpPr>
        <p:spPr>
          <a:xfrm>
            <a:off x="3443845" y="2057896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47" name="Google Shape;647;p22"/>
          <p:cNvSpPr txBox="1">
            <a:spLocks noGrp="1"/>
          </p:cNvSpPr>
          <p:nvPr>
            <p:ph type="subTitle" idx="2"/>
          </p:nvPr>
        </p:nvSpPr>
        <p:spPr>
          <a:xfrm>
            <a:off x="4759920" y="3694544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48" name="Google Shape;648;p22"/>
          <p:cNvSpPr txBox="1">
            <a:spLocks noGrp="1"/>
          </p:cNvSpPr>
          <p:nvPr>
            <p:ph type="ctrTitle" idx="3"/>
          </p:nvPr>
        </p:nvSpPr>
        <p:spPr>
          <a:xfrm>
            <a:off x="4759920" y="3409503"/>
            <a:ext cx="22563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649" name="Google Shape;649;p22"/>
          <p:cNvSpPr txBox="1">
            <a:spLocks noGrp="1"/>
          </p:cNvSpPr>
          <p:nvPr>
            <p:ph type="ctrTitle" idx="4"/>
          </p:nvPr>
        </p:nvSpPr>
        <p:spPr>
          <a:xfrm>
            <a:off x="811705" y="1786175"/>
            <a:ext cx="22563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650" name="Google Shape;650;p22"/>
          <p:cNvSpPr txBox="1">
            <a:spLocks noGrp="1"/>
          </p:cNvSpPr>
          <p:nvPr>
            <p:ph type="subTitle" idx="5"/>
          </p:nvPr>
        </p:nvSpPr>
        <p:spPr>
          <a:xfrm>
            <a:off x="811705" y="2057896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51" name="Google Shape;651;p22"/>
          <p:cNvSpPr txBox="1">
            <a:spLocks noGrp="1"/>
          </p:cNvSpPr>
          <p:nvPr>
            <p:ph type="subTitle" idx="6"/>
          </p:nvPr>
        </p:nvSpPr>
        <p:spPr>
          <a:xfrm>
            <a:off x="2127778" y="3694544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52" name="Google Shape;652;p22"/>
          <p:cNvSpPr txBox="1">
            <a:spLocks noGrp="1"/>
          </p:cNvSpPr>
          <p:nvPr>
            <p:ph type="ctrTitle" idx="7"/>
          </p:nvPr>
        </p:nvSpPr>
        <p:spPr>
          <a:xfrm>
            <a:off x="2127780" y="3409503"/>
            <a:ext cx="22563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653" name="Google Shape;653;p22"/>
          <p:cNvSpPr txBox="1">
            <a:spLocks noGrp="1"/>
          </p:cNvSpPr>
          <p:nvPr>
            <p:ph type="title" idx="8"/>
          </p:nvPr>
        </p:nvSpPr>
        <p:spPr>
          <a:xfrm>
            <a:off x="720000" y="540000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54" name="Google Shape;654;p22"/>
          <p:cNvSpPr txBox="1">
            <a:spLocks noGrp="1"/>
          </p:cNvSpPr>
          <p:nvPr>
            <p:ph type="ctrTitle" idx="9"/>
          </p:nvPr>
        </p:nvSpPr>
        <p:spPr>
          <a:xfrm>
            <a:off x="6075995" y="1786175"/>
            <a:ext cx="22563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655" name="Google Shape;655;p22"/>
          <p:cNvSpPr txBox="1">
            <a:spLocks noGrp="1"/>
          </p:cNvSpPr>
          <p:nvPr>
            <p:ph type="subTitle" idx="13"/>
          </p:nvPr>
        </p:nvSpPr>
        <p:spPr>
          <a:xfrm>
            <a:off x="6075995" y="2057896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0"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7" name="Google Shape;657;p23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658" name="Google Shape;658;p23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3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3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3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3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3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3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3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3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3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3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3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3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3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3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3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3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3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3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3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3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3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0" name="Google Shape;680;p23"/>
          <p:cNvSpPr txBox="1">
            <a:spLocks noGrp="1"/>
          </p:cNvSpPr>
          <p:nvPr>
            <p:ph type="title"/>
          </p:nvPr>
        </p:nvSpPr>
        <p:spPr>
          <a:xfrm>
            <a:off x="5314275" y="1089028"/>
            <a:ext cx="3109500" cy="133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81" name="Google Shape;681;p23"/>
          <p:cNvSpPr txBox="1">
            <a:spLocks noGrp="1"/>
          </p:cNvSpPr>
          <p:nvPr>
            <p:ph type="subTitle" idx="1"/>
          </p:nvPr>
        </p:nvSpPr>
        <p:spPr>
          <a:xfrm>
            <a:off x="6241125" y="2611969"/>
            <a:ext cx="2182800" cy="14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11"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9" name="Google Shape;709;p25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710" name="Google Shape;710;p25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5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5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5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5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5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5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5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5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5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5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5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5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5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5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5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5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5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5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5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5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5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2" name="Google Shape;732;p25"/>
          <p:cNvSpPr txBox="1">
            <a:spLocks noGrp="1"/>
          </p:cNvSpPr>
          <p:nvPr>
            <p:ph type="ctrTitle"/>
          </p:nvPr>
        </p:nvSpPr>
        <p:spPr>
          <a:xfrm>
            <a:off x="988403" y="1297314"/>
            <a:ext cx="24513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733" name="Google Shape;733;p25"/>
          <p:cNvSpPr txBox="1">
            <a:spLocks noGrp="1"/>
          </p:cNvSpPr>
          <p:nvPr>
            <p:ph type="subTitle" idx="1"/>
          </p:nvPr>
        </p:nvSpPr>
        <p:spPr>
          <a:xfrm>
            <a:off x="988403" y="1579523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4" name="Google Shape;734;p25"/>
          <p:cNvSpPr txBox="1">
            <a:spLocks noGrp="1"/>
          </p:cNvSpPr>
          <p:nvPr>
            <p:ph type="subTitle" idx="2"/>
          </p:nvPr>
        </p:nvSpPr>
        <p:spPr>
          <a:xfrm>
            <a:off x="988403" y="3577425"/>
            <a:ext cx="24513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5" name="Google Shape;735;p25"/>
          <p:cNvSpPr txBox="1">
            <a:spLocks noGrp="1"/>
          </p:cNvSpPr>
          <p:nvPr>
            <p:ph type="subTitle" idx="3"/>
          </p:nvPr>
        </p:nvSpPr>
        <p:spPr>
          <a:xfrm>
            <a:off x="988403" y="259606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6" name="Google Shape;736;p25"/>
          <p:cNvSpPr txBox="1">
            <a:spLocks noGrp="1"/>
          </p:cNvSpPr>
          <p:nvPr>
            <p:ph type="ctrTitle" idx="4"/>
          </p:nvPr>
        </p:nvSpPr>
        <p:spPr>
          <a:xfrm>
            <a:off x="988403" y="2304052"/>
            <a:ext cx="24513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737" name="Google Shape;737;p25"/>
          <p:cNvSpPr txBox="1">
            <a:spLocks noGrp="1"/>
          </p:cNvSpPr>
          <p:nvPr>
            <p:ph type="ctrTitle" idx="5"/>
          </p:nvPr>
        </p:nvSpPr>
        <p:spPr>
          <a:xfrm>
            <a:off x="988403" y="3289882"/>
            <a:ext cx="24513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738" name="Google Shape;738;p25"/>
          <p:cNvSpPr txBox="1">
            <a:spLocks noGrp="1"/>
          </p:cNvSpPr>
          <p:nvPr>
            <p:ph type="title" idx="6"/>
          </p:nvPr>
        </p:nvSpPr>
        <p:spPr>
          <a:xfrm>
            <a:off x="720000" y="540000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2">
  <p:cSld name="CUSTOM_32"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0" name="Google Shape;770;p29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771" name="Google Shape;771;p29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9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9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9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9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9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9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9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9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9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9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9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9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9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9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9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9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9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9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9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9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9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3" name="Google Shape;793;p29"/>
          <p:cNvSpPr txBox="1">
            <a:spLocks noGrp="1"/>
          </p:cNvSpPr>
          <p:nvPr>
            <p:ph type="title"/>
          </p:nvPr>
        </p:nvSpPr>
        <p:spPr>
          <a:xfrm>
            <a:off x="3800500" y="1351950"/>
            <a:ext cx="3933000" cy="1582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55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94" name="Google Shape;794;p29"/>
          <p:cNvSpPr txBox="1">
            <a:spLocks noGrp="1"/>
          </p:cNvSpPr>
          <p:nvPr>
            <p:ph type="body" idx="1"/>
          </p:nvPr>
        </p:nvSpPr>
        <p:spPr>
          <a:xfrm>
            <a:off x="3800550" y="3111475"/>
            <a:ext cx="3933000" cy="68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algn="r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r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r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r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r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r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r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r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oogle Shape;53;p3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4" name="Google Shape;54;p3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3"/>
          <p:cNvSpPr txBox="1">
            <a:spLocks noGrp="1"/>
          </p:cNvSpPr>
          <p:nvPr>
            <p:ph type="subTitle" idx="1"/>
          </p:nvPr>
        </p:nvSpPr>
        <p:spPr>
          <a:xfrm>
            <a:off x="3117150" y="3530226"/>
            <a:ext cx="2909700" cy="10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3"/>
          <p:cNvSpPr txBox="1">
            <a:spLocks noGrp="1"/>
          </p:cNvSpPr>
          <p:nvPr>
            <p:ph type="title"/>
          </p:nvPr>
        </p:nvSpPr>
        <p:spPr>
          <a:xfrm>
            <a:off x="1918650" y="1613852"/>
            <a:ext cx="5306700" cy="179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8" name="Google Shape;78;p3"/>
          <p:cNvSpPr txBox="1">
            <a:spLocks noGrp="1"/>
          </p:cNvSpPr>
          <p:nvPr>
            <p:ph type="title" idx="2" hasCustomPrompt="1"/>
          </p:nvPr>
        </p:nvSpPr>
        <p:spPr>
          <a:xfrm>
            <a:off x="3843750" y="591078"/>
            <a:ext cx="1456500" cy="81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grpSp>
        <p:nvGrpSpPr>
          <p:cNvPr id="79" name="Google Shape;79;p3"/>
          <p:cNvGrpSpPr/>
          <p:nvPr/>
        </p:nvGrpSpPr>
        <p:grpSpPr>
          <a:xfrm rot="-697126" flipH="1">
            <a:off x="569287" y="-351303"/>
            <a:ext cx="1305393" cy="1346461"/>
            <a:chOff x="1492000" y="427450"/>
            <a:chExt cx="1188000" cy="1225375"/>
          </a:xfrm>
        </p:grpSpPr>
        <p:sp>
          <p:nvSpPr>
            <p:cNvPr id="80" name="Google Shape;80;p3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17">
    <p:spTree>
      <p:nvGrpSpPr>
        <p:cNvPr id="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2" name="Google Shape;872;p32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873" name="Google Shape;873;p32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2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2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2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2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2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2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2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2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2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2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2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2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2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2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2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2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2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2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2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2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2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5" name="Google Shape;895;p32"/>
          <p:cNvSpPr txBox="1">
            <a:spLocks noGrp="1"/>
          </p:cNvSpPr>
          <p:nvPr>
            <p:ph type="ctrTitle"/>
          </p:nvPr>
        </p:nvSpPr>
        <p:spPr>
          <a:xfrm>
            <a:off x="5295149" y="1449725"/>
            <a:ext cx="30975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896" name="Google Shape;896;p32"/>
          <p:cNvSpPr txBox="1">
            <a:spLocks noGrp="1"/>
          </p:cNvSpPr>
          <p:nvPr>
            <p:ph type="subTitle" idx="1"/>
          </p:nvPr>
        </p:nvSpPr>
        <p:spPr>
          <a:xfrm>
            <a:off x="5295149" y="1731948"/>
            <a:ext cx="3097500" cy="8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97" name="Google Shape;897;p32"/>
          <p:cNvSpPr txBox="1">
            <a:spLocks noGrp="1"/>
          </p:cNvSpPr>
          <p:nvPr>
            <p:ph type="subTitle" idx="2"/>
          </p:nvPr>
        </p:nvSpPr>
        <p:spPr>
          <a:xfrm>
            <a:off x="5295149" y="3281876"/>
            <a:ext cx="3097500" cy="8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98" name="Google Shape;898;p32"/>
          <p:cNvSpPr txBox="1">
            <a:spLocks noGrp="1"/>
          </p:cNvSpPr>
          <p:nvPr>
            <p:ph type="ctrTitle" idx="3"/>
          </p:nvPr>
        </p:nvSpPr>
        <p:spPr>
          <a:xfrm>
            <a:off x="5295153" y="2989856"/>
            <a:ext cx="30975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899" name="Google Shape;899;p32"/>
          <p:cNvSpPr txBox="1">
            <a:spLocks noGrp="1"/>
          </p:cNvSpPr>
          <p:nvPr>
            <p:ph type="title" idx="4"/>
          </p:nvPr>
        </p:nvSpPr>
        <p:spPr>
          <a:xfrm>
            <a:off x="720000" y="540000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CUSTOM_28"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9" name="Google Shape;1019;p37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020" name="Google Shape;1020;p37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7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7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7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7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7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7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7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7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7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7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7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7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7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7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7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7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7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7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7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7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7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2" name="Google Shape;1042;p37"/>
          <p:cNvSpPr txBox="1">
            <a:spLocks noGrp="1"/>
          </p:cNvSpPr>
          <p:nvPr>
            <p:ph type="subTitle" idx="1"/>
          </p:nvPr>
        </p:nvSpPr>
        <p:spPr>
          <a:xfrm>
            <a:off x="1342450" y="3241403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1043" name="Google Shape;1043;p37"/>
          <p:cNvSpPr txBox="1">
            <a:spLocks noGrp="1"/>
          </p:cNvSpPr>
          <p:nvPr>
            <p:ph type="subTitle" idx="2"/>
          </p:nvPr>
        </p:nvSpPr>
        <p:spPr>
          <a:xfrm>
            <a:off x="5295350" y="3232090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1044" name="Google Shape;1044;p3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96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45" name="Google Shape;1045;p37"/>
          <p:cNvSpPr txBox="1">
            <a:spLocks noGrp="1"/>
          </p:cNvSpPr>
          <p:nvPr>
            <p:ph type="subTitle" idx="3"/>
          </p:nvPr>
        </p:nvSpPr>
        <p:spPr>
          <a:xfrm>
            <a:off x="1342450" y="3615440"/>
            <a:ext cx="2506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46" name="Google Shape;1046;p37"/>
          <p:cNvSpPr txBox="1">
            <a:spLocks noGrp="1"/>
          </p:cNvSpPr>
          <p:nvPr>
            <p:ph type="subTitle" idx="4"/>
          </p:nvPr>
        </p:nvSpPr>
        <p:spPr>
          <a:xfrm>
            <a:off x="5295350" y="3606127"/>
            <a:ext cx="2506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35"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8" name="Google Shape;1358;p47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1359" name="Google Shape;1359;p47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360" name="Google Shape;1360;p47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61" name="Google Shape;1361;p47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1362" name="Google Shape;1362;p47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47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47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47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47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47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47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47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47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47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47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47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47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47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47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77" name="Google Shape;1377;p47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378" name="Google Shape;1378;p47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47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47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47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47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47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47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47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47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47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47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47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47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" name="Google Shape;1391;p47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47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393" name="Google Shape;1393;p47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4" name="Google Shape;1394;p47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5" name="Google Shape;1395;p47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6" name="Google Shape;1396;p47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7" name="Google Shape;1397;p47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8" name="Google Shape;1398;p47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36">
    <p:spTree>
      <p:nvGrpSpPr>
        <p:cNvPr id="1" name="Shape 1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0" name="Google Shape;1400;p4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401" name="Google Shape;1401;p4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4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4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4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4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4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4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4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4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4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4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4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4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4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4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4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4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4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4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420" name="Google Shape;1420;p48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21" name="Google Shape;1421;p48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22" name="Google Shape;1422;p48"/>
          <p:cNvGrpSpPr/>
          <p:nvPr/>
        </p:nvGrpSpPr>
        <p:grpSpPr>
          <a:xfrm rot="697126">
            <a:off x="8218474" y="-369190"/>
            <a:ext cx="1305393" cy="1346461"/>
            <a:chOff x="1492000" y="427450"/>
            <a:chExt cx="1188000" cy="1225375"/>
          </a:xfrm>
        </p:grpSpPr>
        <p:sp>
          <p:nvSpPr>
            <p:cNvPr id="1423" name="Google Shape;1423;p48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8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48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48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48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48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48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48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48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48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48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37">
    <p:spTree>
      <p:nvGrpSpPr>
        <p:cNvPr id="1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5" name="Google Shape;1435;p49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436" name="Google Shape;1436;p49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49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49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49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9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9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9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9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9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9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9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49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49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49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49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49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49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49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49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49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49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9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38">
    <p:spTree>
      <p:nvGrpSpPr>
        <p:cNvPr id="1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9" name="Google Shape;1459;p50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460" name="Google Shape;1460;p50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50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50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50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50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50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50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50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50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50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50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50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50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50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50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50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50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50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50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50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50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50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2" name="Google Shape;1482;p50"/>
          <p:cNvGrpSpPr/>
          <p:nvPr/>
        </p:nvGrpSpPr>
        <p:grpSpPr>
          <a:xfrm>
            <a:off x="2995920" y="1056023"/>
            <a:ext cx="3152176" cy="3031462"/>
            <a:chOff x="1857000" y="3245400"/>
            <a:chExt cx="1233825" cy="1186575"/>
          </a:xfrm>
        </p:grpSpPr>
        <p:sp>
          <p:nvSpPr>
            <p:cNvPr id="1483" name="Google Shape;1483;p50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50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50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50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50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50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39">
    <p:spTree>
      <p:nvGrpSpPr>
        <p:cNvPr id="1" name="Shape 1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0" name="Google Shape;1490;p51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491" name="Google Shape;1491;p51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51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51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51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51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51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51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51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51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51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51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51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51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51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51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51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51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51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51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51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51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51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3" name="Google Shape;1513;p51"/>
          <p:cNvGrpSpPr/>
          <p:nvPr/>
        </p:nvGrpSpPr>
        <p:grpSpPr>
          <a:xfrm>
            <a:off x="262" y="2729663"/>
            <a:ext cx="2995174" cy="2414033"/>
            <a:chOff x="6562292" y="3785209"/>
            <a:chExt cx="1875030" cy="1511226"/>
          </a:xfrm>
        </p:grpSpPr>
        <p:grpSp>
          <p:nvGrpSpPr>
            <p:cNvPr id="1514" name="Google Shape;1514;p51"/>
            <p:cNvGrpSpPr/>
            <p:nvPr/>
          </p:nvGrpSpPr>
          <p:grpSpPr>
            <a:xfrm>
              <a:off x="7717466" y="3785209"/>
              <a:ext cx="719856" cy="680112"/>
              <a:chOff x="7717200" y="3905550"/>
              <a:chExt cx="592377" cy="559671"/>
            </a:xfrm>
          </p:grpSpPr>
          <p:sp>
            <p:nvSpPr>
              <p:cNvPr id="1515" name="Google Shape;1515;p51"/>
              <p:cNvSpPr/>
              <p:nvPr/>
            </p:nvSpPr>
            <p:spPr>
              <a:xfrm>
                <a:off x="7724869" y="3917054"/>
                <a:ext cx="581268" cy="532152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9437" extrusionOk="0">
                    <a:moveTo>
                      <a:pt x="10129" y="1"/>
                    </a:moveTo>
                    <a:cubicBezTo>
                      <a:pt x="9518" y="1"/>
                      <a:pt x="4203" y="2425"/>
                      <a:pt x="3814" y="2672"/>
                    </a:cubicBezTo>
                    <a:cubicBezTo>
                      <a:pt x="3407" y="2932"/>
                      <a:pt x="0" y="4549"/>
                      <a:pt x="0" y="4684"/>
                    </a:cubicBezTo>
                    <a:cubicBezTo>
                      <a:pt x="0" y="4808"/>
                      <a:pt x="2382" y="5425"/>
                      <a:pt x="2382" y="5425"/>
                    </a:cubicBezTo>
                    <a:cubicBezTo>
                      <a:pt x="2382" y="5425"/>
                      <a:pt x="2456" y="6129"/>
                      <a:pt x="2580" y="6771"/>
                    </a:cubicBezTo>
                    <a:cubicBezTo>
                      <a:pt x="2703" y="7400"/>
                      <a:pt x="2963" y="8511"/>
                      <a:pt x="2963" y="8511"/>
                    </a:cubicBezTo>
                    <a:cubicBezTo>
                      <a:pt x="3308" y="8474"/>
                      <a:pt x="4901" y="7104"/>
                      <a:pt x="4901" y="7104"/>
                    </a:cubicBezTo>
                    <a:cubicBezTo>
                      <a:pt x="4901" y="7104"/>
                      <a:pt x="6308" y="9424"/>
                      <a:pt x="6542" y="9437"/>
                    </a:cubicBezTo>
                    <a:cubicBezTo>
                      <a:pt x="6543" y="9437"/>
                      <a:pt x="6543" y="9437"/>
                      <a:pt x="6543" y="9437"/>
                    </a:cubicBezTo>
                    <a:cubicBezTo>
                      <a:pt x="6786" y="9437"/>
                      <a:pt x="10307" y="265"/>
                      <a:pt x="10184" y="18"/>
                    </a:cubicBezTo>
                    <a:cubicBezTo>
                      <a:pt x="10177" y="6"/>
                      <a:pt x="10159" y="1"/>
                      <a:pt x="10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6" name="Google Shape;1516;p51"/>
              <p:cNvSpPr/>
              <p:nvPr/>
            </p:nvSpPr>
            <p:spPr>
              <a:xfrm>
                <a:off x="7717200" y="3905550"/>
                <a:ext cx="592377" cy="559671"/>
              </a:xfrm>
              <a:custGeom>
                <a:avLst/>
                <a:gdLst/>
                <a:ahLst/>
                <a:cxnLst/>
                <a:rect l="l" t="t" r="r" b="b"/>
                <a:pathLst>
                  <a:path w="10505" h="9925" extrusionOk="0">
                    <a:moveTo>
                      <a:pt x="9764" y="420"/>
                    </a:moveTo>
                    <a:cubicBezTo>
                      <a:pt x="9147" y="827"/>
                      <a:pt x="8518" y="1247"/>
                      <a:pt x="7913" y="1654"/>
                    </a:cubicBezTo>
                    <a:cubicBezTo>
                      <a:pt x="7715" y="1802"/>
                      <a:pt x="7505" y="1938"/>
                      <a:pt x="7283" y="2086"/>
                    </a:cubicBezTo>
                    <a:cubicBezTo>
                      <a:pt x="6111" y="2889"/>
                      <a:pt x="4728" y="3839"/>
                      <a:pt x="3382" y="4851"/>
                    </a:cubicBezTo>
                    <a:cubicBezTo>
                      <a:pt x="3148" y="5037"/>
                      <a:pt x="2926" y="5209"/>
                      <a:pt x="2728" y="5382"/>
                    </a:cubicBezTo>
                    <a:lnTo>
                      <a:pt x="2679" y="5419"/>
                    </a:lnTo>
                    <a:lnTo>
                      <a:pt x="2605" y="5493"/>
                    </a:lnTo>
                    <a:cubicBezTo>
                      <a:pt x="2506" y="5432"/>
                      <a:pt x="2407" y="5382"/>
                      <a:pt x="2296" y="5370"/>
                    </a:cubicBezTo>
                    <a:lnTo>
                      <a:pt x="2197" y="5345"/>
                    </a:lnTo>
                    <a:cubicBezTo>
                      <a:pt x="1963" y="5259"/>
                      <a:pt x="1728" y="5197"/>
                      <a:pt x="1482" y="5123"/>
                    </a:cubicBezTo>
                    <a:cubicBezTo>
                      <a:pt x="1087" y="5000"/>
                      <a:pt x="716" y="4913"/>
                      <a:pt x="358" y="4839"/>
                    </a:cubicBezTo>
                    <a:lnTo>
                      <a:pt x="371" y="4839"/>
                    </a:lnTo>
                    <a:lnTo>
                      <a:pt x="420" y="4802"/>
                    </a:lnTo>
                    <a:cubicBezTo>
                      <a:pt x="506" y="4740"/>
                      <a:pt x="605" y="4679"/>
                      <a:pt x="704" y="4629"/>
                    </a:cubicBezTo>
                    <a:cubicBezTo>
                      <a:pt x="815" y="4568"/>
                      <a:pt x="938" y="4518"/>
                      <a:pt x="1062" y="4456"/>
                    </a:cubicBezTo>
                    <a:lnTo>
                      <a:pt x="1210" y="4382"/>
                    </a:lnTo>
                    <a:cubicBezTo>
                      <a:pt x="1802" y="4098"/>
                      <a:pt x="2407" y="3790"/>
                      <a:pt x="3062" y="3457"/>
                    </a:cubicBezTo>
                    <a:cubicBezTo>
                      <a:pt x="3432" y="3259"/>
                      <a:pt x="3827" y="3062"/>
                      <a:pt x="4296" y="2827"/>
                    </a:cubicBezTo>
                    <a:cubicBezTo>
                      <a:pt x="5975" y="1988"/>
                      <a:pt x="7382" y="1309"/>
                      <a:pt x="8876" y="729"/>
                    </a:cubicBezTo>
                    <a:cubicBezTo>
                      <a:pt x="9159" y="605"/>
                      <a:pt x="9468" y="506"/>
                      <a:pt x="9764" y="420"/>
                    </a:cubicBezTo>
                    <a:close/>
                    <a:moveTo>
                      <a:pt x="9949" y="494"/>
                    </a:moveTo>
                    <a:lnTo>
                      <a:pt x="9949" y="494"/>
                    </a:lnTo>
                    <a:cubicBezTo>
                      <a:pt x="9814" y="630"/>
                      <a:pt x="9678" y="790"/>
                      <a:pt x="9542" y="938"/>
                    </a:cubicBezTo>
                    <a:cubicBezTo>
                      <a:pt x="9468" y="1037"/>
                      <a:pt x="9394" y="1124"/>
                      <a:pt x="9320" y="1198"/>
                    </a:cubicBezTo>
                    <a:cubicBezTo>
                      <a:pt x="8900" y="1654"/>
                      <a:pt x="8468" y="2111"/>
                      <a:pt x="8049" y="2568"/>
                    </a:cubicBezTo>
                    <a:cubicBezTo>
                      <a:pt x="7296" y="3358"/>
                      <a:pt x="6543" y="4148"/>
                      <a:pt x="5790" y="4938"/>
                    </a:cubicBezTo>
                    <a:lnTo>
                      <a:pt x="5283" y="5469"/>
                    </a:lnTo>
                    <a:lnTo>
                      <a:pt x="4913" y="5864"/>
                    </a:lnTo>
                    <a:cubicBezTo>
                      <a:pt x="4777" y="6012"/>
                      <a:pt x="4642" y="6160"/>
                      <a:pt x="4493" y="6308"/>
                    </a:cubicBezTo>
                    <a:lnTo>
                      <a:pt x="4469" y="6308"/>
                    </a:lnTo>
                    <a:cubicBezTo>
                      <a:pt x="4358" y="6370"/>
                      <a:pt x="4259" y="6456"/>
                      <a:pt x="4197" y="6567"/>
                    </a:cubicBezTo>
                    <a:cubicBezTo>
                      <a:pt x="4173" y="6580"/>
                      <a:pt x="4160" y="6604"/>
                      <a:pt x="4148" y="6617"/>
                    </a:cubicBezTo>
                    <a:cubicBezTo>
                      <a:pt x="4061" y="6740"/>
                      <a:pt x="3987" y="6863"/>
                      <a:pt x="3913" y="6987"/>
                    </a:cubicBezTo>
                    <a:lnTo>
                      <a:pt x="3864" y="7086"/>
                    </a:lnTo>
                    <a:cubicBezTo>
                      <a:pt x="3790" y="7209"/>
                      <a:pt x="3716" y="7320"/>
                      <a:pt x="3642" y="7431"/>
                    </a:cubicBezTo>
                    <a:cubicBezTo>
                      <a:pt x="3580" y="7555"/>
                      <a:pt x="3518" y="7641"/>
                      <a:pt x="3444" y="7752"/>
                    </a:cubicBezTo>
                    <a:lnTo>
                      <a:pt x="3173" y="8221"/>
                    </a:lnTo>
                    <a:lnTo>
                      <a:pt x="3123" y="8295"/>
                    </a:lnTo>
                    <a:cubicBezTo>
                      <a:pt x="3025" y="7876"/>
                      <a:pt x="2950" y="7444"/>
                      <a:pt x="2889" y="7024"/>
                    </a:cubicBezTo>
                    <a:cubicBezTo>
                      <a:pt x="2827" y="6592"/>
                      <a:pt x="2765" y="6148"/>
                      <a:pt x="2654" y="5728"/>
                    </a:cubicBezTo>
                    <a:cubicBezTo>
                      <a:pt x="2679" y="5678"/>
                      <a:pt x="2691" y="5629"/>
                      <a:pt x="2679" y="5580"/>
                    </a:cubicBezTo>
                    <a:cubicBezTo>
                      <a:pt x="2827" y="5456"/>
                      <a:pt x="2975" y="5333"/>
                      <a:pt x="3136" y="5222"/>
                    </a:cubicBezTo>
                    <a:cubicBezTo>
                      <a:pt x="3210" y="5172"/>
                      <a:pt x="3284" y="5123"/>
                      <a:pt x="3358" y="5074"/>
                    </a:cubicBezTo>
                    <a:cubicBezTo>
                      <a:pt x="3950" y="4629"/>
                      <a:pt x="4568" y="4197"/>
                      <a:pt x="5098" y="3815"/>
                    </a:cubicBezTo>
                    <a:cubicBezTo>
                      <a:pt x="6333" y="2950"/>
                      <a:pt x="7666" y="2025"/>
                      <a:pt x="9024" y="1111"/>
                    </a:cubicBezTo>
                    <a:lnTo>
                      <a:pt x="9196" y="988"/>
                    </a:lnTo>
                    <a:cubicBezTo>
                      <a:pt x="9443" y="827"/>
                      <a:pt x="9703" y="654"/>
                      <a:pt x="9949" y="494"/>
                    </a:cubicBezTo>
                    <a:close/>
                    <a:moveTo>
                      <a:pt x="4530" y="6530"/>
                    </a:moveTo>
                    <a:cubicBezTo>
                      <a:pt x="4555" y="6555"/>
                      <a:pt x="4580" y="6580"/>
                      <a:pt x="4592" y="6617"/>
                    </a:cubicBezTo>
                    <a:lnTo>
                      <a:pt x="4617" y="6641"/>
                    </a:lnTo>
                    <a:cubicBezTo>
                      <a:pt x="4679" y="6777"/>
                      <a:pt x="4753" y="6901"/>
                      <a:pt x="4802" y="7036"/>
                    </a:cubicBezTo>
                    <a:lnTo>
                      <a:pt x="4839" y="7110"/>
                    </a:lnTo>
                    <a:cubicBezTo>
                      <a:pt x="4864" y="7160"/>
                      <a:pt x="4888" y="7221"/>
                      <a:pt x="4925" y="7283"/>
                    </a:cubicBezTo>
                    <a:cubicBezTo>
                      <a:pt x="4802" y="7345"/>
                      <a:pt x="4691" y="7419"/>
                      <a:pt x="4580" y="7505"/>
                    </a:cubicBezTo>
                    <a:cubicBezTo>
                      <a:pt x="4555" y="7530"/>
                      <a:pt x="4530" y="7542"/>
                      <a:pt x="4493" y="7567"/>
                    </a:cubicBezTo>
                    <a:cubicBezTo>
                      <a:pt x="4333" y="7691"/>
                      <a:pt x="4160" y="7826"/>
                      <a:pt x="4000" y="7950"/>
                    </a:cubicBezTo>
                    <a:cubicBezTo>
                      <a:pt x="3901" y="8024"/>
                      <a:pt x="3815" y="8098"/>
                      <a:pt x="3728" y="8172"/>
                    </a:cubicBezTo>
                    <a:lnTo>
                      <a:pt x="3580" y="8308"/>
                    </a:lnTo>
                    <a:lnTo>
                      <a:pt x="3518" y="8357"/>
                    </a:lnTo>
                    <a:cubicBezTo>
                      <a:pt x="3457" y="8406"/>
                      <a:pt x="3395" y="8456"/>
                      <a:pt x="3321" y="8505"/>
                    </a:cubicBezTo>
                    <a:cubicBezTo>
                      <a:pt x="3407" y="8382"/>
                      <a:pt x="3481" y="8258"/>
                      <a:pt x="3555" y="8135"/>
                    </a:cubicBezTo>
                    <a:cubicBezTo>
                      <a:pt x="3703" y="7876"/>
                      <a:pt x="3864" y="7629"/>
                      <a:pt x="4000" y="7370"/>
                    </a:cubicBezTo>
                    <a:cubicBezTo>
                      <a:pt x="4049" y="7296"/>
                      <a:pt x="4086" y="7209"/>
                      <a:pt x="4135" y="7123"/>
                    </a:cubicBezTo>
                    <a:cubicBezTo>
                      <a:pt x="4222" y="6925"/>
                      <a:pt x="4333" y="6752"/>
                      <a:pt x="4469" y="6592"/>
                    </a:cubicBezTo>
                    <a:cubicBezTo>
                      <a:pt x="4493" y="6567"/>
                      <a:pt x="4506" y="6543"/>
                      <a:pt x="4530" y="6530"/>
                    </a:cubicBezTo>
                    <a:close/>
                    <a:moveTo>
                      <a:pt x="9912" y="877"/>
                    </a:moveTo>
                    <a:lnTo>
                      <a:pt x="9912" y="877"/>
                    </a:lnTo>
                    <a:cubicBezTo>
                      <a:pt x="9826" y="1087"/>
                      <a:pt x="9752" y="1296"/>
                      <a:pt x="9690" y="1469"/>
                    </a:cubicBezTo>
                    <a:cubicBezTo>
                      <a:pt x="9431" y="2222"/>
                      <a:pt x="9147" y="2963"/>
                      <a:pt x="8876" y="3654"/>
                    </a:cubicBezTo>
                    <a:cubicBezTo>
                      <a:pt x="8567" y="4444"/>
                      <a:pt x="8258" y="5246"/>
                      <a:pt x="7950" y="6049"/>
                    </a:cubicBezTo>
                    <a:cubicBezTo>
                      <a:pt x="7654" y="6802"/>
                      <a:pt x="7357" y="7567"/>
                      <a:pt x="7073" y="8320"/>
                    </a:cubicBezTo>
                    <a:cubicBezTo>
                      <a:pt x="7012" y="8456"/>
                      <a:pt x="6962" y="8604"/>
                      <a:pt x="6913" y="8740"/>
                    </a:cubicBezTo>
                    <a:cubicBezTo>
                      <a:pt x="6839" y="8962"/>
                      <a:pt x="6752" y="9196"/>
                      <a:pt x="6666" y="9406"/>
                    </a:cubicBezTo>
                    <a:cubicBezTo>
                      <a:pt x="6580" y="9258"/>
                      <a:pt x="6506" y="9110"/>
                      <a:pt x="6407" y="8974"/>
                    </a:cubicBezTo>
                    <a:lnTo>
                      <a:pt x="6333" y="8863"/>
                    </a:lnTo>
                    <a:lnTo>
                      <a:pt x="6197" y="8666"/>
                    </a:lnTo>
                    <a:cubicBezTo>
                      <a:pt x="6073" y="8468"/>
                      <a:pt x="5938" y="8258"/>
                      <a:pt x="5814" y="8061"/>
                    </a:cubicBezTo>
                    <a:cubicBezTo>
                      <a:pt x="5580" y="7715"/>
                      <a:pt x="5345" y="7345"/>
                      <a:pt x="5086" y="6851"/>
                    </a:cubicBezTo>
                    <a:lnTo>
                      <a:pt x="5061" y="6814"/>
                    </a:lnTo>
                    <a:cubicBezTo>
                      <a:pt x="4975" y="6666"/>
                      <a:pt x="4839" y="6407"/>
                      <a:pt x="4654" y="6333"/>
                    </a:cubicBezTo>
                    <a:cubicBezTo>
                      <a:pt x="5197" y="5839"/>
                      <a:pt x="5703" y="5308"/>
                      <a:pt x="6197" y="4790"/>
                    </a:cubicBezTo>
                    <a:cubicBezTo>
                      <a:pt x="6320" y="4654"/>
                      <a:pt x="6444" y="4530"/>
                      <a:pt x="6567" y="4395"/>
                    </a:cubicBezTo>
                    <a:cubicBezTo>
                      <a:pt x="7394" y="3531"/>
                      <a:pt x="8382" y="2494"/>
                      <a:pt x="9345" y="1469"/>
                    </a:cubicBezTo>
                    <a:cubicBezTo>
                      <a:pt x="9419" y="1383"/>
                      <a:pt x="9493" y="1309"/>
                      <a:pt x="9579" y="1222"/>
                    </a:cubicBezTo>
                    <a:cubicBezTo>
                      <a:pt x="9690" y="1111"/>
                      <a:pt x="9801" y="1000"/>
                      <a:pt x="9912" y="877"/>
                    </a:cubicBezTo>
                    <a:close/>
                    <a:moveTo>
                      <a:pt x="10172" y="0"/>
                    </a:moveTo>
                    <a:cubicBezTo>
                      <a:pt x="10085" y="0"/>
                      <a:pt x="10011" y="13"/>
                      <a:pt x="9937" y="25"/>
                    </a:cubicBezTo>
                    <a:cubicBezTo>
                      <a:pt x="9653" y="99"/>
                      <a:pt x="9369" y="185"/>
                      <a:pt x="9098" y="297"/>
                    </a:cubicBezTo>
                    <a:cubicBezTo>
                      <a:pt x="8258" y="605"/>
                      <a:pt x="7444" y="988"/>
                      <a:pt x="6691" y="1346"/>
                    </a:cubicBezTo>
                    <a:cubicBezTo>
                      <a:pt x="5506" y="1914"/>
                      <a:pt x="4271" y="2543"/>
                      <a:pt x="2913" y="3247"/>
                    </a:cubicBezTo>
                    <a:cubicBezTo>
                      <a:pt x="2407" y="3518"/>
                      <a:pt x="1889" y="3777"/>
                      <a:pt x="1370" y="4024"/>
                    </a:cubicBezTo>
                    <a:lnTo>
                      <a:pt x="667" y="4382"/>
                    </a:lnTo>
                    <a:cubicBezTo>
                      <a:pt x="482" y="4469"/>
                      <a:pt x="309" y="4568"/>
                      <a:pt x="161" y="4703"/>
                    </a:cubicBezTo>
                    <a:cubicBezTo>
                      <a:pt x="136" y="4728"/>
                      <a:pt x="111" y="4765"/>
                      <a:pt x="99" y="4802"/>
                    </a:cubicBezTo>
                    <a:cubicBezTo>
                      <a:pt x="50" y="4814"/>
                      <a:pt x="25" y="4851"/>
                      <a:pt x="13" y="4888"/>
                    </a:cubicBezTo>
                    <a:cubicBezTo>
                      <a:pt x="0" y="4938"/>
                      <a:pt x="25" y="4975"/>
                      <a:pt x="62" y="5000"/>
                    </a:cubicBezTo>
                    <a:cubicBezTo>
                      <a:pt x="482" y="5172"/>
                      <a:pt x="914" y="5333"/>
                      <a:pt x="1346" y="5456"/>
                    </a:cubicBezTo>
                    <a:cubicBezTo>
                      <a:pt x="1593" y="5530"/>
                      <a:pt x="1827" y="5617"/>
                      <a:pt x="2074" y="5691"/>
                    </a:cubicBezTo>
                    <a:cubicBezTo>
                      <a:pt x="2160" y="5715"/>
                      <a:pt x="2235" y="5740"/>
                      <a:pt x="2321" y="5765"/>
                    </a:cubicBezTo>
                    <a:lnTo>
                      <a:pt x="2395" y="5790"/>
                    </a:lnTo>
                    <a:lnTo>
                      <a:pt x="2407" y="5802"/>
                    </a:lnTo>
                    <a:cubicBezTo>
                      <a:pt x="2432" y="5814"/>
                      <a:pt x="2444" y="5827"/>
                      <a:pt x="2469" y="5827"/>
                    </a:cubicBezTo>
                    <a:cubicBezTo>
                      <a:pt x="2494" y="6061"/>
                      <a:pt x="2518" y="6283"/>
                      <a:pt x="2543" y="6518"/>
                    </a:cubicBezTo>
                    <a:cubicBezTo>
                      <a:pt x="2617" y="7246"/>
                      <a:pt x="2691" y="7999"/>
                      <a:pt x="2950" y="8690"/>
                    </a:cubicBezTo>
                    <a:lnTo>
                      <a:pt x="2950" y="8703"/>
                    </a:lnTo>
                    <a:cubicBezTo>
                      <a:pt x="2950" y="8740"/>
                      <a:pt x="2963" y="8764"/>
                      <a:pt x="2987" y="8789"/>
                    </a:cubicBezTo>
                    <a:cubicBezTo>
                      <a:pt x="3012" y="8838"/>
                      <a:pt x="3062" y="8876"/>
                      <a:pt x="3111" y="8876"/>
                    </a:cubicBezTo>
                    <a:lnTo>
                      <a:pt x="3148" y="8876"/>
                    </a:lnTo>
                    <a:cubicBezTo>
                      <a:pt x="3457" y="8764"/>
                      <a:pt x="3728" y="8604"/>
                      <a:pt x="3975" y="8382"/>
                    </a:cubicBezTo>
                    <a:cubicBezTo>
                      <a:pt x="4012" y="8345"/>
                      <a:pt x="4061" y="8308"/>
                      <a:pt x="4111" y="8271"/>
                    </a:cubicBezTo>
                    <a:cubicBezTo>
                      <a:pt x="4222" y="8184"/>
                      <a:pt x="4333" y="8098"/>
                      <a:pt x="4444" y="8024"/>
                    </a:cubicBezTo>
                    <a:lnTo>
                      <a:pt x="4617" y="7900"/>
                    </a:lnTo>
                    <a:lnTo>
                      <a:pt x="4765" y="7789"/>
                    </a:lnTo>
                    <a:cubicBezTo>
                      <a:pt x="4864" y="7728"/>
                      <a:pt x="4963" y="7653"/>
                      <a:pt x="5049" y="7579"/>
                    </a:cubicBezTo>
                    <a:cubicBezTo>
                      <a:pt x="5160" y="7777"/>
                      <a:pt x="5296" y="7999"/>
                      <a:pt x="5444" y="8258"/>
                    </a:cubicBezTo>
                    <a:cubicBezTo>
                      <a:pt x="5617" y="8530"/>
                      <a:pt x="5790" y="8814"/>
                      <a:pt x="5950" y="9061"/>
                    </a:cubicBezTo>
                    <a:cubicBezTo>
                      <a:pt x="6012" y="9147"/>
                      <a:pt x="6061" y="9246"/>
                      <a:pt x="6123" y="9345"/>
                    </a:cubicBezTo>
                    <a:cubicBezTo>
                      <a:pt x="6222" y="9530"/>
                      <a:pt x="6345" y="9703"/>
                      <a:pt x="6468" y="9875"/>
                    </a:cubicBezTo>
                    <a:cubicBezTo>
                      <a:pt x="6493" y="9900"/>
                      <a:pt x="6543" y="9925"/>
                      <a:pt x="6580" y="9925"/>
                    </a:cubicBezTo>
                    <a:cubicBezTo>
                      <a:pt x="6629" y="9925"/>
                      <a:pt x="6666" y="9900"/>
                      <a:pt x="6703" y="9875"/>
                    </a:cubicBezTo>
                    <a:cubicBezTo>
                      <a:pt x="6728" y="9838"/>
                      <a:pt x="6752" y="9789"/>
                      <a:pt x="6752" y="9740"/>
                    </a:cubicBezTo>
                    <a:cubicBezTo>
                      <a:pt x="6925" y="9431"/>
                      <a:pt x="7073" y="9110"/>
                      <a:pt x="7209" y="8801"/>
                    </a:cubicBezTo>
                    <a:lnTo>
                      <a:pt x="7258" y="8703"/>
                    </a:lnTo>
                    <a:cubicBezTo>
                      <a:pt x="7555" y="8024"/>
                      <a:pt x="7851" y="7333"/>
                      <a:pt x="8123" y="6666"/>
                    </a:cubicBezTo>
                    <a:lnTo>
                      <a:pt x="8147" y="6592"/>
                    </a:lnTo>
                    <a:cubicBezTo>
                      <a:pt x="8740" y="5185"/>
                      <a:pt x="9406" y="3518"/>
                      <a:pt x="10024" y="1827"/>
                    </a:cubicBezTo>
                    <a:cubicBezTo>
                      <a:pt x="10135" y="1519"/>
                      <a:pt x="10258" y="1210"/>
                      <a:pt x="10357" y="877"/>
                    </a:cubicBezTo>
                    <a:lnTo>
                      <a:pt x="10369" y="827"/>
                    </a:lnTo>
                    <a:cubicBezTo>
                      <a:pt x="10443" y="654"/>
                      <a:pt x="10480" y="469"/>
                      <a:pt x="10468" y="284"/>
                    </a:cubicBezTo>
                    <a:cubicBezTo>
                      <a:pt x="10505" y="222"/>
                      <a:pt x="10493" y="148"/>
                      <a:pt x="10443" y="111"/>
                    </a:cubicBezTo>
                    <a:cubicBezTo>
                      <a:pt x="10369" y="37"/>
                      <a:pt x="10270" y="0"/>
                      <a:pt x="101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17" name="Google Shape;1517;p51"/>
            <p:cNvSpPr/>
            <p:nvPr/>
          </p:nvSpPr>
          <p:spPr>
            <a:xfrm>
              <a:off x="6562292" y="4354432"/>
              <a:ext cx="1368335" cy="942004"/>
            </a:xfrm>
            <a:custGeom>
              <a:avLst/>
              <a:gdLst/>
              <a:ahLst/>
              <a:cxnLst/>
              <a:rect l="l" t="t" r="r" b="b"/>
              <a:pathLst>
                <a:path w="16999" h="11703" extrusionOk="0">
                  <a:moveTo>
                    <a:pt x="16961" y="211"/>
                  </a:moveTo>
                  <a:cubicBezTo>
                    <a:pt x="16998" y="87"/>
                    <a:pt x="16850" y="1"/>
                    <a:pt x="16764" y="100"/>
                  </a:cubicBezTo>
                  <a:cubicBezTo>
                    <a:pt x="16752" y="112"/>
                    <a:pt x="16752" y="124"/>
                    <a:pt x="16739" y="137"/>
                  </a:cubicBezTo>
                  <a:lnTo>
                    <a:pt x="16727" y="186"/>
                  </a:lnTo>
                  <a:lnTo>
                    <a:pt x="16715" y="235"/>
                  </a:lnTo>
                  <a:lnTo>
                    <a:pt x="16690" y="285"/>
                  </a:lnTo>
                  <a:lnTo>
                    <a:pt x="16665" y="346"/>
                  </a:lnTo>
                  <a:cubicBezTo>
                    <a:pt x="16616" y="495"/>
                    <a:pt x="16826" y="569"/>
                    <a:pt x="16887" y="433"/>
                  </a:cubicBezTo>
                  <a:lnTo>
                    <a:pt x="16912" y="359"/>
                  </a:lnTo>
                  <a:lnTo>
                    <a:pt x="16924" y="309"/>
                  </a:lnTo>
                  <a:lnTo>
                    <a:pt x="16949" y="260"/>
                  </a:lnTo>
                  <a:close/>
                  <a:moveTo>
                    <a:pt x="260" y="10197"/>
                  </a:moveTo>
                  <a:cubicBezTo>
                    <a:pt x="137" y="10110"/>
                    <a:pt x="1" y="10283"/>
                    <a:pt x="112" y="10382"/>
                  </a:cubicBezTo>
                  <a:lnTo>
                    <a:pt x="186" y="10444"/>
                  </a:lnTo>
                  <a:lnTo>
                    <a:pt x="248" y="10481"/>
                  </a:lnTo>
                  <a:lnTo>
                    <a:pt x="309" y="10530"/>
                  </a:lnTo>
                  <a:cubicBezTo>
                    <a:pt x="433" y="10617"/>
                    <a:pt x="569" y="10431"/>
                    <a:pt x="445" y="10345"/>
                  </a:cubicBezTo>
                  <a:lnTo>
                    <a:pt x="384" y="10296"/>
                  </a:lnTo>
                  <a:lnTo>
                    <a:pt x="334" y="10259"/>
                  </a:lnTo>
                  <a:close/>
                  <a:moveTo>
                    <a:pt x="1013" y="10728"/>
                  </a:moveTo>
                  <a:cubicBezTo>
                    <a:pt x="890" y="10617"/>
                    <a:pt x="741" y="10789"/>
                    <a:pt x="853" y="10900"/>
                  </a:cubicBezTo>
                  <a:cubicBezTo>
                    <a:pt x="865" y="10900"/>
                    <a:pt x="877" y="10913"/>
                    <a:pt x="890" y="10925"/>
                  </a:cubicBezTo>
                  <a:lnTo>
                    <a:pt x="951" y="10962"/>
                  </a:lnTo>
                  <a:lnTo>
                    <a:pt x="1013" y="10999"/>
                  </a:lnTo>
                  <a:lnTo>
                    <a:pt x="1087" y="11036"/>
                  </a:lnTo>
                  <a:cubicBezTo>
                    <a:pt x="1211" y="11135"/>
                    <a:pt x="1359" y="10962"/>
                    <a:pt x="1248" y="10863"/>
                  </a:cubicBezTo>
                  <a:cubicBezTo>
                    <a:pt x="1235" y="10851"/>
                    <a:pt x="1223" y="10839"/>
                    <a:pt x="1211" y="10839"/>
                  </a:cubicBezTo>
                  <a:lnTo>
                    <a:pt x="1136" y="10802"/>
                  </a:lnTo>
                  <a:lnTo>
                    <a:pt x="1075" y="10765"/>
                  </a:lnTo>
                  <a:close/>
                  <a:moveTo>
                    <a:pt x="1828" y="11123"/>
                  </a:moveTo>
                  <a:cubicBezTo>
                    <a:pt x="1680" y="11073"/>
                    <a:pt x="1593" y="11283"/>
                    <a:pt x="1741" y="11345"/>
                  </a:cubicBezTo>
                  <a:lnTo>
                    <a:pt x="1791" y="11370"/>
                  </a:lnTo>
                  <a:lnTo>
                    <a:pt x="1852" y="11382"/>
                  </a:lnTo>
                  <a:lnTo>
                    <a:pt x="1914" y="11407"/>
                  </a:lnTo>
                  <a:lnTo>
                    <a:pt x="1964" y="11431"/>
                  </a:lnTo>
                  <a:cubicBezTo>
                    <a:pt x="2001" y="11444"/>
                    <a:pt x="2050" y="11431"/>
                    <a:pt x="2075" y="11394"/>
                  </a:cubicBezTo>
                  <a:cubicBezTo>
                    <a:pt x="2136" y="11345"/>
                    <a:pt x="2124" y="11234"/>
                    <a:pt x="2038" y="11209"/>
                  </a:cubicBezTo>
                  <a:lnTo>
                    <a:pt x="1988" y="11184"/>
                  </a:lnTo>
                  <a:lnTo>
                    <a:pt x="1927" y="11172"/>
                  </a:lnTo>
                  <a:lnTo>
                    <a:pt x="1877" y="11147"/>
                  </a:lnTo>
                  <a:close/>
                  <a:moveTo>
                    <a:pt x="2692" y="11382"/>
                  </a:moveTo>
                  <a:cubicBezTo>
                    <a:pt x="2568" y="11370"/>
                    <a:pt x="2507" y="11518"/>
                    <a:pt x="2605" y="11592"/>
                  </a:cubicBezTo>
                  <a:cubicBezTo>
                    <a:pt x="2618" y="11604"/>
                    <a:pt x="2630" y="11616"/>
                    <a:pt x="2642" y="11616"/>
                  </a:cubicBezTo>
                  <a:lnTo>
                    <a:pt x="2717" y="11629"/>
                  </a:lnTo>
                  <a:lnTo>
                    <a:pt x="2778" y="11641"/>
                  </a:lnTo>
                  <a:lnTo>
                    <a:pt x="2840" y="11653"/>
                  </a:lnTo>
                  <a:lnTo>
                    <a:pt x="2877" y="11653"/>
                  </a:lnTo>
                  <a:cubicBezTo>
                    <a:pt x="3013" y="11666"/>
                    <a:pt x="3062" y="11481"/>
                    <a:pt x="2939" y="11431"/>
                  </a:cubicBezTo>
                  <a:lnTo>
                    <a:pt x="2914" y="11431"/>
                  </a:lnTo>
                  <a:lnTo>
                    <a:pt x="2865" y="11431"/>
                  </a:lnTo>
                  <a:lnTo>
                    <a:pt x="2815" y="11419"/>
                  </a:lnTo>
                  <a:lnTo>
                    <a:pt x="2766" y="11407"/>
                  </a:lnTo>
                  <a:lnTo>
                    <a:pt x="2692" y="11394"/>
                  </a:lnTo>
                  <a:close/>
                  <a:moveTo>
                    <a:pt x="3593" y="11468"/>
                  </a:moveTo>
                  <a:cubicBezTo>
                    <a:pt x="3457" y="11481"/>
                    <a:pt x="3432" y="11653"/>
                    <a:pt x="3556" y="11690"/>
                  </a:cubicBezTo>
                  <a:cubicBezTo>
                    <a:pt x="3568" y="11703"/>
                    <a:pt x="3581" y="11703"/>
                    <a:pt x="3593" y="11690"/>
                  </a:cubicBezTo>
                  <a:lnTo>
                    <a:pt x="3679" y="11690"/>
                  </a:lnTo>
                  <a:lnTo>
                    <a:pt x="3741" y="11690"/>
                  </a:lnTo>
                  <a:lnTo>
                    <a:pt x="3790" y="11690"/>
                  </a:lnTo>
                  <a:lnTo>
                    <a:pt x="3827" y="11690"/>
                  </a:lnTo>
                  <a:cubicBezTo>
                    <a:pt x="3963" y="11690"/>
                    <a:pt x="3988" y="11518"/>
                    <a:pt x="3865" y="11468"/>
                  </a:cubicBezTo>
                  <a:cubicBezTo>
                    <a:pt x="3852" y="11468"/>
                    <a:pt x="3840" y="11468"/>
                    <a:pt x="3815" y="11468"/>
                  </a:cubicBezTo>
                  <a:lnTo>
                    <a:pt x="3778" y="11468"/>
                  </a:lnTo>
                  <a:lnTo>
                    <a:pt x="3729" y="11468"/>
                  </a:lnTo>
                  <a:lnTo>
                    <a:pt x="3593" y="11468"/>
                  </a:lnTo>
                  <a:close/>
                  <a:moveTo>
                    <a:pt x="4482" y="11357"/>
                  </a:moveTo>
                  <a:cubicBezTo>
                    <a:pt x="4371" y="11394"/>
                    <a:pt x="4371" y="11567"/>
                    <a:pt x="4482" y="11592"/>
                  </a:cubicBezTo>
                  <a:cubicBezTo>
                    <a:pt x="4506" y="11592"/>
                    <a:pt x="4519" y="11592"/>
                    <a:pt x="4531" y="11592"/>
                  </a:cubicBezTo>
                  <a:lnTo>
                    <a:pt x="4593" y="11579"/>
                  </a:lnTo>
                  <a:lnTo>
                    <a:pt x="4642" y="11567"/>
                  </a:lnTo>
                  <a:lnTo>
                    <a:pt x="4704" y="11555"/>
                  </a:lnTo>
                  <a:lnTo>
                    <a:pt x="4766" y="11530"/>
                  </a:lnTo>
                  <a:cubicBezTo>
                    <a:pt x="4864" y="11505"/>
                    <a:pt x="4877" y="11370"/>
                    <a:pt x="4790" y="11320"/>
                  </a:cubicBezTo>
                  <a:cubicBezTo>
                    <a:pt x="4766" y="11308"/>
                    <a:pt x="4729" y="11295"/>
                    <a:pt x="4704" y="11308"/>
                  </a:cubicBezTo>
                  <a:lnTo>
                    <a:pt x="4642" y="11320"/>
                  </a:lnTo>
                  <a:lnTo>
                    <a:pt x="4593" y="11333"/>
                  </a:lnTo>
                  <a:lnTo>
                    <a:pt x="4543" y="11345"/>
                  </a:lnTo>
                  <a:lnTo>
                    <a:pt x="4482" y="11370"/>
                  </a:lnTo>
                  <a:close/>
                  <a:moveTo>
                    <a:pt x="5346" y="11073"/>
                  </a:moveTo>
                  <a:cubicBezTo>
                    <a:pt x="5222" y="11123"/>
                    <a:pt x="5272" y="11308"/>
                    <a:pt x="5395" y="11295"/>
                  </a:cubicBezTo>
                  <a:cubicBezTo>
                    <a:pt x="5408" y="11295"/>
                    <a:pt x="5432" y="11295"/>
                    <a:pt x="5445" y="11283"/>
                  </a:cubicBezTo>
                  <a:lnTo>
                    <a:pt x="5469" y="11271"/>
                  </a:lnTo>
                  <a:lnTo>
                    <a:pt x="5519" y="11258"/>
                  </a:lnTo>
                  <a:lnTo>
                    <a:pt x="5568" y="11234"/>
                  </a:lnTo>
                  <a:lnTo>
                    <a:pt x="5617" y="11209"/>
                  </a:lnTo>
                  <a:lnTo>
                    <a:pt x="5654" y="11184"/>
                  </a:lnTo>
                  <a:cubicBezTo>
                    <a:pt x="5741" y="11147"/>
                    <a:pt x="5741" y="11012"/>
                    <a:pt x="5642" y="10975"/>
                  </a:cubicBezTo>
                  <a:cubicBezTo>
                    <a:pt x="5617" y="10962"/>
                    <a:pt x="5580" y="10962"/>
                    <a:pt x="5556" y="10975"/>
                  </a:cubicBezTo>
                  <a:lnTo>
                    <a:pt x="5469" y="11012"/>
                  </a:lnTo>
                  <a:lnTo>
                    <a:pt x="5420" y="11036"/>
                  </a:lnTo>
                  <a:lnTo>
                    <a:pt x="5346" y="11073"/>
                  </a:lnTo>
                  <a:close/>
                  <a:moveTo>
                    <a:pt x="6136" y="10641"/>
                  </a:moveTo>
                  <a:cubicBezTo>
                    <a:pt x="6099" y="10666"/>
                    <a:pt x="6086" y="10703"/>
                    <a:pt x="6086" y="10752"/>
                  </a:cubicBezTo>
                  <a:cubicBezTo>
                    <a:pt x="6111" y="10839"/>
                    <a:pt x="6198" y="10876"/>
                    <a:pt x="6272" y="10839"/>
                  </a:cubicBezTo>
                  <a:lnTo>
                    <a:pt x="6333" y="10789"/>
                  </a:lnTo>
                  <a:lnTo>
                    <a:pt x="6370" y="10765"/>
                  </a:lnTo>
                  <a:lnTo>
                    <a:pt x="6420" y="10728"/>
                  </a:lnTo>
                  <a:lnTo>
                    <a:pt x="6469" y="10703"/>
                  </a:lnTo>
                  <a:cubicBezTo>
                    <a:pt x="6580" y="10617"/>
                    <a:pt x="6481" y="10444"/>
                    <a:pt x="6358" y="10493"/>
                  </a:cubicBezTo>
                  <a:lnTo>
                    <a:pt x="6333" y="10505"/>
                  </a:lnTo>
                  <a:lnTo>
                    <a:pt x="6247" y="10567"/>
                  </a:lnTo>
                  <a:cubicBezTo>
                    <a:pt x="6210" y="10592"/>
                    <a:pt x="6173" y="10617"/>
                    <a:pt x="6136" y="10641"/>
                  </a:cubicBezTo>
                  <a:close/>
                  <a:moveTo>
                    <a:pt x="6864" y="10086"/>
                  </a:moveTo>
                  <a:cubicBezTo>
                    <a:pt x="6753" y="10160"/>
                    <a:pt x="6864" y="10333"/>
                    <a:pt x="6988" y="10271"/>
                  </a:cubicBezTo>
                  <a:cubicBezTo>
                    <a:pt x="7000" y="10271"/>
                    <a:pt x="7000" y="10259"/>
                    <a:pt x="7012" y="10259"/>
                  </a:cubicBezTo>
                  <a:lnTo>
                    <a:pt x="7185" y="10098"/>
                  </a:lnTo>
                  <a:cubicBezTo>
                    <a:pt x="7222" y="10061"/>
                    <a:pt x="7234" y="10012"/>
                    <a:pt x="7210" y="9962"/>
                  </a:cubicBezTo>
                  <a:cubicBezTo>
                    <a:pt x="7173" y="9888"/>
                    <a:pt x="7086" y="9876"/>
                    <a:pt x="7025" y="9925"/>
                  </a:cubicBezTo>
                  <a:cubicBezTo>
                    <a:pt x="6975" y="9987"/>
                    <a:pt x="6913" y="10036"/>
                    <a:pt x="6864" y="10086"/>
                  </a:cubicBezTo>
                  <a:close/>
                  <a:moveTo>
                    <a:pt x="7494" y="9432"/>
                  </a:moveTo>
                  <a:cubicBezTo>
                    <a:pt x="7395" y="9543"/>
                    <a:pt x="7568" y="9703"/>
                    <a:pt x="7679" y="9580"/>
                  </a:cubicBezTo>
                  <a:lnTo>
                    <a:pt x="7827" y="9407"/>
                  </a:lnTo>
                  <a:cubicBezTo>
                    <a:pt x="7926" y="9296"/>
                    <a:pt x="7790" y="9148"/>
                    <a:pt x="7679" y="9222"/>
                  </a:cubicBezTo>
                  <a:cubicBezTo>
                    <a:pt x="7666" y="9234"/>
                    <a:pt x="7654" y="9246"/>
                    <a:pt x="7642" y="9259"/>
                  </a:cubicBezTo>
                  <a:cubicBezTo>
                    <a:pt x="7592" y="9320"/>
                    <a:pt x="7543" y="9370"/>
                    <a:pt x="7494" y="9432"/>
                  </a:cubicBezTo>
                  <a:close/>
                  <a:moveTo>
                    <a:pt x="8049" y="8703"/>
                  </a:moveTo>
                  <a:cubicBezTo>
                    <a:pt x="7963" y="8827"/>
                    <a:pt x="8160" y="8975"/>
                    <a:pt x="8247" y="8827"/>
                  </a:cubicBezTo>
                  <a:cubicBezTo>
                    <a:pt x="8296" y="8765"/>
                    <a:pt x="8333" y="8703"/>
                    <a:pt x="8382" y="8629"/>
                  </a:cubicBezTo>
                  <a:cubicBezTo>
                    <a:pt x="8456" y="8518"/>
                    <a:pt x="8308" y="8382"/>
                    <a:pt x="8210" y="8481"/>
                  </a:cubicBezTo>
                  <a:cubicBezTo>
                    <a:pt x="8197" y="8493"/>
                    <a:pt x="8185" y="8493"/>
                    <a:pt x="8185" y="8506"/>
                  </a:cubicBezTo>
                  <a:cubicBezTo>
                    <a:pt x="8136" y="8567"/>
                    <a:pt x="8098" y="8642"/>
                    <a:pt x="8061" y="8703"/>
                  </a:cubicBezTo>
                  <a:close/>
                  <a:moveTo>
                    <a:pt x="8518" y="7913"/>
                  </a:moveTo>
                  <a:cubicBezTo>
                    <a:pt x="8493" y="7963"/>
                    <a:pt x="8506" y="8024"/>
                    <a:pt x="8543" y="8061"/>
                  </a:cubicBezTo>
                  <a:cubicBezTo>
                    <a:pt x="8605" y="8111"/>
                    <a:pt x="8691" y="8086"/>
                    <a:pt x="8728" y="8024"/>
                  </a:cubicBezTo>
                  <a:cubicBezTo>
                    <a:pt x="8765" y="7950"/>
                    <a:pt x="8802" y="7889"/>
                    <a:pt x="8827" y="7814"/>
                  </a:cubicBezTo>
                  <a:cubicBezTo>
                    <a:pt x="8888" y="7703"/>
                    <a:pt x="8740" y="7592"/>
                    <a:pt x="8654" y="7679"/>
                  </a:cubicBezTo>
                  <a:cubicBezTo>
                    <a:pt x="8642" y="7691"/>
                    <a:pt x="8629" y="7703"/>
                    <a:pt x="8629" y="7716"/>
                  </a:cubicBezTo>
                  <a:cubicBezTo>
                    <a:pt x="8592" y="7777"/>
                    <a:pt x="8555" y="7852"/>
                    <a:pt x="8518" y="7913"/>
                  </a:cubicBezTo>
                  <a:close/>
                  <a:moveTo>
                    <a:pt x="8901" y="7086"/>
                  </a:moveTo>
                  <a:cubicBezTo>
                    <a:pt x="8851" y="7197"/>
                    <a:pt x="9000" y="7296"/>
                    <a:pt x="9098" y="7210"/>
                  </a:cubicBezTo>
                  <a:cubicBezTo>
                    <a:pt x="9111" y="7197"/>
                    <a:pt x="9111" y="7185"/>
                    <a:pt x="9123" y="7173"/>
                  </a:cubicBezTo>
                  <a:cubicBezTo>
                    <a:pt x="9148" y="7099"/>
                    <a:pt x="9172" y="7024"/>
                    <a:pt x="9197" y="6950"/>
                  </a:cubicBezTo>
                  <a:cubicBezTo>
                    <a:pt x="9246" y="6827"/>
                    <a:pt x="9086" y="6728"/>
                    <a:pt x="9012" y="6839"/>
                  </a:cubicBezTo>
                  <a:cubicBezTo>
                    <a:pt x="9000" y="6839"/>
                    <a:pt x="8987" y="6852"/>
                    <a:pt x="8987" y="6876"/>
                  </a:cubicBezTo>
                  <a:cubicBezTo>
                    <a:pt x="8963" y="6938"/>
                    <a:pt x="8926" y="7012"/>
                    <a:pt x="8901" y="7086"/>
                  </a:cubicBezTo>
                  <a:close/>
                  <a:moveTo>
                    <a:pt x="9197" y="6222"/>
                  </a:moveTo>
                  <a:cubicBezTo>
                    <a:pt x="9160" y="6370"/>
                    <a:pt x="9382" y="6432"/>
                    <a:pt x="9419" y="6284"/>
                  </a:cubicBezTo>
                  <a:cubicBezTo>
                    <a:pt x="9444" y="6197"/>
                    <a:pt x="9456" y="6123"/>
                    <a:pt x="9481" y="6049"/>
                  </a:cubicBezTo>
                  <a:cubicBezTo>
                    <a:pt x="9506" y="5951"/>
                    <a:pt x="9395" y="5864"/>
                    <a:pt x="9308" y="5926"/>
                  </a:cubicBezTo>
                  <a:cubicBezTo>
                    <a:pt x="9284" y="5938"/>
                    <a:pt x="9259" y="5963"/>
                    <a:pt x="9246" y="6000"/>
                  </a:cubicBezTo>
                  <a:cubicBezTo>
                    <a:pt x="9234" y="6074"/>
                    <a:pt x="9209" y="6148"/>
                    <a:pt x="9197" y="6222"/>
                  </a:cubicBezTo>
                  <a:close/>
                  <a:moveTo>
                    <a:pt x="9382" y="5321"/>
                  </a:moveTo>
                  <a:cubicBezTo>
                    <a:pt x="9358" y="5444"/>
                    <a:pt x="9530" y="5506"/>
                    <a:pt x="9592" y="5407"/>
                  </a:cubicBezTo>
                  <a:cubicBezTo>
                    <a:pt x="9604" y="5395"/>
                    <a:pt x="9617" y="5370"/>
                    <a:pt x="9617" y="5358"/>
                  </a:cubicBezTo>
                  <a:cubicBezTo>
                    <a:pt x="9629" y="5284"/>
                    <a:pt x="9629" y="5198"/>
                    <a:pt x="9641" y="5124"/>
                  </a:cubicBezTo>
                  <a:cubicBezTo>
                    <a:pt x="9641" y="5099"/>
                    <a:pt x="9641" y="5087"/>
                    <a:pt x="9641" y="5062"/>
                  </a:cubicBezTo>
                  <a:cubicBezTo>
                    <a:pt x="9666" y="5000"/>
                    <a:pt x="9629" y="4938"/>
                    <a:pt x="9567" y="4926"/>
                  </a:cubicBezTo>
                  <a:cubicBezTo>
                    <a:pt x="9555" y="4914"/>
                    <a:pt x="9543" y="4914"/>
                    <a:pt x="9530" y="4926"/>
                  </a:cubicBezTo>
                  <a:cubicBezTo>
                    <a:pt x="9456" y="4926"/>
                    <a:pt x="9370" y="4926"/>
                    <a:pt x="9296" y="4926"/>
                  </a:cubicBezTo>
                  <a:cubicBezTo>
                    <a:pt x="9172" y="4926"/>
                    <a:pt x="9135" y="5111"/>
                    <a:pt x="9259" y="5148"/>
                  </a:cubicBezTo>
                  <a:cubicBezTo>
                    <a:pt x="9271" y="5161"/>
                    <a:pt x="9284" y="5161"/>
                    <a:pt x="9308" y="5161"/>
                  </a:cubicBezTo>
                  <a:lnTo>
                    <a:pt x="9419" y="5161"/>
                  </a:lnTo>
                  <a:cubicBezTo>
                    <a:pt x="9419" y="5222"/>
                    <a:pt x="9395" y="5272"/>
                    <a:pt x="9395" y="5333"/>
                  </a:cubicBezTo>
                  <a:close/>
                  <a:moveTo>
                    <a:pt x="9456" y="4420"/>
                  </a:moveTo>
                  <a:cubicBezTo>
                    <a:pt x="9469" y="4556"/>
                    <a:pt x="9666" y="4556"/>
                    <a:pt x="9679" y="4420"/>
                  </a:cubicBezTo>
                  <a:lnTo>
                    <a:pt x="9679" y="4358"/>
                  </a:lnTo>
                  <a:lnTo>
                    <a:pt x="9679" y="4173"/>
                  </a:lnTo>
                  <a:cubicBezTo>
                    <a:pt x="9679" y="4050"/>
                    <a:pt x="9506" y="4025"/>
                    <a:pt x="9456" y="4136"/>
                  </a:cubicBezTo>
                  <a:cubicBezTo>
                    <a:pt x="9456" y="4161"/>
                    <a:pt x="9456" y="4173"/>
                    <a:pt x="9456" y="4185"/>
                  </a:cubicBezTo>
                  <a:lnTo>
                    <a:pt x="9456" y="4420"/>
                  </a:lnTo>
                  <a:close/>
                  <a:moveTo>
                    <a:pt x="9395" y="3506"/>
                  </a:moveTo>
                  <a:cubicBezTo>
                    <a:pt x="9407" y="3642"/>
                    <a:pt x="9604" y="3642"/>
                    <a:pt x="9617" y="3506"/>
                  </a:cubicBezTo>
                  <a:lnTo>
                    <a:pt x="9617" y="3482"/>
                  </a:lnTo>
                  <a:cubicBezTo>
                    <a:pt x="9604" y="3395"/>
                    <a:pt x="9592" y="3321"/>
                    <a:pt x="9580" y="3235"/>
                  </a:cubicBezTo>
                  <a:cubicBezTo>
                    <a:pt x="9555" y="3111"/>
                    <a:pt x="9370" y="3111"/>
                    <a:pt x="9358" y="3235"/>
                  </a:cubicBezTo>
                  <a:cubicBezTo>
                    <a:pt x="9345" y="3260"/>
                    <a:pt x="9345" y="3272"/>
                    <a:pt x="9358" y="3284"/>
                  </a:cubicBezTo>
                  <a:cubicBezTo>
                    <a:pt x="9370" y="3358"/>
                    <a:pt x="9382" y="3432"/>
                    <a:pt x="9395" y="3506"/>
                  </a:cubicBezTo>
                  <a:close/>
                  <a:moveTo>
                    <a:pt x="9111" y="2692"/>
                  </a:moveTo>
                  <a:cubicBezTo>
                    <a:pt x="9197" y="2791"/>
                    <a:pt x="9358" y="2716"/>
                    <a:pt x="9321" y="2593"/>
                  </a:cubicBezTo>
                  <a:cubicBezTo>
                    <a:pt x="9308" y="2568"/>
                    <a:pt x="9308" y="2556"/>
                    <a:pt x="9296" y="2544"/>
                  </a:cubicBezTo>
                  <a:cubicBezTo>
                    <a:pt x="9234" y="2482"/>
                    <a:pt x="9172" y="2420"/>
                    <a:pt x="9098" y="2371"/>
                  </a:cubicBezTo>
                  <a:cubicBezTo>
                    <a:pt x="8987" y="2297"/>
                    <a:pt x="8851" y="2433"/>
                    <a:pt x="8938" y="2544"/>
                  </a:cubicBezTo>
                  <a:cubicBezTo>
                    <a:pt x="8950" y="2544"/>
                    <a:pt x="8963" y="2556"/>
                    <a:pt x="8975" y="2568"/>
                  </a:cubicBezTo>
                  <a:cubicBezTo>
                    <a:pt x="9024" y="2593"/>
                    <a:pt x="9074" y="2642"/>
                    <a:pt x="9111" y="2692"/>
                  </a:cubicBezTo>
                  <a:close/>
                  <a:moveTo>
                    <a:pt x="8395" y="2544"/>
                  </a:moveTo>
                  <a:cubicBezTo>
                    <a:pt x="8531" y="2507"/>
                    <a:pt x="8493" y="2309"/>
                    <a:pt x="8358" y="2321"/>
                  </a:cubicBezTo>
                  <a:cubicBezTo>
                    <a:pt x="8345" y="2321"/>
                    <a:pt x="8333" y="2321"/>
                    <a:pt x="8321" y="2321"/>
                  </a:cubicBezTo>
                  <a:cubicBezTo>
                    <a:pt x="8247" y="2346"/>
                    <a:pt x="8173" y="2383"/>
                    <a:pt x="8098" y="2420"/>
                  </a:cubicBezTo>
                  <a:cubicBezTo>
                    <a:pt x="8074" y="2433"/>
                    <a:pt x="8049" y="2445"/>
                    <a:pt x="8037" y="2470"/>
                  </a:cubicBezTo>
                  <a:cubicBezTo>
                    <a:pt x="8000" y="2568"/>
                    <a:pt x="8098" y="2679"/>
                    <a:pt x="8197" y="2630"/>
                  </a:cubicBezTo>
                  <a:cubicBezTo>
                    <a:pt x="8259" y="2593"/>
                    <a:pt x="8333" y="2568"/>
                    <a:pt x="8395" y="2544"/>
                  </a:cubicBezTo>
                  <a:close/>
                  <a:moveTo>
                    <a:pt x="7642" y="3000"/>
                  </a:moveTo>
                  <a:cubicBezTo>
                    <a:pt x="7666" y="2976"/>
                    <a:pt x="7679" y="2951"/>
                    <a:pt x="7679" y="2926"/>
                  </a:cubicBezTo>
                  <a:cubicBezTo>
                    <a:pt x="7691" y="2815"/>
                    <a:pt x="7568" y="2754"/>
                    <a:pt x="7494" y="2815"/>
                  </a:cubicBezTo>
                  <a:cubicBezTo>
                    <a:pt x="7420" y="2877"/>
                    <a:pt x="7370" y="2926"/>
                    <a:pt x="7308" y="3000"/>
                  </a:cubicBezTo>
                  <a:cubicBezTo>
                    <a:pt x="7284" y="3037"/>
                    <a:pt x="7271" y="3087"/>
                    <a:pt x="7296" y="3136"/>
                  </a:cubicBezTo>
                  <a:cubicBezTo>
                    <a:pt x="7346" y="3198"/>
                    <a:pt x="7432" y="3210"/>
                    <a:pt x="7481" y="3149"/>
                  </a:cubicBezTo>
                  <a:cubicBezTo>
                    <a:pt x="7531" y="3087"/>
                    <a:pt x="7580" y="3037"/>
                    <a:pt x="7642" y="2988"/>
                  </a:cubicBezTo>
                  <a:close/>
                  <a:moveTo>
                    <a:pt x="7259" y="3692"/>
                  </a:moveTo>
                  <a:cubicBezTo>
                    <a:pt x="7259" y="3655"/>
                    <a:pt x="7234" y="3605"/>
                    <a:pt x="7185" y="3593"/>
                  </a:cubicBezTo>
                  <a:cubicBezTo>
                    <a:pt x="7111" y="3568"/>
                    <a:pt x="7025" y="3630"/>
                    <a:pt x="7037" y="3704"/>
                  </a:cubicBezTo>
                  <a:cubicBezTo>
                    <a:pt x="7037" y="3790"/>
                    <a:pt x="7049" y="3877"/>
                    <a:pt x="7086" y="3963"/>
                  </a:cubicBezTo>
                  <a:cubicBezTo>
                    <a:pt x="7123" y="4099"/>
                    <a:pt x="7321" y="4050"/>
                    <a:pt x="7308" y="3914"/>
                  </a:cubicBezTo>
                  <a:cubicBezTo>
                    <a:pt x="7308" y="3914"/>
                    <a:pt x="7308" y="3901"/>
                    <a:pt x="7308" y="3889"/>
                  </a:cubicBezTo>
                  <a:cubicBezTo>
                    <a:pt x="7284" y="3827"/>
                    <a:pt x="7271" y="3766"/>
                    <a:pt x="7271" y="3692"/>
                  </a:cubicBezTo>
                  <a:close/>
                  <a:moveTo>
                    <a:pt x="7666" y="4408"/>
                  </a:moveTo>
                  <a:cubicBezTo>
                    <a:pt x="7568" y="4321"/>
                    <a:pt x="7420" y="4432"/>
                    <a:pt x="7481" y="4556"/>
                  </a:cubicBezTo>
                  <a:cubicBezTo>
                    <a:pt x="7481" y="4556"/>
                    <a:pt x="7494" y="4568"/>
                    <a:pt x="7506" y="4580"/>
                  </a:cubicBezTo>
                  <a:cubicBezTo>
                    <a:pt x="7555" y="4642"/>
                    <a:pt x="7617" y="4691"/>
                    <a:pt x="7679" y="4741"/>
                  </a:cubicBezTo>
                  <a:cubicBezTo>
                    <a:pt x="7802" y="4840"/>
                    <a:pt x="7950" y="4667"/>
                    <a:pt x="7839" y="4568"/>
                  </a:cubicBezTo>
                  <a:cubicBezTo>
                    <a:pt x="7778" y="4519"/>
                    <a:pt x="7728" y="4469"/>
                    <a:pt x="7666" y="4408"/>
                  </a:cubicBezTo>
                  <a:close/>
                  <a:moveTo>
                    <a:pt x="8395" y="4852"/>
                  </a:moveTo>
                  <a:cubicBezTo>
                    <a:pt x="8271" y="4815"/>
                    <a:pt x="8197" y="4988"/>
                    <a:pt x="8308" y="5062"/>
                  </a:cubicBezTo>
                  <a:cubicBezTo>
                    <a:pt x="8321" y="5062"/>
                    <a:pt x="8333" y="5074"/>
                    <a:pt x="8345" y="5074"/>
                  </a:cubicBezTo>
                  <a:cubicBezTo>
                    <a:pt x="8419" y="5099"/>
                    <a:pt x="8493" y="5111"/>
                    <a:pt x="8580" y="5124"/>
                  </a:cubicBezTo>
                  <a:cubicBezTo>
                    <a:pt x="8703" y="5136"/>
                    <a:pt x="8765" y="4963"/>
                    <a:pt x="8654" y="4901"/>
                  </a:cubicBezTo>
                  <a:cubicBezTo>
                    <a:pt x="8642" y="4901"/>
                    <a:pt x="8629" y="4889"/>
                    <a:pt x="8617" y="4889"/>
                  </a:cubicBezTo>
                  <a:cubicBezTo>
                    <a:pt x="8543" y="4877"/>
                    <a:pt x="8469" y="4864"/>
                    <a:pt x="8395" y="4852"/>
                  </a:cubicBezTo>
                  <a:close/>
                  <a:moveTo>
                    <a:pt x="10197" y="4852"/>
                  </a:moveTo>
                  <a:cubicBezTo>
                    <a:pt x="10074" y="4864"/>
                    <a:pt x="10074" y="5049"/>
                    <a:pt x="10197" y="5074"/>
                  </a:cubicBezTo>
                  <a:cubicBezTo>
                    <a:pt x="10209" y="5074"/>
                    <a:pt x="10222" y="5074"/>
                    <a:pt x="10234" y="5074"/>
                  </a:cubicBezTo>
                  <a:lnTo>
                    <a:pt x="10469" y="5037"/>
                  </a:lnTo>
                  <a:cubicBezTo>
                    <a:pt x="10592" y="5012"/>
                    <a:pt x="10592" y="4827"/>
                    <a:pt x="10469" y="4815"/>
                  </a:cubicBezTo>
                  <a:cubicBezTo>
                    <a:pt x="10456" y="4803"/>
                    <a:pt x="10431" y="4803"/>
                    <a:pt x="10419" y="4815"/>
                  </a:cubicBezTo>
                  <a:cubicBezTo>
                    <a:pt x="10345" y="4827"/>
                    <a:pt x="10271" y="4840"/>
                    <a:pt x="10197" y="4852"/>
                  </a:cubicBezTo>
                  <a:close/>
                  <a:moveTo>
                    <a:pt x="11098" y="4667"/>
                  </a:moveTo>
                  <a:cubicBezTo>
                    <a:pt x="11012" y="4691"/>
                    <a:pt x="10975" y="4803"/>
                    <a:pt x="11049" y="4864"/>
                  </a:cubicBezTo>
                  <a:cubicBezTo>
                    <a:pt x="11073" y="4889"/>
                    <a:pt x="11123" y="4901"/>
                    <a:pt x="11160" y="4901"/>
                  </a:cubicBezTo>
                  <a:lnTo>
                    <a:pt x="11382" y="4840"/>
                  </a:lnTo>
                  <a:cubicBezTo>
                    <a:pt x="11518" y="4803"/>
                    <a:pt x="11493" y="4593"/>
                    <a:pt x="11345" y="4605"/>
                  </a:cubicBezTo>
                  <a:lnTo>
                    <a:pt x="11320" y="4605"/>
                  </a:lnTo>
                  <a:lnTo>
                    <a:pt x="11098" y="4667"/>
                  </a:lnTo>
                  <a:close/>
                  <a:moveTo>
                    <a:pt x="11987" y="4408"/>
                  </a:moveTo>
                  <a:cubicBezTo>
                    <a:pt x="11851" y="4457"/>
                    <a:pt x="11888" y="4642"/>
                    <a:pt x="12024" y="4642"/>
                  </a:cubicBezTo>
                  <a:cubicBezTo>
                    <a:pt x="12036" y="4642"/>
                    <a:pt x="12049" y="4642"/>
                    <a:pt x="12061" y="4642"/>
                  </a:cubicBezTo>
                  <a:lnTo>
                    <a:pt x="12283" y="4556"/>
                  </a:lnTo>
                  <a:cubicBezTo>
                    <a:pt x="12394" y="4519"/>
                    <a:pt x="12369" y="4334"/>
                    <a:pt x="12246" y="4334"/>
                  </a:cubicBezTo>
                  <a:cubicBezTo>
                    <a:pt x="12221" y="4334"/>
                    <a:pt x="12209" y="4334"/>
                    <a:pt x="12197" y="4346"/>
                  </a:cubicBezTo>
                  <a:lnTo>
                    <a:pt x="11987" y="4420"/>
                  </a:lnTo>
                  <a:close/>
                  <a:moveTo>
                    <a:pt x="12839" y="4074"/>
                  </a:moveTo>
                  <a:cubicBezTo>
                    <a:pt x="12727" y="4124"/>
                    <a:pt x="12764" y="4296"/>
                    <a:pt x="12888" y="4296"/>
                  </a:cubicBezTo>
                  <a:cubicBezTo>
                    <a:pt x="12900" y="4296"/>
                    <a:pt x="12913" y="4296"/>
                    <a:pt x="12925" y="4284"/>
                  </a:cubicBezTo>
                  <a:lnTo>
                    <a:pt x="13147" y="4185"/>
                  </a:lnTo>
                  <a:cubicBezTo>
                    <a:pt x="13258" y="4136"/>
                    <a:pt x="13209" y="3951"/>
                    <a:pt x="13085" y="3963"/>
                  </a:cubicBezTo>
                  <a:cubicBezTo>
                    <a:pt x="13073" y="3963"/>
                    <a:pt x="13061" y="3976"/>
                    <a:pt x="13048" y="3976"/>
                  </a:cubicBezTo>
                  <a:close/>
                  <a:moveTo>
                    <a:pt x="13653" y="3655"/>
                  </a:moveTo>
                  <a:cubicBezTo>
                    <a:pt x="13542" y="3729"/>
                    <a:pt x="13604" y="3889"/>
                    <a:pt x="13727" y="3877"/>
                  </a:cubicBezTo>
                  <a:cubicBezTo>
                    <a:pt x="13740" y="3877"/>
                    <a:pt x="13752" y="3864"/>
                    <a:pt x="13764" y="3864"/>
                  </a:cubicBezTo>
                  <a:cubicBezTo>
                    <a:pt x="13838" y="3827"/>
                    <a:pt x="13900" y="3778"/>
                    <a:pt x="13974" y="3741"/>
                  </a:cubicBezTo>
                  <a:cubicBezTo>
                    <a:pt x="14098" y="3655"/>
                    <a:pt x="13987" y="3457"/>
                    <a:pt x="13851" y="3544"/>
                  </a:cubicBezTo>
                  <a:close/>
                  <a:moveTo>
                    <a:pt x="14419" y="3161"/>
                  </a:moveTo>
                  <a:cubicBezTo>
                    <a:pt x="14320" y="3235"/>
                    <a:pt x="14394" y="3395"/>
                    <a:pt x="14517" y="3371"/>
                  </a:cubicBezTo>
                  <a:cubicBezTo>
                    <a:pt x="14530" y="3371"/>
                    <a:pt x="14554" y="3358"/>
                    <a:pt x="14567" y="3358"/>
                  </a:cubicBezTo>
                  <a:cubicBezTo>
                    <a:pt x="14628" y="3309"/>
                    <a:pt x="14690" y="3260"/>
                    <a:pt x="14752" y="3210"/>
                  </a:cubicBezTo>
                  <a:cubicBezTo>
                    <a:pt x="14826" y="3149"/>
                    <a:pt x="14801" y="3013"/>
                    <a:pt x="14690" y="3000"/>
                  </a:cubicBezTo>
                  <a:cubicBezTo>
                    <a:pt x="14665" y="3000"/>
                    <a:pt x="14628" y="3013"/>
                    <a:pt x="14604" y="3025"/>
                  </a:cubicBezTo>
                  <a:close/>
                  <a:moveTo>
                    <a:pt x="15135" y="2581"/>
                  </a:moveTo>
                  <a:cubicBezTo>
                    <a:pt x="15097" y="2605"/>
                    <a:pt x="15085" y="2655"/>
                    <a:pt x="15097" y="2692"/>
                  </a:cubicBezTo>
                  <a:cubicBezTo>
                    <a:pt x="15110" y="2778"/>
                    <a:pt x="15221" y="2815"/>
                    <a:pt x="15295" y="2754"/>
                  </a:cubicBezTo>
                  <a:cubicBezTo>
                    <a:pt x="15344" y="2704"/>
                    <a:pt x="15406" y="2642"/>
                    <a:pt x="15455" y="2593"/>
                  </a:cubicBezTo>
                  <a:cubicBezTo>
                    <a:pt x="15579" y="2482"/>
                    <a:pt x="15418" y="2309"/>
                    <a:pt x="15307" y="2420"/>
                  </a:cubicBezTo>
                  <a:cubicBezTo>
                    <a:pt x="15246" y="2470"/>
                    <a:pt x="15196" y="2531"/>
                    <a:pt x="15135" y="2581"/>
                  </a:cubicBezTo>
                  <a:close/>
                  <a:moveTo>
                    <a:pt x="15752" y="1926"/>
                  </a:moveTo>
                  <a:cubicBezTo>
                    <a:pt x="15715" y="1951"/>
                    <a:pt x="15715" y="2001"/>
                    <a:pt x="15739" y="2050"/>
                  </a:cubicBezTo>
                  <a:cubicBezTo>
                    <a:pt x="15776" y="2124"/>
                    <a:pt x="15875" y="2124"/>
                    <a:pt x="15925" y="2062"/>
                  </a:cubicBezTo>
                  <a:cubicBezTo>
                    <a:pt x="15974" y="2001"/>
                    <a:pt x="16023" y="1939"/>
                    <a:pt x="16073" y="1877"/>
                  </a:cubicBezTo>
                  <a:cubicBezTo>
                    <a:pt x="16134" y="1778"/>
                    <a:pt x="16023" y="1655"/>
                    <a:pt x="15925" y="1717"/>
                  </a:cubicBezTo>
                  <a:cubicBezTo>
                    <a:pt x="15912" y="1717"/>
                    <a:pt x="15900" y="1729"/>
                    <a:pt x="15900" y="1741"/>
                  </a:cubicBezTo>
                  <a:cubicBezTo>
                    <a:pt x="15850" y="1803"/>
                    <a:pt x="15801" y="1865"/>
                    <a:pt x="15752" y="1926"/>
                  </a:cubicBezTo>
                  <a:close/>
                  <a:moveTo>
                    <a:pt x="16270" y="1173"/>
                  </a:moveTo>
                  <a:cubicBezTo>
                    <a:pt x="16159" y="1285"/>
                    <a:pt x="16332" y="1445"/>
                    <a:pt x="16443" y="1322"/>
                  </a:cubicBezTo>
                  <a:cubicBezTo>
                    <a:pt x="16455" y="1322"/>
                    <a:pt x="16455" y="1309"/>
                    <a:pt x="16468" y="1297"/>
                  </a:cubicBezTo>
                  <a:lnTo>
                    <a:pt x="16492" y="1248"/>
                  </a:lnTo>
                  <a:lnTo>
                    <a:pt x="16542" y="1149"/>
                  </a:lnTo>
                  <a:lnTo>
                    <a:pt x="16579" y="1087"/>
                  </a:lnTo>
                  <a:cubicBezTo>
                    <a:pt x="16653" y="964"/>
                    <a:pt x="16480" y="853"/>
                    <a:pt x="16394" y="951"/>
                  </a:cubicBezTo>
                  <a:cubicBezTo>
                    <a:pt x="16381" y="964"/>
                    <a:pt x="16381" y="976"/>
                    <a:pt x="16381" y="976"/>
                  </a:cubicBezTo>
                  <a:lnTo>
                    <a:pt x="16344" y="1038"/>
                  </a:lnTo>
                  <a:lnTo>
                    <a:pt x="16295" y="113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"/>
          <p:cNvSpPr/>
          <p:nvPr/>
        </p:nvSpPr>
        <p:spPr>
          <a:xfrm>
            <a:off x="8740343" y="1780347"/>
            <a:ext cx="20479" cy="58449"/>
          </a:xfrm>
          <a:custGeom>
            <a:avLst/>
            <a:gdLst/>
            <a:ahLst/>
            <a:cxnLst/>
            <a:rect l="l" t="t" r="r" b="b"/>
            <a:pathLst>
              <a:path w="488" h="1403" extrusionOk="0">
                <a:moveTo>
                  <a:pt x="249" y="0"/>
                </a:moveTo>
                <a:cubicBezTo>
                  <a:pt x="193" y="0"/>
                  <a:pt x="139" y="35"/>
                  <a:pt x="118" y="90"/>
                </a:cubicBezTo>
                <a:cubicBezTo>
                  <a:pt x="73" y="190"/>
                  <a:pt x="46" y="289"/>
                  <a:pt x="28" y="397"/>
                </a:cubicBezTo>
                <a:cubicBezTo>
                  <a:pt x="19" y="442"/>
                  <a:pt x="1" y="496"/>
                  <a:pt x="19" y="541"/>
                </a:cubicBezTo>
                <a:cubicBezTo>
                  <a:pt x="19" y="559"/>
                  <a:pt x="28" y="568"/>
                  <a:pt x="37" y="586"/>
                </a:cubicBezTo>
                <a:cubicBezTo>
                  <a:pt x="64" y="595"/>
                  <a:pt x="145" y="613"/>
                  <a:pt x="145" y="622"/>
                </a:cubicBezTo>
                <a:cubicBezTo>
                  <a:pt x="145" y="631"/>
                  <a:pt x="100" y="649"/>
                  <a:pt x="73" y="658"/>
                </a:cubicBezTo>
                <a:cubicBezTo>
                  <a:pt x="37" y="667"/>
                  <a:pt x="46" y="685"/>
                  <a:pt x="46" y="694"/>
                </a:cubicBezTo>
                <a:cubicBezTo>
                  <a:pt x="37" y="902"/>
                  <a:pt x="46" y="1100"/>
                  <a:pt x="109" y="1307"/>
                </a:cubicBezTo>
                <a:cubicBezTo>
                  <a:pt x="118" y="1343"/>
                  <a:pt x="154" y="1379"/>
                  <a:pt x="190" y="1397"/>
                </a:cubicBezTo>
                <a:cubicBezTo>
                  <a:pt x="203" y="1401"/>
                  <a:pt x="215" y="1402"/>
                  <a:pt x="228" y="1402"/>
                </a:cubicBezTo>
                <a:cubicBezTo>
                  <a:pt x="289" y="1402"/>
                  <a:pt x="348" y="1367"/>
                  <a:pt x="371" y="1307"/>
                </a:cubicBezTo>
                <a:cubicBezTo>
                  <a:pt x="434" y="1109"/>
                  <a:pt x="443" y="902"/>
                  <a:pt x="443" y="703"/>
                </a:cubicBezTo>
                <a:cubicBezTo>
                  <a:pt x="443" y="685"/>
                  <a:pt x="452" y="676"/>
                  <a:pt x="416" y="658"/>
                </a:cubicBezTo>
                <a:cubicBezTo>
                  <a:pt x="389" y="649"/>
                  <a:pt x="344" y="640"/>
                  <a:pt x="344" y="622"/>
                </a:cubicBezTo>
                <a:cubicBezTo>
                  <a:pt x="344" y="613"/>
                  <a:pt x="425" y="595"/>
                  <a:pt x="443" y="586"/>
                </a:cubicBezTo>
                <a:cubicBezTo>
                  <a:pt x="461" y="577"/>
                  <a:pt x="470" y="559"/>
                  <a:pt x="470" y="550"/>
                </a:cubicBezTo>
                <a:cubicBezTo>
                  <a:pt x="488" y="496"/>
                  <a:pt x="470" y="451"/>
                  <a:pt x="461" y="397"/>
                </a:cubicBezTo>
                <a:cubicBezTo>
                  <a:pt x="443" y="298"/>
                  <a:pt x="416" y="190"/>
                  <a:pt x="380" y="90"/>
                </a:cubicBezTo>
                <a:cubicBezTo>
                  <a:pt x="362" y="54"/>
                  <a:pt x="335" y="27"/>
                  <a:pt x="298" y="9"/>
                </a:cubicBezTo>
                <a:cubicBezTo>
                  <a:pt x="282" y="3"/>
                  <a:pt x="266" y="0"/>
                  <a:pt x="2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" name="Google Shape;93;p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94" name="Google Shape;94;p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" name="Google Shape;116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17" name="Google Shape;117;p4"/>
          <p:cNvSpPr txBox="1">
            <a:spLocks noGrp="1"/>
          </p:cNvSpPr>
          <p:nvPr>
            <p:ph type="body" idx="1"/>
          </p:nvPr>
        </p:nvSpPr>
        <p:spPr>
          <a:xfrm>
            <a:off x="720000" y="1170724"/>
            <a:ext cx="7704000" cy="38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  <a:defRPr sz="11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AutoNum type="romanLcPeriod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AutoNum type="arabicPeriod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AutoNum type="alphaLcPeriod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AutoNum type="romanLcPeriod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AutoNum type="arabicPeriod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AutoNum type="alphaLcPeriod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AutoNum type="romanLcPeriod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grpSp>
        <p:nvGrpSpPr>
          <p:cNvPr id="120" name="Google Shape;120;p5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121" name="Google Shape;121;p5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22" name="Google Shape;122;p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23" name="Google Shape;123;p5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124" name="Google Shape;124;p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9" name="Google Shape;139;p5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40" name="Google Shape;140;p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55" name="Google Shape;155;p5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" name="Google Shape;156;p5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" name="Google Shape;157;p5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Google Shape;158;p5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" name="Google Shape;159;p5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" name="Google Shape;160;p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61" name="Google Shape;161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378600" cy="101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5"/>
          <p:cNvSpPr txBox="1">
            <a:spLocks noGrp="1"/>
          </p:cNvSpPr>
          <p:nvPr>
            <p:ph type="body" idx="1"/>
          </p:nvPr>
        </p:nvSpPr>
        <p:spPr>
          <a:xfrm>
            <a:off x="720000" y="2980194"/>
            <a:ext cx="3129300" cy="12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63" name="Google Shape;163;p5"/>
          <p:cNvSpPr txBox="1">
            <a:spLocks noGrp="1"/>
          </p:cNvSpPr>
          <p:nvPr>
            <p:ph type="body" idx="2"/>
          </p:nvPr>
        </p:nvSpPr>
        <p:spPr>
          <a:xfrm>
            <a:off x="5368500" y="2980194"/>
            <a:ext cx="3055500" cy="12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64" name="Google Shape;164;p5"/>
          <p:cNvSpPr txBox="1">
            <a:spLocks noGrp="1"/>
          </p:cNvSpPr>
          <p:nvPr>
            <p:ph type="subTitle" idx="3"/>
          </p:nvPr>
        </p:nvSpPr>
        <p:spPr>
          <a:xfrm>
            <a:off x="1031550" y="258639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5" name="Google Shape;165;p5"/>
          <p:cNvSpPr txBox="1">
            <a:spLocks noGrp="1"/>
          </p:cNvSpPr>
          <p:nvPr>
            <p:ph type="subTitle" idx="4"/>
          </p:nvPr>
        </p:nvSpPr>
        <p:spPr>
          <a:xfrm>
            <a:off x="5643150" y="258639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oogle Shape;191;p7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92" name="Google Shape;192;p7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7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7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7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7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7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7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7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7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" name="Google Shape;211;p7"/>
          <p:cNvSpPr txBox="1">
            <a:spLocks noGrp="1"/>
          </p:cNvSpPr>
          <p:nvPr>
            <p:ph type="subTitle" idx="1"/>
          </p:nvPr>
        </p:nvSpPr>
        <p:spPr>
          <a:xfrm>
            <a:off x="890100" y="1760244"/>
            <a:ext cx="7533900" cy="27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2" name="Google Shape;212;p7"/>
          <p:cNvSpPr txBox="1">
            <a:spLocks noGrp="1"/>
          </p:cNvSpPr>
          <p:nvPr>
            <p:ph type="title"/>
          </p:nvPr>
        </p:nvSpPr>
        <p:spPr>
          <a:xfrm>
            <a:off x="4572000" y="540000"/>
            <a:ext cx="3852000" cy="103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oogle Shape;239;p9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40" name="Google Shape;240;p9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9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9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9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9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9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9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9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9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9" name="Google Shape;259;p9"/>
          <p:cNvSpPr txBox="1">
            <a:spLocks noGrp="1"/>
          </p:cNvSpPr>
          <p:nvPr>
            <p:ph type="title"/>
          </p:nvPr>
        </p:nvSpPr>
        <p:spPr>
          <a:xfrm>
            <a:off x="1061575" y="1472687"/>
            <a:ext cx="2808000" cy="75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0" name="Google Shape;260;p9"/>
          <p:cNvSpPr txBox="1">
            <a:spLocks noGrp="1"/>
          </p:cNvSpPr>
          <p:nvPr>
            <p:ph type="body" idx="1"/>
          </p:nvPr>
        </p:nvSpPr>
        <p:spPr>
          <a:xfrm>
            <a:off x="1061575" y="2468991"/>
            <a:ext cx="2808000" cy="115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cxnSp>
        <p:nvCxnSpPr>
          <p:cNvPr id="261" name="Google Shape;261;p9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2" name="Google Shape;262;p9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CUSTOM_1"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3" name="Google Shape;343;p1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44" name="Google Shape;344;p1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6" name="Google Shape;366;p14"/>
          <p:cNvSpPr txBox="1">
            <a:spLocks noGrp="1"/>
          </p:cNvSpPr>
          <p:nvPr>
            <p:ph type="ctrTitle"/>
          </p:nvPr>
        </p:nvSpPr>
        <p:spPr>
          <a:xfrm>
            <a:off x="5908324" y="1290427"/>
            <a:ext cx="24513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67" name="Google Shape;367;p14"/>
          <p:cNvSpPr txBox="1">
            <a:spLocks noGrp="1"/>
          </p:cNvSpPr>
          <p:nvPr>
            <p:ph type="subTitle" idx="1"/>
          </p:nvPr>
        </p:nvSpPr>
        <p:spPr>
          <a:xfrm>
            <a:off x="5908324" y="157301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68" name="Google Shape;368;p14"/>
          <p:cNvSpPr txBox="1">
            <a:spLocks noGrp="1"/>
          </p:cNvSpPr>
          <p:nvPr>
            <p:ph type="title" idx="2" hasCustomPrompt="1"/>
          </p:nvPr>
        </p:nvSpPr>
        <p:spPr>
          <a:xfrm>
            <a:off x="4903953" y="1280000"/>
            <a:ext cx="814500" cy="57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t>xx%</a:t>
            </a:r>
          </a:p>
        </p:txBody>
      </p:sp>
      <p:sp>
        <p:nvSpPr>
          <p:cNvPr id="369" name="Google Shape;369;p14"/>
          <p:cNvSpPr txBox="1">
            <a:spLocks noGrp="1"/>
          </p:cNvSpPr>
          <p:nvPr>
            <p:ph type="subTitle" idx="3"/>
          </p:nvPr>
        </p:nvSpPr>
        <p:spPr>
          <a:xfrm>
            <a:off x="5908324" y="3563486"/>
            <a:ext cx="24513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0" name="Google Shape;370;p14"/>
          <p:cNvSpPr txBox="1">
            <a:spLocks noGrp="1"/>
          </p:cNvSpPr>
          <p:nvPr>
            <p:ph type="title" idx="4" hasCustomPrompt="1"/>
          </p:nvPr>
        </p:nvSpPr>
        <p:spPr>
          <a:xfrm>
            <a:off x="4903953" y="3277304"/>
            <a:ext cx="814500" cy="57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t>xx%</a:t>
            </a:r>
          </a:p>
        </p:txBody>
      </p:sp>
      <p:sp>
        <p:nvSpPr>
          <p:cNvPr id="371" name="Google Shape;371;p14"/>
          <p:cNvSpPr txBox="1">
            <a:spLocks noGrp="1"/>
          </p:cNvSpPr>
          <p:nvPr>
            <p:ph type="subTitle" idx="5"/>
          </p:nvPr>
        </p:nvSpPr>
        <p:spPr>
          <a:xfrm>
            <a:off x="5908324" y="2589180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2" name="Google Shape;372;p14"/>
          <p:cNvSpPr txBox="1">
            <a:spLocks noGrp="1"/>
          </p:cNvSpPr>
          <p:nvPr>
            <p:ph type="title" idx="6" hasCustomPrompt="1"/>
          </p:nvPr>
        </p:nvSpPr>
        <p:spPr>
          <a:xfrm>
            <a:off x="4903953" y="2306644"/>
            <a:ext cx="814500" cy="57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t>xx%</a:t>
            </a:r>
          </a:p>
        </p:txBody>
      </p:sp>
      <p:sp>
        <p:nvSpPr>
          <p:cNvPr id="373" name="Google Shape;373;p14"/>
          <p:cNvSpPr txBox="1">
            <a:spLocks noGrp="1"/>
          </p:cNvSpPr>
          <p:nvPr>
            <p:ph type="ctrTitle" idx="7"/>
          </p:nvPr>
        </p:nvSpPr>
        <p:spPr>
          <a:xfrm>
            <a:off x="5908324" y="2311104"/>
            <a:ext cx="24513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74" name="Google Shape;374;p14"/>
          <p:cNvSpPr txBox="1">
            <a:spLocks noGrp="1"/>
          </p:cNvSpPr>
          <p:nvPr>
            <p:ph type="ctrTitle" idx="8"/>
          </p:nvPr>
        </p:nvSpPr>
        <p:spPr>
          <a:xfrm>
            <a:off x="5908324" y="3282994"/>
            <a:ext cx="24513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75" name="Google Shape;375;p14"/>
          <p:cNvSpPr txBox="1">
            <a:spLocks noGrp="1"/>
          </p:cNvSpPr>
          <p:nvPr>
            <p:ph type="ctrTitle" idx="9"/>
          </p:nvPr>
        </p:nvSpPr>
        <p:spPr>
          <a:xfrm>
            <a:off x="1912664" y="1297314"/>
            <a:ext cx="24513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76" name="Google Shape;376;p14"/>
          <p:cNvSpPr txBox="1">
            <a:spLocks noGrp="1"/>
          </p:cNvSpPr>
          <p:nvPr>
            <p:ph type="subTitle" idx="13"/>
          </p:nvPr>
        </p:nvSpPr>
        <p:spPr>
          <a:xfrm>
            <a:off x="1912664" y="157301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7" name="Google Shape;377;p14"/>
          <p:cNvSpPr txBox="1">
            <a:spLocks noGrp="1"/>
          </p:cNvSpPr>
          <p:nvPr>
            <p:ph type="title" idx="14" hasCustomPrompt="1"/>
          </p:nvPr>
        </p:nvSpPr>
        <p:spPr>
          <a:xfrm>
            <a:off x="784376" y="1286887"/>
            <a:ext cx="814500" cy="57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t>xx%</a:t>
            </a:r>
          </a:p>
        </p:txBody>
      </p:sp>
      <p:sp>
        <p:nvSpPr>
          <p:cNvPr id="378" name="Google Shape;378;p14"/>
          <p:cNvSpPr txBox="1">
            <a:spLocks noGrp="1"/>
          </p:cNvSpPr>
          <p:nvPr>
            <p:ph type="subTitle" idx="15"/>
          </p:nvPr>
        </p:nvSpPr>
        <p:spPr>
          <a:xfrm>
            <a:off x="1912664" y="3563486"/>
            <a:ext cx="24513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9" name="Google Shape;379;p14"/>
          <p:cNvSpPr txBox="1">
            <a:spLocks noGrp="1"/>
          </p:cNvSpPr>
          <p:nvPr>
            <p:ph type="title" idx="16" hasCustomPrompt="1"/>
          </p:nvPr>
        </p:nvSpPr>
        <p:spPr>
          <a:xfrm>
            <a:off x="784376" y="3284192"/>
            <a:ext cx="814500" cy="57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t>xx%</a:t>
            </a:r>
          </a:p>
        </p:txBody>
      </p:sp>
      <p:sp>
        <p:nvSpPr>
          <p:cNvPr id="380" name="Google Shape;380;p14"/>
          <p:cNvSpPr txBox="1">
            <a:spLocks noGrp="1"/>
          </p:cNvSpPr>
          <p:nvPr>
            <p:ph type="subTitle" idx="17"/>
          </p:nvPr>
        </p:nvSpPr>
        <p:spPr>
          <a:xfrm>
            <a:off x="1912664" y="259606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81" name="Google Shape;381;p14"/>
          <p:cNvSpPr txBox="1">
            <a:spLocks noGrp="1"/>
          </p:cNvSpPr>
          <p:nvPr>
            <p:ph type="title" idx="18" hasCustomPrompt="1"/>
          </p:nvPr>
        </p:nvSpPr>
        <p:spPr>
          <a:xfrm>
            <a:off x="784376" y="2313531"/>
            <a:ext cx="814500" cy="57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t>xx%</a:t>
            </a:r>
          </a:p>
        </p:txBody>
      </p:sp>
      <p:sp>
        <p:nvSpPr>
          <p:cNvPr id="382" name="Google Shape;382;p14"/>
          <p:cNvSpPr txBox="1">
            <a:spLocks noGrp="1"/>
          </p:cNvSpPr>
          <p:nvPr>
            <p:ph type="ctrTitle" idx="19"/>
          </p:nvPr>
        </p:nvSpPr>
        <p:spPr>
          <a:xfrm>
            <a:off x="1912664" y="2304052"/>
            <a:ext cx="24513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83" name="Google Shape;383;p14"/>
          <p:cNvSpPr txBox="1">
            <a:spLocks noGrp="1"/>
          </p:cNvSpPr>
          <p:nvPr>
            <p:ph type="ctrTitle" idx="20"/>
          </p:nvPr>
        </p:nvSpPr>
        <p:spPr>
          <a:xfrm>
            <a:off x="1912664" y="3289882"/>
            <a:ext cx="24513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84" name="Google Shape;384;p14"/>
          <p:cNvSpPr txBox="1">
            <a:spLocks noGrp="1"/>
          </p:cNvSpPr>
          <p:nvPr>
            <p:ph type="title" idx="21"/>
          </p:nvPr>
        </p:nvSpPr>
        <p:spPr>
          <a:xfrm>
            <a:off x="720000" y="540000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2"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6" name="Google Shape;386;p15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87" name="Google Shape;387;p15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5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5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5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5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5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5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5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5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5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5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5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5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5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5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5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5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5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5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5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5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5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9" name="Google Shape;409;p15"/>
          <p:cNvSpPr txBox="1">
            <a:spLocks noGrp="1"/>
          </p:cNvSpPr>
          <p:nvPr>
            <p:ph type="subTitle" idx="1"/>
          </p:nvPr>
        </p:nvSpPr>
        <p:spPr>
          <a:xfrm>
            <a:off x="2059950" y="2514140"/>
            <a:ext cx="4327200" cy="10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10" name="Google Shape;410;p15"/>
          <p:cNvSpPr txBox="1">
            <a:spLocks noGrp="1"/>
          </p:cNvSpPr>
          <p:nvPr>
            <p:ph type="title"/>
          </p:nvPr>
        </p:nvSpPr>
        <p:spPr>
          <a:xfrm>
            <a:off x="1080450" y="1555960"/>
            <a:ext cx="5306700" cy="89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11" name="Google Shape;411;p15"/>
          <p:cNvSpPr txBox="1">
            <a:spLocks noGrp="1"/>
          </p:cNvSpPr>
          <p:nvPr>
            <p:ph type="title" idx="2" hasCustomPrompt="1"/>
          </p:nvPr>
        </p:nvSpPr>
        <p:spPr>
          <a:xfrm>
            <a:off x="6853050" y="2092943"/>
            <a:ext cx="1456500" cy="81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grpSp>
        <p:nvGrpSpPr>
          <p:cNvPr id="412" name="Google Shape;412;p15"/>
          <p:cNvGrpSpPr/>
          <p:nvPr/>
        </p:nvGrpSpPr>
        <p:grpSpPr>
          <a:xfrm rot="-5072894" flipH="1">
            <a:off x="-1007770" y="1789630"/>
            <a:ext cx="3474349" cy="888902"/>
            <a:chOff x="3809875" y="1963175"/>
            <a:chExt cx="1923600" cy="492150"/>
          </a:xfrm>
        </p:grpSpPr>
        <p:sp>
          <p:nvSpPr>
            <p:cNvPr id="413" name="Google Shape;413;p15"/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5"/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5"/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5"/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5"/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5"/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5"/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5"/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5"/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5"/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5"/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4" name="Google Shape;424;p15"/>
          <p:cNvGrpSpPr/>
          <p:nvPr/>
        </p:nvGrpSpPr>
        <p:grpSpPr>
          <a:xfrm rot="-375097">
            <a:off x="7330557" y="3418618"/>
            <a:ext cx="711742" cy="793298"/>
            <a:chOff x="6554696" y="509501"/>
            <a:chExt cx="711709" cy="793261"/>
          </a:xfrm>
        </p:grpSpPr>
        <p:sp>
          <p:nvSpPr>
            <p:cNvPr id="425" name="Google Shape;425;p15"/>
            <p:cNvSpPr/>
            <p:nvPr/>
          </p:nvSpPr>
          <p:spPr>
            <a:xfrm>
              <a:off x="6560695" y="516700"/>
              <a:ext cx="696978" cy="779230"/>
            </a:xfrm>
            <a:custGeom>
              <a:avLst/>
              <a:gdLst/>
              <a:ahLst/>
              <a:cxnLst/>
              <a:rect l="l" t="t" r="r" b="b"/>
              <a:pathLst>
                <a:path w="20913" h="23381" extrusionOk="0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5"/>
            <p:cNvSpPr/>
            <p:nvPr/>
          </p:nvSpPr>
          <p:spPr>
            <a:xfrm>
              <a:off x="6554696" y="509501"/>
              <a:ext cx="711709" cy="793261"/>
            </a:xfrm>
            <a:custGeom>
              <a:avLst/>
              <a:gdLst/>
              <a:ahLst/>
              <a:cxnLst/>
              <a:rect l="l" t="t" r="r" b="b"/>
              <a:pathLst>
                <a:path w="21355" h="23802" extrusionOk="0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720000" y="1187100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302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5" r:id="rId6"/>
    <p:sldLayoutId id="2147483658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1" r:id="rId18"/>
    <p:sldLayoutId id="2147483675" r:id="rId19"/>
    <p:sldLayoutId id="2147483678" r:id="rId20"/>
    <p:sldLayoutId id="2147483683" r:id="rId21"/>
    <p:sldLayoutId id="2147483693" r:id="rId22"/>
    <p:sldLayoutId id="2147483694" r:id="rId23"/>
    <p:sldLayoutId id="2147483695" r:id="rId24"/>
    <p:sldLayoutId id="2147483696" r:id="rId25"/>
    <p:sldLayoutId id="2147483697" r:id="rId2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UniSaludITSON" TargetMode="External"/><Relationship Id="rId3" Type="http://schemas.openxmlformats.org/officeDocument/2006/relationships/hyperlink" Target="mailto:consultorio.salud@itson.edu.mx" TargetMode="External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isrrael.rayos@itson.edu.mx" TargetMode="External"/><Relationship Id="rId5" Type="http://schemas.openxmlformats.org/officeDocument/2006/relationships/image" Target="../media/image18.png"/><Relationship Id="rId4" Type="http://schemas.openxmlformats.org/officeDocument/2006/relationships/hyperlink" Target="mailto:saludable.centro@itson.edu.mx" TargetMode="External"/><Relationship Id="rId9" Type="http://schemas.openxmlformats.org/officeDocument/2006/relationships/hyperlink" Target="https://www.instagram.com/universidadsaludableitson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mireya.rojas@itson.edu.mx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enfermeria.empalme@itson.edu.mx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idiomasi@itson.edu.mx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my.matterport.com/show/?m=73CDWM2SYTa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" Target="slide19.xml"/><Relationship Id="rId7" Type="http://schemas.openxmlformats.org/officeDocument/2006/relationships/slide" Target="slide2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slide" Target="slide20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tutoriasobregon" TargetMode="External"/><Relationship Id="rId13" Type="http://schemas.openxmlformats.org/officeDocument/2006/relationships/hyperlink" Target="https://www.instagram.com/afia_navojoa/" TargetMode="External"/><Relationship Id="rId3" Type="http://schemas.openxmlformats.org/officeDocument/2006/relationships/slide" Target="slide5.xml"/><Relationship Id="rId7" Type="http://schemas.openxmlformats.org/officeDocument/2006/relationships/image" Target="../media/image2.jpeg"/><Relationship Id="rId12" Type="http://schemas.openxmlformats.org/officeDocument/2006/relationships/hyperlink" Target="https://www.instagram.com/tutoriasobregon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.png"/><Relationship Id="rId11" Type="http://schemas.openxmlformats.org/officeDocument/2006/relationships/hyperlink" Target="https://www.facebook.com/profile.php?id=100065036828185&amp;mibextid=tzlV2A" TargetMode="External"/><Relationship Id="rId5" Type="http://schemas.openxmlformats.org/officeDocument/2006/relationships/slide" Target="slide6.xml"/><Relationship Id="rId10" Type="http://schemas.openxmlformats.org/officeDocument/2006/relationships/hyperlink" Target="https://www.facebook.com/ItsonGuaymasOficial" TargetMode="External"/><Relationship Id="rId4" Type="http://schemas.openxmlformats.org/officeDocument/2006/relationships/slide" Target="slide3.xml"/><Relationship Id="rId9" Type="http://schemas.openxmlformats.org/officeDocument/2006/relationships/hyperlink" Target="https://www.facebook.com/areadeformacionintegraldelalumno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slide" Target="slide28.xml"/><Relationship Id="rId5" Type="http://schemas.openxmlformats.org/officeDocument/2006/relationships/slide" Target="slide26.xml"/><Relationship Id="rId4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hyperlink" Target="https://fer.org.mx/" TargetMode="External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0.jpeg"/><Relationship Id="rId5" Type="http://schemas.openxmlformats.org/officeDocument/2006/relationships/hyperlink" Target="https://elvalordeeducar.cbrands.mx/" TargetMode="External"/><Relationship Id="rId4" Type="http://schemas.openxmlformats.org/officeDocument/2006/relationships/hyperlink" Target="https://www.fundaciontelmextelcel.org/beca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my.matterport.com/show/?m=73CDWM2SYTa" TargetMode="External"/><Relationship Id="rId13" Type="http://schemas.openxmlformats.org/officeDocument/2006/relationships/hyperlink" Target="https://www.facebook.com/areadeformacionintegraldelalumno/" TargetMode="External"/><Relationship Id="rId3" Type="http://schemas.openxmlformats.org/officeDocument/2006/relationships/image" Target="../media/image47.jpg"/><Relationship Id="rId7" Type="http://schemas.openxmlformats.org/officeDocument/2006/relationships/hyperlink" Target="https://www.itson.mx/micrositios/cultura/Paginas/agenda.aspx" TargetMode="External"/><Relationship Id="rId12" Type="http://schemas.openxmlformats.org/officeDocument/2006/relationships/hyperlink" Target="https://www.facebook.com/tutoriasobregon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apps9.itson.edu.mx/MesaAyudaITSON&#8203;&#8203;" TargetMode="External"/><Relationship Id="rId11" Type="http://schemas.openxmlformats.org/officeDocument/2006/relationships/hyperlink" Target="https://www.fundaciontelmextelcel.org/becas" TargetMode="External"/><Relationship Id="rId5" Type="http://schemas.openxmlformats.org/officeDocument/2006/relationships/hyperlink" Target="file:///C:/Users/rocio.barrera/Desktop/Curso%20II%202023/https" TargetMode="External"/><Relationship Id="rId15" Type="http://schemas.openxmlformats.org/officeDocument/2006/relationships/hyperlink" Target="https://www.facebook.com/ItsonGuaymasOficial" TargetMode="External"/><Relationship Id="rId10" Type="http://schemas.openxmlformats.org/officeDocument/2006/relationships/hyperlink" Target="https://fer.org.mx/" TargetMode="External"/><Relationship Id="rId4" Type="http://schemas.openxmlformats.org/officeDocument/2006/relationships/hyperlink" Target="https://apps2.itson.edu.mx/cia/" TargetMode="External"/><Relationship Id="rId9" Type="http://schemas.openxmlformats.org/officeDocument/2006/relationships/hyperlink" Target="https://elvalordeeducar.cbrands.mx/" TargetMode="External"/><Relationship Id="rId14" Type="http://schemas.openxmlformats.org/officeDocument/2006/relationships/hyperlink" Target="https://www.facebook.com/profile.php?id=100065036828185&amp;mibextid=tzlV2A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15.xml"/><Relationship Id="rId7" Type="http://schemas.openxmlformats.org/officeDocument/2006/relationships/slide" Target="slide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slide" Target="slide14.xml"/><Relationship Id="rId5" Type="http://schemas.openxmlformats.org/officeDocument/2006/relationships/slide" Target="slide7.xml"/><Relationship Id="rId4" Type="http://schemas.openxmlformats.org/officeDocument/2006/relationships/slide" Target="slide8.xml"/><Relationship Id="rId9" Type="http://schemas.openxmlformats.org/officeDocument/2006/relationships/slide" Target="slide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hyperlink" Target="https://apps9.itson.edu.mx/MesaAyudaITSON&#8203;&#8203;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www.itson.mx/servicios/registroescolar/SiteAssets/Paginas/seguro-facultativo/SegFac-IMSS_Guia-solicitud-2023%20Act.pdf" TargetMode="External"/><Relationship Id="rId5" Type="http://schemas.openxmlformats.org/officeDocument/2006/relationships/hyperlink" Target="https://serviciosdigitales.imss.gob.mx/portal-ciudadano-web-externo/derechohabientes/tramite/registro" TargetMode="External"/><Relationship Id="rId4" Type="http://schemas.openxmlformats.org/officeDocument/2006/relationships/hyperlink" Target="https://apps2.itson.edu.mx/cia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534;p58"/>
          <p:cNvSpPr txBox="1">
            <a:spLocks noGrp="1"/>
          </p:cNvSpPr>
          <p:nvPr>
            <p:ph type="ctrTitle"/>
          </p:nvPr>
        </p:nvSpPr>
        <p:spPr>
          <a:xfrm>
            <a:off x="2351850" y="1193132"/>
            <a:ext cx="4440300" cy="79818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4800" dirty="0"/>
              <a:t>Tutoría Inicial</a:t>
            </a:r>
            <a:endParaRPr sz="4800" dirty="0"/>
          </a:p>
        </p:txBody>
      </p:sp>
      <p:sp>
        <p:nvSpPr>
          <p:cNvPr id="7" name="Google Shape;1535;p58"/>
          <p:cNvSpPr txBox="1">
            <a:spLocks noGrp="1"/>
          </p:cNvSpPr>
          <p:nvPr>
            <p:ph type="subTitle" idx="1"/>
          </p:nvPr>
        </p:nvSpPr>
        <p:spPr>
          <a:xfrm>
            <a:off x="2311509" y="2475834"/>
            <a:ext cx="4440300" cy="3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SzPts val="1100"/>
            </a:pPr>
            <a:r>
              <a:rPr lang="es-ES" dirty="0">
                <a:latin typeface="Candara" panose="020E0502030303020204" pitchFamily="34" charset="0"/>
                <a:ea typeface="Microsoft YaHei" panose="020B0503020204020204" pitchFamily="34" charset="-122"/>
              </a:rPr>
              <a:t>Tutor (a): </a:t>
            </a:r>
            <a:br>
              <a:rPr lang="es-ES" dirty="0">
                <a:latin typeface="Candara" panose="020E0502030303020204" pitchFamily="34" charset="0"/>
                <a:ea typeface="Microsoft YaHei" panose="020B0503020204020204" pitchFamily="34" charset="-122"/>
              </a:rPr>
            </a:br>
            <a:r>
              <a:rPr lang="es-ES" dirty="0">
                <a:latin typeface="Candara" panose="020E0502030303020204" pitchFamily="34" charset="0"/>
                <a:ea typeface="Microsoft YaHei" panose="020B0503020204020204" pitchFamily="34" charset="-122"/>
              </a:rPr>
              <a:t>Nombre </a:t>
            </a:r>
            <a:r>
              <a:rPr lang="es-ES" dirty="0" err="1">
                <a:latin typeface="Candara" panose="020E0502030303020204" pitchFamily="34" charset="0"/>
                <a:ea typeface="Microsoft YaHei" panose="020B0503020204020204" pitchFamily="34" charset="-122"/>
              </a:rPr>
              <a:t>Nombre</a:t>
            </a:r>
            <a:r>
              <a:rPr lang="es-ES" dirty="0">
                <a:latin typeface="Candara" panose="020E0502030303020204" pitchFamily="34" charset="0"/>
                <a:ea typeface="Microsoft YaHei" panose="020B0503020204020204" pitchFamily="34" charset="-122"/>
              </a:rPr>
              <a:t> Apellido </a:t>
            </a:r>
            <a:r>
              <a:rPr lang="es-ES" dirty="0" err="1">
                <a:latin typeface="Candara" panose="020E0502030303020204" pitchFamily="34" charset="0"/>
                <a:ea typeface="Microsoft YaHei" panose="020B0503020204020204" pitchFamily="34" charset="-122"/>
              </a:rPr>
              <a:t>Apellido</a:t>
            </a:r>
            <a:endParaRPr dirty="0">
              <a:latin typeface="Candara" panose="020E0502030303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8" name="Google Shape;1534;p58">
            <a:extLst>
              <a:ext uri="{FF2B5EF4-FFF2-40B4-BE49-F238E27FC236}">
                <a16:creationId xmlns:a16="http://schemas.microsoft.com/office/drawing/2014/main" id="{EDEC11BE-0DBF-4ED8-9DD3-7011F069493C}"/>
              </a:ext>
            </a:extLst>
          </p:cNvPr>
          <p:cNvSpPr txBox="1">
            <a:spLocks/>
          </p:cNvSpPr>
          <p:nvPr/>
        </p:nvSpPr>
        <p:spPr>
          <a:xfrm>
            <a:off x="2271167" y="1856450"/>
            <a:ext cx="4440300" cy="798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6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pPr>
              <a:buClr>
                <a:schemeClr val="dk2"/>
              </a:buClr>
              <a:buSzPts val="1100"/>
              <a:buFont typeface="Arial"/>
              <a:buNone/>
            </a:pPr>
            <a:r>
              <a:rPr lang="es-MX" sz="2000" dirty="0"/>
              <a:t>Curso 2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32" y="3139152"/>
            <a:ext cx="1964053" cy="90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3" name="Google Shape;2073;p71"/>
          <p:cNvGrpSpPr/>
          <p:nvPr/>
        </p:nvGrpSpPr>
        <p:grpSpPr>
          <a:xfrm rot="774136">
            <a:off x="1581315" y="3523769"/>
            <a:ext cx="1872847" cy="585343"/>
            <a:chOff x="4345425" y="2175475"/>
            <a:chExt cx="800750" cy="176025"/>
          </a:xfrm>
        </p:grpSpPr>
        <p:sp>
          <p:nvSpPr>
            <p:cNvPr id="2074" name="Google Shape;2074;p7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7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6" name="Google Shape;2076;p71"/>
          <p:cNvGrpSpPr/>
          <p:nvPr/>
        </p:nvGrpSpPr>
        <p:grpSpPr>
          <a:xfrm rot="774136">
            <a:off x="5663763" y="3394994"/>
            <a:ext cx="2228350" cy="585343"/>
            <a:chOff x="4345425" y="2175475"/>
            <a:chExt cx="800750" cy="176025"/>
          </a:xfrm>
        </p:grpSpPr>
        <p:sp>
          <p:nvSpPr>
            <p:cNvPr id="2077" name="Google Shape;2077;p7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7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9" name="Google Shape;2079;p71"/>
          <p:cNvGrpSpPr/>
          <p:nvPr/>
        </p:nvGrpSpPr>
        <p:grpSpPr>
          <a:xfrm rot="774136">
            <a:off x="1233565" y="1570281"/>
            <a:ext cx="2082008" cy="585343"/>
            <a:chOff x="4345425" y="2175475"/>
            <a:chExt cx="800750" cy="176025"/>
          </a:xfrm>
        </p:grpSpPr>
        <p:sp>
          <p:nvSpPr>
            <p:cNvPr id="2080" name="Google Shape;2080;p7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7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2" name="Google Shape;2082;p71"/>
          <p:cNvGrpSpPr/>
          <p:nvPr/>
        </p:nvGrpSpPr>
        <p:grpSpPr>
          <a:xfrm rot="774136">
            <a:off x="5845794" y="1278072"/>
            <a:ext cx="1303213" cy="585343"/>
            <a:chOff x="4345425" y="2175475"/>
            <a:chExt cx="800750" cy="176025"/>
          </a:xfrm>
        </p:grpSpPr>
        <p:sp>
          <p:nvSpPr>
            <p:cNvPr id="2083" name="Google Shape;2083;p7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7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85" name="Google Shape;2085;p71"/>
          <p:cNvSpPr txBox="1">
            <a:spLocks noGrp="1"/>
          </p:cNvSpPr>
          <p:nvPr>
            <p:ph type="ctrTitle" idx="3"/>
          </p:nvPr>
        </p:nvSpPr>
        <p:spPr>
          <a:xfrm>
            <a:off x="5587694" y="2066061"/>
            <a:ext cx="2343669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Prescripción del ejercicio físico</a:t>
            </a:r>
            <a:endParaRPr sz="1800" dirty="0"/>
          </a:p>
        </p:txBody>
      </p:sp>
      <p:sp>
        <p:nvSpPr>
          <p:cNvPr id="2088" name="Google Shape;2088;p71"/>
          <p:cNvSpPr txBox="1">
            <a:spLocks noGrp="1"/>
          </p:cNvSpPr>
          <p:nvPr>
            <p:ph type="ctrTitle"/>
          </p:nvPr>
        </p:nvSpPr>
        <p:spPr>
          <a:xfrm>
            <a:off x="5259331" y="1391025"/>
            <a:ext cx="24513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Enfermería</a:t>
            </a:r>
            <a:endParaRPr sz="1800" dirty="0"/>
          </a:p>
        </p:txBody>
      </p:sp>
      <p:sp>
        <p:nvSpPr>
          <p:cNvPr id="2090" name="Google Shape;2090;p71"/>
          <p:cNvSpPr txBox="1">
            <a:spLocks noGrp="1"/>
          </p:cNvSpPr>
          <p:nvPr>
            <p:ph type="ctrTitle" idx="4"/>
          </p:nvPr>
        </p:nvSpPr>
        <p:spPr>
          <a:xfrm>
            <a:off x="1121073" y="1610797"/>
            <a:ext cx="24513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Apoyo psicológico y consejería</a:t>
            </a:r>
            <a:endParaRPr sz="1800" dirty="0"/>
          </a:p>
        </p:txBody>
      </p:sp>
      <p:sp>
        <p:nvSpPr>
          <p:cNvPr id="2092" name="Google Shape;2092;p71"/>
          <p:cNvSpPr txBox="1">
            <a:spLocks noGrp="1"/>
          </p:cNvSpPr>
          <p:nvPr>
            <p:ph type="ctrTitle" idx="7"/>
          </p:nvPr>
        </p:nvSpPr>
        <p:spPr>
          <a:xfrm>
            <a:off x="1138892" y="3583772"/>
            <a:ext cx="2603262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Atención</a:t>
            </a:r>
            <a:br>
              <a:rPr lang="en" sz="1800" dirty="0"/>
            </a:br>
            <a:r>
              <a:rPr lang="en" sz="1800" dirty="0"/>
              <a:t> nutricia</a:t>
            </a:r>
            <a:endParaRPr sz="1800" dirty="0"/>
          </a:p>
        </p:txBody>
      </p:sp>
      <p:sp>
        <p:nvSpPr>
          <p:cNvPr id="2093" name="Google Shape;2093;p71"/>
          <p:cNvSpPr txBox="1">
            <a:spLocks noGrp="1"/>
          </p:cNvSpPr>
          <p:nvPr>
            <p:ph type="title" idx="8"/>
          </p:nvPr>
        </p:nvSpPr>
        <p:spPr>
          <a:xfrm>
            <a:off x="616516" y="158590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spcBef>
                <a:spcPct val="0"/>
              </a:spcBef>
            </a:pPr>
            <a:r>
              <a:rPr lang="es-ES" altLang="es-MX" sz="3200" dirty="0"/>
              <a:t>Centro de Universidad Saludable</a:t>
            </a:r>
          </a:p>
        </p:txBody>
      </p:sp>
      <p:grpSp>
        <p:nvGrpSpPr>
          <p:cNvPr id="2094" name="Google Shape;2094;p71"/>
          <p:cNvGrpSpPr/>
          <p:nvPr/>
        </p:nvGrpSpPr>
        <p:grpSpPr>
          <a:xfrm>
            <a:off x="1700574" y="623138"/>
            <a:ext cx="5620945" cy="176025"/>
            <a:chOff x="4345425" y="2175475"/>
            <a:chExt cx="800750" cy="176025"/>
          </a:xfrm>
        </p:grpSpPr>
        <p:sp>
          <p:nvSpPr>
            <p:cNvPr id="2095" name="Google Shape;2095;p7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7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7" name="Google Shape;2097;p71"/>
          <p:cNvGrpSpPr/>
          <p:nvPr/>
        </p:nvGrpSpPr>
        <p:grpSpPr>
          <a:xfrm rot="5646265" flipH="1">
            <a:off x="637436" y="30700"/>
            <a:ext cx="595080" cy="675869"/>
            <a:chOff x="5464100" y="4208075"/>
            <a:chExt cx="494625" cy="579650"/>
          </a:xfrm>
        </p:grpSpPr>
        <p:sp>
          <p:nvSpPr>
            <p:cNvPr id="2098" name="Google Shape;2098;p71"/>
            <p:cNvSpPr/>
            <p:nvPr/>
          </p:nvSpPr>
          <p:spPr>
            <a:xfrm>
              <a:off x="5594650" y="4504850"/>
              <a:ext cx="341250" cy="255800"/>
            </a:xfrm>
            <a:custGeom>
              <a:avLst/>
              <a:gdLst/>
              <a:ahLst/>
              <a:cxnLst/>
              <a:rect l="l" t="t" r="r" b="b"/>
              <a:pathLst>
                <a:path w="13650" h="10232" extrusionOk="0">
                  <a:moveTo>
                    <a:pt x="11619" y="0"/>
                  </a:moveTo>
                  <a:cubicBezTo>
                    <a:pt x="11538" y="0"/>
                    <a:pt x="11454" y="19"/>
                    <a:pt x="11367" y="60"/>
                  </a:cubicBezTo>
                  <a:cubicBezTo>
                    <a:pt x="10774" y="356"/>
                    <a:pt x="10157" y="653"/>
                    <a:pt x="9587" y="973"/>
                  </a:cubicBezTo>
                  <a:cubicBezTo>
                    <a:pt x="8423" y="1657"/>
                    <a:pt x="7327" y="2388"/>
                    <a:pt x="6254" y="3209"/>
                  </a:cubicBezTo>
                  <a:cubicBezTo>
                    <a:pt x="4177" y="4784"/>
                    <a:pt x="2100" y="6359"/>
                    <a:pt x="0" y="7934"/>
                  </a:cubicBezTo>
                  <a:cubicBezTo>
                    <a:pt x="584" y="8864"/>
                    <a:pt x="1080" y="10231"/>
                    <a:pt x="2001" y="10231"/>
                  </a:cubicBezTo>
                  <a:cubicBezTo>
                    <a:pt x="2232" y="10231"/>
                    <a:pt x="2491" y="10145"/>
                    <a:pt x="2785" y="9943"/>
                  </a:cubicBezTo>
                  <a:cubicBezTo>
                    <a:pt x="3972" y="9121"/>
                    <a:pt x="5159" y="8300"/>
                    <a:pt x="6323" y="7478"/>
                  </a:cubicBezTo>
                  <a:cubicBezTo>
                    <a:pt x="7281" y="6816"/>
                    <a:pt x="13650" y="2867"/>
                    <a:pt x="13011" y="1726"/>
                  </a:cubicBezTo>
                  <a:cubicBezTo>
                    <a:pt x="12806" y="1338"/>
                    <a:pt x="12310" y="0"/>
                    <a:pt x="11619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71"/>
            <p:cNvSpPr/>
            <p:nvPr/>
          </p:nvSpPr>
          <p:spPr>
            <a:xfrm>
              <a:off x="5518750" y="4363750"/>
              <a:ext cx="340700" cy="255675"/>
            </a:xfrm>
            <a:custGeom>
              <a:avLst/>
              <a:gdLst/>
              <a:ahLst/>
              <a:cxnLst/>
              <a:rect l="l" t="t" r="r" b="b"/>
              <a:pathLst>
                <a:path w="13628" h="10227" extrusionOk="0">
                  <a:moveTo>
                    <a:pt x="11606" y="0"/>
                  </a:moveTo>
                  <a:cubicBezTo>
                    <a:pt x="11522" y="0"/>
                    <a:pt x="11435" y="21"/>
                    <a:pt x="11345" y="66"/>
                  </a:cubicBezTo>
                  <a:cubicBezTo>
                    <a:pt x="10751" y="362"/>
                    <a:pt x="10158" y="659"/>
                    <a:pt x="9587" y="979"/>
                  </a:cubicBezTo>
                  <a:cubicBezTo>
                    <a:pt x="8423" y="1664"/>
                    <a:pt x="7304" y="2394"/>
                    <a:pt x="6232" y="3216"/>
                  </a:cubicBezTo>
                  <a:cubicBezTo>
                    <a:pt x="4155" y="4791"/>
                    <a:pt x="2077" y="6343"/>
                    <a:pt x="0" y="7940"/>
                  </a:cubicBezTo>
                  <a:cubicBezTo>
                    <a:pt x="563" y="8867"/>
                    <a:pt x="1054" y="10226"/>
                    <a:pt x="1967" y="10226"/>
                  </a:cubicBezTo>
                  <a:cubicBezTo>
                    <a:pt x="2201" y="10226"/>
                    <a:pt x="2464" y="10136"/>
                    <a:pt x="2762" y="9926"/>
                  </a:cubicBezTo>
                  <a:cubicBezTo>
                    <a:pt x="3949" y="9127"/>
                    <a:pt x="5136" y="8306"/>
                    <a:pt x="6323" y="7484"/>
                  </a:cubicBezTo>
                  <a:cubicBezTo>
                    <a:pt x="7282" y="6822"/>
                    <a:pt x="13627" y="2873"/>
                    <a:pt x="13011" y="1732"/>
                  </a:cubicBezTo>
                  <a:cubicBezTo>
                    <a:pt x="12787" y="1346"/>
                    <a:pt x="12292" y="0"/>
                    <a:pt x="11606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71"/>
            <p:cNvSpPr/>
            <p:nvPr/>
          </p:nvSpPr>
          <p:spPr>
            <a:xfrm>
              <a:off x="5475950" y="4235275"/>
              <a:ext cx="281925" cy="269375"/>
            </a:xfrm>
            <a:custGeom>
              <a:avLst/>
              <a:gdLst/>
              <a:ahLst/>
              <a:cxnLst/>
              <a:rect l="l" t="t" r="r" b="b"/>
              <a:pathLst>
                <a:path w="11277" h="10775" extrusionOk="0">
                  <a:moveTo>
                    <a:pt x="1210" y="1"/>
                  </a:moveTo>
                  <a:cubicBezTo>
                    <a:pt x="1233" y="23"/>
                    <a:pt x="1233" y="46"/>
                    <a:pt x="1233" y="92"/>
                  </a:cubicBezTo>
                  <a:cubicBezTo>
                    <a:pt x="1005" y="3653"/>
                    <a:pt x="503" y="7213"/>
                    <a:pt x="0" y="10774"/>
                  </a:cubicBezTo>
                  <a:cubicBezTo>
                    <a:pt x="3607" y="7989"/>
                    <a:pt x="7396" y="5456"/>
                    <a:pt x="11276" y="3082"/>
                  </a:cubicBezTo>
                  <a:cubicBezTo>
                    <a:pt x="7967" y="1918"/>
                    <a:pt x="4634" y="868"/>
                    <a:pt x="1210" y="1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71"/>
            <p:cNvSpPr/>
            <p:nvPr/>
          </p:nvSpPr>
          <p:spPr>
            <a:xfrm>
              <a:off x="5717000" y="4421125"/>
              <a:ext cx="42000" cy="94525"/>
            </a:xfrm>
            <a:custGeom>
              <a:avLst/>
              <a:gdLst/>
              <a:ahLst/>
              <a:cxnLst/>
              <a:rect l="l" t="t" r="r" b="b"/>
              <a:pathLst>
                <a:path w="1680" h="3781" extrusionOk="0">
                  <a:moveTo>
                    <a:pt x="1497" y="0"/>
                  </a:moveTo>
                  <a:cubicBezTo>
                    <a:pt x="1449" y="0"/>
                    <a:pt x="1398" y="23"/>
                    <a:pt x="1360" y="76"/>
                  </a:cubicBezTo>
                  <a:cubicBezTo>
                    <a:pt x="676" y="1103"/>
                    <a:pt x="265" y="2404"/>
                    <a:pt x="14" y="3614"/>
                  </a:cubicBezTo>
                  <a:cubicBezTo>
                    <a:pt x="0" y="3720"/>
                    <a:pt x="80" y="3780"/>
                    <a:pt x="162" y="3780"/>
                  </a:cubicBezTo>
                  <a:cubicBezTo>
                    <a:pt x="221" y="3780"/>
                    <a:pt x="282" y="3749"/>
                    <a:pt x="310" y="3683"/>
                  </a:cubicBezTo>
                  <a:cubicBezTo>
                    <a:pt x="698" y="2496"/>
                    <a:pt x="1201" y="1377"/>
                    <a:pt x="1634" y="213"/>
                  </a:cubicBezTo>
                  <a:cubicBezTo>
                    <a:pt x="1680" y="91"/>
                    <a:pt x="1594" y="0"/>
                    <a:pt x="1497" y="0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71"/>
            <p:cNvSpPr/>
            <p:nvPr/>
          </p:nvSpPr>
          <p:spPr>
            <a:xfrm>
              <a:off x="5750000" y="4392700"/>
              <a:ext cx="46925" cy="98950"/>
            </a:xfrm>
            <a:custGeom>
              <a:avLst/>
              <a:gdLst/>
              <a:ahLst/>
              <a:cxnLst/>
              <a:rect l="l" t="t" r="r" b="b"/>
              <a:pathLst>
                <a:path w="1877" h="3958" extrusionOk="0">
                  <a:moveTo>
                    <a:pt x="1669" y="1"/>
                  </a:moveTo>
                  <a:cubicBezTo>
                    <a:pt x="1627" y="1"/>
                    <a:pt x="1584" y="22"/>
                    <a:pt x="1547" y="72"/>
                  </a:cubicBezTo>
                  <a:cubicBezTo>
                    <a:pt x="771" y="1122"/>
                    <a:pt x="360" y="2446"/>
                    <a:pt x="40" y="3701"/>
                  </a:cubicBezTo>
                  <a:cubicBezTo>
                    <a:pt x="0" y="3860"/>
                    <a:pt x="130" y="3958"/>
                    <a:pt x="259" y="3958"/>
                  </a:cubicBezTo>
                  <a:cubicBezTo>
                    <a:pt x="353" y="3958"/>
                    <a:pt x="445" y="3907"/>
                    <a:pt x="474" y="3792"/>
                  </a:cubicBezTo>
                  <a:cubicBezTo>
                    <a:pt x="816" y="2560"/>
                    <a:pt x="1410" y="1464"/>
                    <a:pt x="1843" y="277"/>
                  </a:cubicBezTo>
                  <a:cubicBezTo>
                    <a:pt x="1877" y="145"/>
                    <a:pt x="1778" y="1"/>
                    <a:pt x="1669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71"/>
            <p:cNvSpPr/>
            <p:nvPr/>
          </p:nvSpPr>
          <p:spPr>
            <a:xfrm>
              <a:off x="5795175" y="4403700"/>
              <a:ext cx="30450" cy="52625"/>
            </a:xfrm>
            <a:custGeom>
              <a:avLst/>
              <a:gdLst/>
              <a:ahLst/>
              <a:cxnLst/>
              <a:rect l="l" t="t" r="r" b="b"/>
              <a:pathLst>
                <a:path w="1218" h="2105" extrusionOk="0">
                  <a:moveTo>
                    <a:pt x="977" y="1"/>
                  </a:moveTo>
                  <a:cubicBezTo>
                    <a:pt x="935" y="1"/>
                    <a:pt x="893" y="14"/>
                    <a:pt x="858" y="43"/>
                  </a:cubicBezTo>
                  <a:cubicBezTo>
                    <a:pt x="356" y="522"/>
                    <a:pt x="105" y="1138"/>
                    <a:pt x="14" y="1800"/>
                  </a:cubicBezTo>
                  <a:cubicBezTo>
                    <a:pt x="0" y="1988"/>
                    <a:pt x="160" y="2104"/>
                    <a:pt x="303" y="2104"/>
                  </a:cubicBezTo>
                  <a:cubicBezTo>
                    <a:pt x="404" y="2104"/>
                    <a:pt x="497" y="2046"/>
                    <a:pt x="516" y="1914"/>
                  </a:cubicBezTo>
                  <a:cubicBezTo>
                    <a:pt x="607" y="1321"/>
                    <a:pt x="835" y="773"/>
                    <a:pt x="1132" y="248"/>
                  </a:cubicBezTo>
                  <a:cubicBezTo>
                    <a:pt x="1217" y="112"/>
                    <a:pt x="1099" y="1"/>
                    <a:pt x="977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71"/>
            <p:cNvSpPr/>
            <p:nvPr/>
          </p:nvSpPr>
          <p:spPr>
            <a:xfrm>
              <a:off x="5783525" y="4580275"/>
              <a:ext cx="38225" cy="81675"/>
            </a:xfrm>
            <a:custGeom>
              <a:avLst/>
              <a:gdLst/>
              <a:ahLst/>
              <a:cxnLst/>
              <a:rect l="l" t="t" r="r" b="b"/>
              <a:pathLst>
                <a:path w="1529" h="3267" extrusionOk="0">
                  <a:moveTo>
                    <a:pt x="1258" y="1"/>
                  </a:moveTo>
                  <a:cubicBezTo>
                    <a:pt x="1191" y="1"/>
                    <a:pt x="1127" y="31"/>
                    <a:pt x="1096" y="101"/>
                  </a:cubicBezTo>
                  <a:cubicBezTo>
                    <a:pt x="845" y="649"/>
                    <a:pt x="617" y="1197"/>
                    <a:pt x="411" y="1745"/>
                  </a:cubicBezTo>
                  <a:cubicBezTo>
                    <a:pt x="251" y="2201"/>
                    <a:pt x="0" y="2680"/>
                    <a:pt x="23" y="3160"/>
                  </a:cubicBezTo>
                  <a:cubicBezTo>
                    <a:pt x="23" y="3231"/>
                    <a:pt x="77" y="3267"/>
                    <a:pt x="133" y="3267"/>
                  </a:cubicBezTo>
                  <a:cubicBezTo>
                    <a:pt x="168" y="3267"/>
                    <a:pt x="203" y="3254"/>
                    <a:pt x="229" y="3228"/>
                  </a:cubicBezTo>
                  <a:cubicBezTo>
                    <a:pt x="594" y="2863"/>
                    <a:pt x="754" y="2270"/>
                    <a:pt x="936" y="1790"/>
                  </a:cubicBezTo>
                  <a:cubicBezTo>
                    <a:pt x="1142" y="1288"/>
                    <a:pt x="1324" y="763"/>
                    <a:pt x="1484" y="261"/>
                  </a:cubicBezTo>
                  <a:cubicBezTo>
                    <a:pt x="1529" y="111"/>
                    <a:pt x="1387" y="1"/>
                    <a:pt x="1258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71"/>
            <p:cNvSpPr/>
            <p:nvPr/>
          </p:nvSpPr>
          <p:spPr>
            <a:xfrm>
              <a:off x="5824600" y="4544075"/>
              <a:ext cx="49675" cy="96575"/>
            </a:xfrm>
            <a:custGeom>
              <a:avLst/>
              <a:gdLst/>
              <a:ahLst/>
              <a:cxnLst/>
              <a:rect l="l" t="t" r="r" b="b"/>
              <a:pathLst>
                <a:path w="1987" h="3863" extrusionOk="0">
                  <a:moveTo>
                    <a:pt x="1601" y="1"/>
                  </a:moveTo>
                  <a:cubicBezTo>
                    <a:pt x="1166" y="1"/>
                    <a:pt x="939" y="623"/>
                    <a:pt x="800" y="1001"/>
                  </a:cubicBezTo>
                  <a:cubicBezTo>
                    <a:pt x="457" y="1846"/>
                    <a:pt x="115" y="2759"/>
                    <a:pt x="1" y="3672"/>
                  </a:cubicBezTo>
                  <a:cubicBezTo>
                    <a:pt x="1" y="3777"/>
                    <a:pt x="100" y="3863"/>
                    <a:pt x="188" y="3863"/>
                  </a:cubicBezTo>
                  <a:cubicBezTo>
                    <a:pt x="233" y="3863"/>
                    <a:pt x="274" y="3840"/>
                    <a:pt x="297" y="3786"/>
                  </a:cubicBezTo>
                  <a:cubicBezTo>
                    <a:pt x="526" y="3215"/>
                    <a:pt x="708" y="2645"/>
                    <a:pt x="914" y="2074"/>
                  </a:cubicBezTo>
                  <a:cubicBezTo>
                    <a:pt x="1028" y="1823"/>
                    <a:pt x="1439" y="385"/>
                    <a:pt x="1735" y="362"/>
                  </a:cubicBezTo>
                  <a:cubicBezTo>
                    <a:pt x="1918" y="362"/>
                    <a:pt x="1987" y="111"/>
                    <a:pt x="1804" y="43"/>
                  </a:cubicBezTo>
                  <a:cubicBezTo>
                    <a:pt x="1731" y="14"/>
                    <a:pt x="1664" y="1"/>
                    <a:pt x="1601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71"/>
            <p:cNvSpPr/>
            <p:nvPr/>
          </p:nvSpPr>
          <p:spPr>
            <a:xfrm>
              <a:off x="5876375" y="4540750"/>
              <a:ext cx="23725" cy="54675"/>
            </a:xfrm>
            <a:custGeom>
              <a:avLst/>
              <a:gdLst/>
              <a:ahLst/>
              <a:cxnLst/>
              <a:rect l="l" t="t" r="r" b="b"/>
              <a:pathLst>
                <a:path w="949" h="2187" extrusionOk="0">
                  <a:moveTo>
                    <a:pt x="772" y="1"/>
                  </a:moveTo>
                  <a:cubicBezTo>
                    <a:pt x="721" y="1"/>
                    <a:pt x="671" y="26"/>
                    <a:pt x="646" y="84"/>
                  </a:cubicBezTo>
                  <a:cubicBezTo>
                    <a:pt x="372" y="701"/>
                    <a:pt x="167" y="1317"/>
                    <a:pt x="30" y="2002"/>
                  </a:cubicBezTo>
                  <a:cubicBezTo>
                    <a:pt x="1" y="2103"/>
                    <a:pt x="101" y="2187"/>
                    <a:pt x="195" y="2187"/>
                  </a:cubicBezTo>
                  <a:cubicBezTo>
                    <a:pt x="249" y="2187"/>
                    <a:pt x="302" y="2159"/>
                    <a:pt x="326" y="2093"/>
                  </a:cubicBezTo>
                  <a:cubicBezTo>
                    <a:pt x="577" y="1477"/>
                    <a:pt x="783" y="838"/>
                    <a:pt x="920" y="176"/>
                  </a:cubicBezTo>
                  <a:cubicBezTo>
                    <a:pt x="949" y="75"/>
                    <a:pt x="859" y="1"/>
                    <a:pt x="772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71"/>
            <p:cNvSpPr/>
            <p:nvPr/>
          </p:nvSpPr>
          <p:spPr>
            <a:xfrm>
              <a:off x="5464100" y="4208075"/>
              <a:ext cx="334850" cy="317675"/>
            </a:xfrm>
            <a:custGeom>
              <a:avLst/>
              <a:gdLst/>
              <a:ahLst/>
              <a:cxnLst/>
              <a:rect l="l" t="t" r="r" b="b"/>
              <a:pathLst>
                <a:path w="13394" h="12707" extrusionOk="0">
                  <a:moveTo>
                    <a:pt x="2027" y="792"/>
                  </a:moveTo>
                  <a:cubicBezTo>
                    <a:pt x="5450" y="1682"/>
                    <a:pt x="8783" y="2732"/>
                    <a:pt x="12115" y="3896"/>
                  </a:cubicBezTo>
                  <a:cubicBezTo>
                    <a:pt x="8212" y="6270"/>
                    <a:pt x="4423" y="8804"/>
                    <a:pt x="817" y="11588"/>
                  </a:cubicBezTo>
                  <a:cubicBezTo>
                    <a:pt x="1319" y="8027"/>
                    <a:pt x="1821" y="4467"/>
                    <a:pt x="2049" y="906"/>
                  </a:cubicBezTo>
                  <a:cubicBezTo>
                    <a:pt x="2049" y="860"/>
                    <a:pt x="2049" y="838"/>
                    <a:pt x="2027" y="792"/>
                  </a:cubicBezTo>
                  <a:close/>
                  <a:moveTo>
                    <a:pt x="1919" y="0"/>
                  </a:moveTo>
                  <a:cubicBezTo>
                    <a:pt x="1586" y="0"/>
                    <a:pt x="1459" y="471"/>
                    <a:pt x="1707" y="678"/>
                  </a:cubicBezTo>
                  <a:cubicBezTo>
                    <a:pt x="1616" y="701"/>
                    <a:pt x="1547" y="769"/>
                    <a:pt x="1547" y="860"/>
                  </a:cubicBezTo>
                  <a:cubicBezTo>
                    <a:pt x="954" y="4649"/>
                    <a:pt x="566" y="8484"/>
                    <a:pt x="18" y="12273"/>
                  </a:cubicBezTo>
                  <a:cubicBezTo>
                    <a:pt x="0" y="12483"/>
                    <a:pt x="158" y="12707"/>
                    <a:pt x="355" y="12707"/>
                  </a:cubicBezTo>
                  <a:cubicBezTo>
                    <a:pt x="415" y="12707"/>
                    <a:pt x="479" y="12686"/>
                    <a:pt x="543" y="12638"/>
                  </a:cubicBezTo>
                  <a:cubicBezTo>
                    <a:pt x="4560" y="9534"/>
                    <a:pt x="8760" y="6658"/>
                    <a:pt x="13165" y="4124"/>
                  </a:cubicBezTo>
                  <a:cubicBezTo>
                    <a:pt x="13371" y="3987"/>
                    <a:pt x="13394" y="3577"/>
                    <a:pt x="13120" y="3485"/>
                  </a:cubicBezTo>
                  <a:cubicBezTo>
                    <a:pt x="9490" y="2139"/>
                    <a:pt x="5770" y="997"/>
                    <a:pt x="2027" y="16"/>
                  </a:cubicBezTo>
                  <a:cubicBezTo>
                    <a:pt x="1989" y="5"/>
                    <a:pt x="1953" y="0"/>
                    <a:pt x="1919" y="0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71"/>
            <p:cNvSpPr/>
            <p:nvPr/>
          </p:nvSpPr>
          <p:spPr>
            <a:xfrm>
              <a:off x="5495775" y="4342975"/>
              <a:ext cx="376800" cy="309500"/>
            </a:xfrm>
            <a:custGeom>
              <a:avLst/>
              <a:gdLst/>
              <a:ahLst/>
              <a:cxnLst/>
              <a:rect l="l" t="t" r="r" b="b"/>
              <a:pathLst>
                <a:path w="15072" h="12380" extrusionOk="0">
                  <a:moveTo>
                    <a:pt x="12525" y="1060"/>
                  </a:moveTo>
                  <a:cubicBezTo>
                    <a:pt x="13211" y="1060"/>
                    <a:pt x="13706" y="2403"/>
                    <a:pt x="13930" y="2768"/>
                  </a:cubicBezTo>
                  <a:cubicBezTo>
                    <a:pt x="14546" y="3933"/>
                    <a:pt x="8201" y="7858"/>
                    <a:pt x="7242" y="8520"/>
                  </a:cubicBezTo>
                  <a:cubicBezTo>
                    <a:pt x="6055" y="9342"/>
                    <a:pt x="4868" y="10164"/>
                    <a:pt x="3681" y="10986"/>
                  </a:cubicBezTo>
                  <a:cubicBezTo>
                    <a:pt x="3388" y="11187"/>
                    <a:pt x="3129" y="11274"/>
                    <a:pt x="2897" y="11274"/>
                  </a:cubicBezTo>
                  <a:cubicBezTo>
                    <a:pt x="1977" y="11274"/>
                    <a:pt x="1485" y="9907"/>
                    <a:pt x="919" y="8977"/>
                  </a:cubicBezTo>
                  <a:cubicBezTo>
                    <a:pt x="2996" y="7402"/>
                    <a:pt x="5074" y="5827"/>
                    <a:pt x="7151" y="4252"/>
                  </a:cubicBezTo>
                  <a:cubicBezTo>
                    <a:pt x="8223" y="3453"/>
                    <a:pt x="9342" y="2700"/>
                    <a:pt x="10483" y="2038"/>
                  </a:cubicBezTo>
                  <a:cubicBezTo>
                    <a:pt x="11077" y="1696"/>
                    <a:pt x="11670" y="1399"/>
                    <a:pt x="12264" y="1125"/>
                  </a:cubicBezTo>
                  <a:cubicBezTo>
                    <a:pt x="12354" y="1080"/>
                    <a:pt x="12441" y="1060"/>
                    <a:pt x="12525" y="1060"/>
                  </a:cubicBezTo>
                  <a:close/>
                  <a:moveTo>
                    <a:pt x="12828" y="1"/>
                  </a:moveTo>
                  <a:cubicBezTo>
                    <a:pt x="11774" y="1"/>
                    <a:pt x="10261" y="1278"/>
                    <a:pt x="9525" y="1741"/>
                  </a:cubicBezTo>
                  <a:cubicBezTo>
                    <a:pt x="6215" y="3818"/>
                    <a:pt x="3248" y="6512"/>
                    <a:pt x="189" y="8908"/>
                  </a:cubicBezTo>
                  <a:cubicBezTo>
                    <a:pt x="1" y="9059"/>
                    <a:pt x="139" y="9365"/>
                    <a:pt x="334" y="9365"/>
                  </a:cubicBezTo>
                  <a:cubicBezTo>
                    <a:pt x="375" y="9365"/>
                    <a:pt x="419" y="9351"/>
                    <a:pt x="463" y="9319"/>
                  </a:cubicBezTo>
                  <a:cubicBezTo>
                    <a:pt x="486" y="9296"/>
                    <a:pt x="509" y="9274"/>
                    <a:pt x="531" y="9251"/>
                  </a:cubicBezTo>
                  <a:cubicBezTo>
                    <a:pt x="1125" y="10278"/>
                    <a:pt x="1741" y="11282"/>
                    <a:pt x="2426" y="12241"/>
                  </a:cubicBezTo>
                  <a:cubicBezTo>
                    <a:pt x="2485" y="12329"/>
                    <a:pt x="2582" y="12380"/>
                    <a:pt x="2680" y="12380"/>
                  </a:cubicBezTo>
                  <a:cubicBezTo>
                    <a:pt x="2734" y="12380"/>
                    <a:pt x="2788" y="12365"/>
                    <a:pt x="2837" y="12332"/>
                  </a:cubicBezTo>
                  <a:cubicBezTo>
                    <a:pt x="6991" y="9662"/>
                    <a:pt x="11396" y="6968"/>
                    <a:pt x="14934" y="3453"/>
                  </a:cubicBezTo>
                  <a:cubicBezTo>
                    <a:pt x="15071" y="3316"/>
                    <a:pt x="15048" y="3111"/>
                    <a:pt x="14957" y="2951"/>
                  </a:cubicBezTo>
                  <a:cubicBezTo>
                    <a:pt x="14592" y="2266"/>
                    <a:pt x="13930" y="212"/>
                    <a:pt x="13085" y="29"/>
                  </a:cubicBezTo>
                  <a:cubicBezTo>
                    <a:pt x="13003" y="10"/>
                    <a:pt x="12917" y="1"/>
                    <a:pt x="12828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71"/>
            <p:cNvSpPr/>
            <p:nvPr/>
          </p:nvSpPr>
          <p:spPr>
            <a:xfrm>
              <a:off x="5582050" y="4477650"/>
              <a:ext cx="376675" cy="310075"/>
            </a:xfrm>
            <a:custGeom>
              <a:avLst/>
              <a:gdLst/>
              <a:ahLst/>
              <a:cxnLst/>
              <a:rect l="l" t="t" r="r" b="b"/>
              <a:pathLst>
                <a:path w="15067" h="12403" extrusionOk="0">
                  <a:moveTo>
                    <a:pt x="12512" y="1065"/>
                  </a:moveTo>
                  <a:cubicBezTo>
                    <a:pt x="13207" y="1065"/>
                    <a:pt x="13721" y="2403"/>
                    <a:pt x="13925" y="2791"/>
                  </a:cubicBezTo>
                  <a:cubicBezTo>
                    <a:pt x="14542" y="3932"/>
                    <a:pt x="8196" y="7881"/>
                    <a:pt x="7238" y="8543"/>
                  </a:cubicBezTo>
                  <a:cubicBezTo>
                    <a:pt x="6051" y="9365"/>
                    <a:pt x="4864" y="10186"/>
                    <a:pt x="3677" y="11008"/>
                  </a:cubicBezTo>
                  <a:cubicBezTo>
                    <a:pt x="3383" y="11210"/>
                    <a:pt x="3124" y="11297"/>
                    <a:pt x="2893" y="11297"/>
                  </a:cubicBezTo>
                  <a:cubicBezTo>
                    <a:pt x="1973" y="11297"/>
                    <a:pt x="1480" y="9930"/>
                    <a:pt x="915" y="8999"/>
                  </a:cubicBezTo>
                  <a:cubicBezTo>
                    <a:pt x="2992" y="7425"/>
                    <a:pt x="5069" y="5850"/>
                    <a:pt x="7169" y="4275"/>
                  </a:cubicBezTo>
                  <a:cubicBezTo>
                    <a:pt x="8219" y="3453"/>
                    <a:pt x="9338" y="2723"/>
                    <a:pt x="10502" y="2038"/>
                  </a:cubicBezTo>
                  <a:cubicBezTo>
                    <a:pt x="11072" y="1718"/>
                    <a:pt x="11666" y="1422"/>
                    <a:pt x="12259" y="1125"/>
                  </a:cubicBezTo>
                  <a:cubicBezTo>
                    <a:pt x="12346" y="1084"/>
                    <a:pt x="12430" y="1065"/>
                    <a:pt x="12512" y="1065"/>
                  </a:cubicBezTo>
                  <a:close/>
                  <a:moveTo>
                    <a:pt x="12827" y="1"/>
                  </a:moveTo>
                  <a:cubicBezTo>
                    <a:pt x="11773" y="1"/>
                    <a:pt x="10258" y="1300"/>
                    <a:pt x="9520" y="1764"/>
                  </a:cubicBezTo>
                  <a:cubicBezTo>
                    <a:pt x="6233" y="3841"/>
                    <a:pt x="3266" y="6512"/>
                    <a:pt x="207" y="8931"/>
                  </a:cubicBezTo>
                  <a:cubicBezTo>
                    <a:pt x="0" y="9082"/>
                    <a:pt x="135" y="9388"/>
                    <a:pt x="329" y="9388"/>
                  </a:cubicBezTo>
                  <a:cubicBezTo>
                    <a:pt x="371" y="9388"/>
                    <a:pt x="415" y="9374"/>
                    <a:pt x="459" y="9342"/>
                  </a:cubicBezTo>
                  <a:cubicBezTo>
                    <a:pt x="481" y="9319"/>
                    <a:pt x="504" y="9296"/>
                    <a:pt x="550" y="9273"/>
                  </a:cubicBezTo>
                  <a:cubicBezTo>
                    <a:pt x="1120" y="10301"/>
                    <a:pt x="1737" y="11282"/>
                    <a:pt x="2421" y="12263"/>
                  </a:cubicBezTo>
                  <a:cubicBezTo>
                    <a:pt x="2480" y="12352"/>
                    <a:pt x="2577" y="12402"/>
                    <a:pt x="2676" y="12402"/>
                  </a:cubicBezTo>
                  <a:cubicBezTo>
                    <a:pt x="2730" y="12402"/>
                    <a:pt x="2784" y="12387"/>
                    <a:pt x="2832" y="12355"/>
                  </a:cubicBezTo>
                  <a:cubicBezTo>
                    <a:pt x="7009" y="9661"/>
                    <a:pt x="11392" y="6968"/>
                    <a:pt x="14930" y="3476"/>
                  </a:cubicBezTo>
                  <a:cubicBezTo>
                    <a:pt x="15067" y="3339"/>
                    <a:pt x="15067" y="3111"/>
                    <a:pt x="14975" y="2951"/>
                  </a:cubicBezTo>
                  <a:cubicBezTo>
                    <a:pt x="14587" y="2289"/>
                    <a:pt x="13925" y="235"/>
                    <a:pt x="13081" y="29"/>
                  </a:cubicBezTo>
                  <a:cubicBezTo>
                    <a:pt x="13000" y="10"/>
                    <a:pt x="12915" y="1"/>
                    <a:pt x="12827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ángulo 1"/>
          <p:cNvSpPr/>
          <p:nvPr/>
        </p:nvSpPr>
        <p:spPr>
          <a:xfrm>
            <a:off x="1200497" y="799163"/>
            <a:ext cx="66289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altLang="es-MX" b="1" dirty="0">
                <a:latin typeface="Candara" panose="020E0502030303020204" pitchFamily="34" charset="0"/>
              </a:rPr>
              <a:t>Te brinda atención temprana, oportuna y profesional en los aspectos de la salud física y salud emocional. A través de:</a:t>
            </a:r>
            <a:endParaRPr lang="es-MX" b="1" dirty="0">
              <a:latin typeface="Candara" panose="020E0502030303020204" pitchFamily="34" charset="0"/>
            </a:endParaRPr>
          </a:p>
        </p:txBody>
      </p:sp>
      <p:sp>
        <p:nvSpPr>
          <p:cNvPr id="71" name="Google Shape;2077;p71"/>
          <p:cNvSpPr/>
          <p:nvPr/>
        </p:nvSpPr>
        <p:spPr>
          <a:xfrm rot="774136">
            <a:off x="1332455" y="2421323"/>
            <a:ext cx="1778403" cy="573701"/>
          </a:xfrm>
          <a:custGeom>
            <a:avLst/>
            <a:gdLst/>
            <a:ahLst/>
            <a:cxnLst/>
            <a:rect l="l" t="t" r="r" b="b"/>
            <a:pathLst>
              <a:path w="30520" h="6251" extrusionOk="0">
                <a:moveTo>
                  <a:pt x="28815" y="0"/>
                </a:moveTo>
                <a:cubicBezTo>
                  <a:pt x="19166" y="50"/>
                  <a:pt x="9617" y="1178"/>
                  <a:pt x="243" y="3359"/>
                </a:cubicBezTo>
                <a:cubicBezTo>
                  <a:pt x="1" y="3431"/>
                  <a:pt x="1096" y="6250"/>
                  <a:pt x="1871" y="6250"/>
                </a:cubicBezTo>
                <a:cubicBezTo>
                  <a:pt x="1897" y="6250"/>
                  <a:pt x="1923" y="6247"/>
                  <a:pt x="1948" y="6241"/>
                </a:cubicBezTo>
                <a:cubicBezTo>
                  <a:pt x="11321" y="4060"/>
                  <a:pt x="20870" y="2933"/>
                  <a:pt x="30494" y="2882"/>
                </a:cubicBezTo>
                <a:cubicBezTo>
                  <a:pt x="30519" y="2882"/>
                  <a:pt x="29742" y="0"/>
                  <a:pt x="28815" y="0"/>
                </a:cubicBezTo>
                <a:close/>
              </a:path>
            </a:pathLst>
          </a:custGeom>
          <a:solidFill>
            <a:srgbClr val="FFD400">
              <a:alpha val="17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2077;p71"/>
          <p:cNvSpPr/>
          <p:nvPr/>
        </p:nvSpPr>
        <p:spPr>
          <a:xfrm rot="336435">
            <a:off x="5666710" y="2140067"/>
            <a:ext cx="2356064" cy="490617"/>
          </a:xfrm>
          <a:custGeom>
            <a:avLst/>
            <a:gdLst/>
            <a:ahLst/>
            <a:cxnLst/>
            <a:rect l="l" t="t" r="r" b="b"/>
            <a:pathLst>
              <a:path w="30520" h="6251" extrusionOk="0">
                <a:moveTo>
                  <a:pt x="28815" y="0"/>
                </a:moveTo>
                <a:cubicBezTo>
                  <a:pt x="19166" y="50"/>
                  <a:pt x="9617" y="1178"/>
                  <a:pt x="243" y="3359"/>
                </a:cubicBezTo>
                <a:cubicBezTo>
                  <a:pt x="1" y="3431"/>
                  <a:pt x="1096" y="6250"/>
                  <a:pt x="1871" y="6250"/>
                </a:cubicBezTo>
                <a:cubicBezTo>
                  <a:pt x="1897" y="6250"/>
                  <a:pt x="1923" y="6247"/>
                  <a:pt x="1948" y="6241"/>
                </a:cubicBezTo>
                <a:cubicBezTo>
                  <a:pt x="11321" y="4060"/>
                  <a:pt x="20870" y="2933"/>
                  <a:pt x="30494" y="2882"/>
                </a:cubicBezTo>
                <a:cubicBezTo>
                  <a:pt x="30519" y="2882"/>
                  <a:pt x="29742" y="0"/>
                  <a:pt x="28815" y="0"/>
                </a:cubicBezTo>
                <a:close/>
              </a:path>
            </a:pathLst>
          </a:custGeom>
          <a:solidFill>
            <a:srgbClr val="FFD400">
              <a:alpha val="17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2092;p71"/>
          <p:cNvSpPr txBox="1">
            <a:spLocks/>
          </p:cNvSpPr>
          <p:nvPr/>
        </p:nvSpPr>
        <p:spPr>
          <a:xfrm>
            <a:off x="996006" y="2555438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tim"/>
              <a:buNone/>
              <a:defRPr sz="2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ermanent Marker"/>
              <a:buNone/>
              <a:defRPr sz="2000" b="1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ermanent Marker"/>
              <a:buNone/>
              <a:defRPr sz="2000" b="1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ermanent Marker"/>
              <a:buNone/>
              <a:defRPr sz="2000" b="1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ermanent Marker"/>
              <a:buNone/>
              <a:defRPr sz="2000" b="1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ermanent Marker"/>
              <a:buNone/>
              <a:defRPr sz="2000" b="1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ermanent Marker"/>
              <a:buNone/>
              <a:defRPr sz="2000" b="1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ermanent Marker"/>
              <a:buNone/>
              <a:defRPr sz="2000" b="1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ermanent Marker"/>
              <a:buNone/>
              <a:defRPr sz="2000" b="1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rPr lang="es-MX" sz="1800" dirty="0"/>
              <a:t>Consulta médica</a:t>
            </a:r>
          </a:p>
        </p:txBody>
      </p:sp>
      <p:sp>
        <p:nvSpPr>
          <p:cNvPr id="74" name="Google Shape;2092;p71"/>
          <p:cNvSpPr txBox="1">
            <a:spLocks/>
          </p:cNvSpPr>
          <p:nvPr/>
        </p:nvSpPr>
        <p:spPr>
          <a:xfrm>
            <a:off x="5491161" y="3378306"/>
            <a:ext cx="2276461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tim"/>
              <a:buNone/>
              <a:defRPr sz="2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ermanent Marker"/>
              <a:buNone/>
              <a:defRPr sz="2000" b="1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ermanent Marker"/>
              <a:buNone/>
              <a:defRPr sz="2000" b="1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ermanent Marker"/>
              <a:buNone/>
              <a:defRPr sz="2000" b="1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ermanent Marker"/>
              <a:buNone/>
              <a:defRPr sz="2000" b="1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ermanent Marker"/>
              <a:buNone/>
              <a:defRPr sz="2000" b="1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ermanent Marker"/>
              <a:buNone/>
              <a:defRPr sz="2000" b="1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ermanent Marker"/>
              <a:buNone/>
              <a:defRPr sz="2000" b="1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ermanent Marker"/>
              <a:buNone/>
              <a:defRPr sz="2000" b="1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rPr lang="es-MX" sz="1800" dirty="0"/>
              <a:t>Actividades recreativas</a:t>
            </a:r>
          </a:p>
        </p:txBody>
      </p:sp>
      <p:sp>
        <p:nvSpPr>
          <p:cNvPr id="7" name="Rectángulo 6"/>
          <p:cNvSpPr/>
          <p:nvPr/>
        </p:nvSpPr>
        <p:spPr>
          <a:xfrm>
            <a:off x="5516890" y="3990966"/>
            <a:ext cx="22115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s-MX" altLang="es-MX" b="1" dirty="0">
                <a:latin typeface="Candara" panose="020E0502030303020204" pitchFamily="34" charset="0"/>
              </a:rPr>
              <a:t>Talleres, actividades deportivas, conferencias, ferias, etc.​</a:t>
            </a:r>
          </a:p>
        </p:txBody>
      </p:sp>
      <p:sp>
        <p:nvSpPr>
          <p:cNvPr id="8" name="Rectángulo 7"/>
          <p:cNvSpPr/>
          <p:nvPr/>
        </p:nvSpPr>
        <p:spPr>
          <a:xfrm>
            <a:off x="5516890" y="2711988"/>
            <a:ext cx="28644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s-MX" altLang="es-MX" b="1" dirty="0">
                <a:latin typeface="Candara" panose="020E0502030303020204" pitchFamily="34" charset="0"/>
              </a:rPr>
              <a:t>Modalidades: atención personalizada, grupal, colectiva</a:t>
            </a:r>
            <a:endParaRPr lang="es-MX" altLang="es-MX" dirty="0">
              <a:latin typeface="Candara" panose="020E0502030303020204" pitchFamily="34" charset="0"/>
            </a:endParaRPr>
          </a:p>
        </p:txBody>
      </p:sp>
      <p:pic>
        <p:nvPicPr>
          <p:cNvPr id="77" name="Imagen 7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288" y="4540556"/>
            <a:ext cx="1483731" cy="684394"/>
          </a:xfrm>
          <a:prstGeom prst="rect">
            <a:avLst/>
          </a:prstGeom>
        </p:spPr>
      </p:pic>
      <p:pic>
        <p:nvPicPr>
          <p:cNvPr id="4098" name="Picture 2" descr="Logo-Consulta-Médica | Dr Antonio Tap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75" y="2286102"/>
            <a:ext cx="537882" cy="83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lustración de Joven Nutricionista E Ingredientes y más Vectores Libres de  Derechos de Nutricionista - Nutricionista, Gráfico, Comida escolar - iStock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" t="3183" r="4511" b="-7896"/>
          <a:stretch/>
        </p:blipFill>
        <p:spPr bwMode="auto">
          <a:xfrm rot="20566823">
            <a:off x="630383" y="3440483"/>
            <a:ext cx="1291724" cy="109253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Apoyo Estudiantes – FEN UCHIL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4" t="2714" r="20362" b="2839"/>
          <a:stretch/>
        </p:blipFill>
        <p:spPr bwMode="auto">
          <a:xfrm>
            <a:off x="540115" y="1150857"/>
            <a:ext cx="847488" cy="96048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Enfermero PNG , Vector De Enfermera, Enfermera De Dibujos Animados,  Enfermero PNG PNG y PSD para Descargar Gratis | Pngtree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0" t="10657" r="4854" b="8372"/>
          <a:stretch/>
        </p:blipFill>
        <p:spPr bwMode="auto">
          <a:xfrm>
            <a:off x="7392902" y="940698"/>
            <a:ext cx="1096973" cy="103794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Imágenes de Ejercicio - Descarga gratuita en Freepik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" t="-10905" r="-620" b="8992"/>
          <a:stretch/>
        </p:blipFill>
        <p:spPr bwMode="auto">
          <a:xfrm>
            <a:off x="7861205" y="1926122"/>
            <a:ext cx="942574" cy="96060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figuras de palitos. educación, taller, conferenciante. Dibujado a mano  doodle personaje de diseño de dibujos animados de arte de línea. nr.8  4217124 Vector en Vecteezy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4" t="3953" r="10441" b="6367"/>
          <a:stretch/>
        </p:blipFill>
        <p:spPr bwMode="auto">
          <a:xfrm>
            <a:off x="7619498" y="3275680"/>
            <a:ext cx="1253522" cy="133784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Google Shape;979;g22af9d2fb5f_1_146">
            <a:extLst>
              <a:ext uri="{FF2B5EF4-FFF2-40B4-BE49-F238E27FC236}">
                <a16:creationId xmlns:a16="http://schemas.microsoft.com/office/drawing/2014/main" id="{C5B67ECD-6337-44A5-9209-9C19B0EC4E3B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358154" y="2092412"/>
            <a:ext cx="2318372" cy="92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2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8" name="Google Shape;1778;p65"/>
          <p:cNvGrpSpPr/>
          <p:nvPr/>
        </p:nvGrpSpPr>
        <p:grpSpPr>
          <a:xfrm rot="474737">
            <a:off x="3032183" y="4140432"/>
            <a:ext cx="2426923" cy="718960"/>
            <a:chOff x="4345425" y="2175475"/>
            <a:chExt cx="800750" cy="176025"/>
          </a:xfrm>
        </p:grpSpPr>
        <p:sp>
          <p:nvSpPr>
            <p:cNvPr id="1779" name="Google Shape;1779;p65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65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2" name="Google Shape;1782;p65"/>
          <p:cNvSpPr txBox="1">
            <a:spLocks noGrp="1"/>
          </p:cNvSpPr>
          <p:nvPr>
            <p:ph type="ctrTitle"/>
          </p:nvPr>
        </p:nvSpPr>
        <p:spPr>
          <a:xfrm>
            <a:off x="1146602" y="205409"/>
            <a:ext cx="6114357" cy="4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Centro de Universidad Saludable</a:t>
            </a:r>
            <a:endParaRPr sz="2800" dirty="0"/>
          </a:p>
        </p:txBody>
      </p:sp>
      <p:sp>
        <p:nvSpPr>
          <p:cNvPr id="69" name="Google Shape;1747;p64"/>
          <p:cNvSpPr/>
          <p:nvPr/>
        </p:nvSpPr>
        <p:spPr>
          <a:xfrm rot="15564095">
            <a:off x="228141" y="1762376"/>
            <a:ext cx="1678376" cy="883762"/>
          </a:xfrm>
          <a:custGeom>
            <a:avLst/>
            <a:gdLst/>
            <a:ahLst/>
            <a:cxnLst/>
            <a:rect l="l" t="t" r="r" b="b"/>
            <a:pathLst>
              <a:path w="17773" h="9768" extrusionOk="0">
                <a:moveTo>
                  <a:pt x="3304" y="1"/>
                </a:moveTo>
                <a:cubicBezTo>
                  <a:pt x="3172" y="1"/>
                  <a:pt x="3045" y="62"/>
                  <a:pt x="2971" y="211"/>
                </a:cubicBezTo>
                <a:cubicBezTo>
                  <a:pt x="2857" y="439"/>
                  <a:pt x="2743" y="690"/>
                  <a:pt x="2629" y="918"/>
                </a:cubicBezTo>
                <a:cubicBezTo>
                  <a:pt x="2629" y="941"/>
                  <a:pt x="2606" y="964"/>
                  <a:pt x="2583" y="1009"/>
                </a:cubicBezTo>
                <a:cubicBezTo>
                  <a:pt x="2058" y="2105"/>
                  <a:pt x="1510" y="3201"/>
                  <a:pt x="985" y="4296"/>
                </a:cubicBezTo>
                <a:cubicBezTo>
                  <a:pt x="985" y="4319"/>
                  <a:pt x="985" y="4319"/>
                  <a:pt x="985" y="4319"/>
                </a:cubicBezTo>
                <a:cubicBezTo>
                  <a:pt x="825" y="4593"/>
                  <a:pt x="643" y="4844"/>
                  <a:pt x="483" y="5118"/>
                </a:cubicBezTo>
                <a:cubicBezTo>
                  <a:pt x="369" y="5209"/>
                  <a:pt x="255" y="5323"/>
                  <a:pt x="141" y="5438"/>
                </a:cubicBezTo>
                <a:cubicBezTo>
                  <a:pt x="49" y="5529"/>
                  <a:pt x="49" y="5643"/>
                  <a:pt x="95" y="5711"/>
                </a:cubicBezTo>
                <a:cubicBezTo>
                  <a:pt x="0" y="5996"/>
                  <a:pt x="173" y="6327"/>
                  <a:pt x="469" y="6327"/>
                </a:cubicBezTo>
                <a:cubicBezTo>
                  <a:pt x="530" y="6327"/>
                  <a:pt x="596" y="6313"/>
                  <a:pt x="666" y="6282"/>
                </a:cubicBezTo>
                <a:cubicBezTo>
                  <a:pt x="711" y="6259"/>
                  <a:pt x="757" y="6236"/>
                  <a:pt x="803" y="6214"/>
                </a:cubicBezTo>
                <a:lnTo>
                  <a:pt x="917" y="6214"/>
                </a:lnTo>
                <a:cubicBezTo>
                  <a:pt x="962" y="6282"/>
                  <a:pt x="1031" y="6328"/>
                  <a:pt x="1122" y="6328"/>
                </a:cubicBezTo>
                <a:lnTo>
                  <a:pt x="3336" y="6830"/>
                </a:lnTo>
                <a:lnTo>
                  <a:pt x="3519" y="6830"/>
                </a:lnTo>
                <a:cubicBezTo>
                  <a:pt x="3633" y="6853"/>
                  <a:pt x="3770" y="6898"/>
                  <a:pt x="3907" y="6944"/>
                </a:cubicBezTo>
                <a:cubicBezTo>
                  <a:pt x="3951" y="6957"/>
                  <a:pt x="3993" y="6962"/>
                  <a:pt x="4033" y="6962"/>
                </a:cubicBezTo>
                <a:cubicBezTo>
                  <a:pt x="4427" y="6962"/>
                  <a:pt x="4601" y="6396"/>
                  <a:pt x="4249" y="6168"/>
                </a:cubicBezTo>
                <a:cubicBezTo>
                  <a:pt x="4500" y="6145"/>
                  <a:pt x="4592" y="5757"/>
                  <a:pt x="4318" y="5666"/>
                </a:cubicBezTo>
                <a:cubicBezTo>
                  <a:pt x="3861" y="5529"/>
                  <a:pt x="3405" y="5438"/>
                  <a:pt x="2971" y="5346"/>
                </a:cubicBezTo>
                <a:cubicBezTo>
                  <a:pt x="4744" y="4737"/>
                  <a:pt x="6686" y="4321"/>
                  <a:pt x="8540" y="4321"/>
                </a:cubicBezTo>
                <a:cubicBezTo>
                  <a:pt x="9811" y="4321"/>
                  <a:pt x="11041" y="4517"/>
                  <a:pt x="12147" y="4981"/>
                </a:cubicBezTo>
                <a:cubicBezTo>
                  <a:pt x="13311" y="5780"/>
                  <a:pt x="14292" y="6830"/>
                  <a:pt x="15228" y="7971"/>
                </a:cubicBezTo>
                <a:cubicBezTo>
                  <a:pt x="14886" y="7925"/>
                  <a:pt x="14543" y="7857"/>
                  <a:pt x="14201" y="7789"/>
                </a:cubicBezTo>
                <a:cubicBezTo>
                  <a:pt x="13767" y="7674"/>
                  <a:pt x="13356" y="7560"/>
                  <a:pt x="12923" y="7446"/>
                </a:cubicBezTo>
                <a:cubicBezTo>
                  <a:pt x="12881" y="7434"/>
                  <a:pt x="12839" y="7428"/>
                  <a:pt x="12799" y="7428"/>
                </a:cubicBezTo>
                <a:cubicBezTo>
                  <a:pt x="12406" y="7428"/>
                  <a:pt x="12143" y="7994"/>
                  <a:pt x="12558" y="8222"/>
                </a:cubicBezTo>
                <a:cubicBezTo>
                  <a:pt x="13790" y="8930"/>
                  <a:pt x="15046" y="9432"/>
                  <a:pt x="16438" y="9751"/>
                </a:cubicBezTo>
                <a:cubicBezTo>
                  <a:pt x="16480" y="9762"/>
                  <a:pt x="16522" y="9767"/>
                  <a:pt x="16563" y="9767"/>
                </a:cubicBezTo>
                <a:cubicBezTo>
                  <a:pt x="16785" y="9767"/>
                  <a:pt x="16970" y="9614"/>
                  <a:pt x="17009" y="9363"/>
                </a:cubicBezTo>
                <a:cubicBezTo>
                  <a:pt x="17009" y="9227"/>
                  <a:pt x="17031" y="9090"/>
                  <a:pt x="17054" y="8953"/>
                </a:cubicBezTo>
                <a:cubicBezTo>
                  <a:pt x="17123" y="8907"/>
                  <a:pt x="17191" y="8838"/>
                  <a:pt x="17237" y="8770"/>
                </a:cubicBezTo>
                <a:cubicBezTo>
                  <a:pt x="17351" y="8724"/>
                  <a:pt x="17465" y="8587"/>
                  <a:pt x="17488" y="8405"/>
                </a:cubicBezTo>
                <a:cubicBezTo>
                  <a:pt x="17556" y="7903"/>
                  <a:pt x="17533" y="7469"/>
                  <a:pt x="17442" y="7035"/>
                </a:cubicBezTo>
                <a:cubicBezTo>
                  <a:pt x="17442" y="6077"/>
                  <a:pt x="17533" y="5141"/>
                  <a:pt x="17716" y="4205"/>
                </a:cubicBezTo>
                <a:cubicBezTo>
                  <a:pt x="17773" y="3866"/>
                  <a:pt x="17480" y="3632"/>
                  <a:pt x="17227" y="3632"/>
                </a:cubicBezTo>
                <a:cubicBezTo>
                  <a:pt x="17071" y="3632"/>
                  <a:pt x="16929" y="3722"/>
                  <a:pt x="16894" y="3931"/>
                </a:cubicBezTo>
                <a:cubicBezTo>
                  <a:pt x="16780" y="4502"/>
                  <a:pt x="16689" y="5095"/>
                  <a:pt x="16598" y="5666"/>
                </a:cubicBezTo>
                <a:cubicBezTo>
                  <a:pt x="16324" y="5711"/>
                  <a:pt x="16073" y="5963"/>
                  <a:pt x="16232" y="6282"/>
                </a:cubicBezTo>
                <a:cubicBezTo>
                  <a:pt x="16324" y="6442"/>
                  <a:pt x="16392" y="6579"/>
                  <a:pt x="16438" y="6716"/>
                </a:cubicBezTo>
                <a:cubicBezTo>
                  <a:pt x="16415" y="6853"/>
                  <a:pt x="16415" y="6990"/>
                  <a:pt x="16392" y="7127"/>
                </a:cubicBezTo>
                <a:cubicBezTo>
                  <a:pt x="15160" y="5506"/>
                  <a:pt x="13585" y="4410"/>
                  <a:pt x="11827" y="3794"/>
                </a:cubicBezTo>
                <a:cubicBezTo>
                  <a:pt x="10960" y="3292"/>
                  <a:pt x="9978" y="2927"/>
                  <a:pt x="8883" y="2721"/>
                </a:cubicBezTo>
                <a:cubicBezTo>
                  <a:pt x="8296" y="2610"/>
                  <a:pt x="7705" y="2556"/>
                  <a:pt x="7117" y="2556"/>
                </a:cubicBezTo>
                <a:cubicBezTo>
                  <a:pt x="5416" y="2556"/>
                  <a:pt x="3739" y="3009"/>
                  <a:pt x="2263" y="3840"/>
                </a:cubicBezTo>
                <a:cubicBezTo>
                  <a:pt x="2377" y="3634"/>
                  <a:pt x="2492" y="3429"/>
                  <a:pt x="2583" y="3201"/>
                </a:cubicBezTo>
                <a:cubicBezTo>
                  <a:pt x="2857" y="2813"/>
                  <a:pt x="3062" y="2356"/>
                  <a:pt x="3222" y="1900"/>
                </a:cubicBezTo>
                <a:cubicBezTo>
                  <a:pt x="3405" y="1466"/>
                  <a:pt x="3587" y="1032"/>
                  <a:pt x="3770" y="576"/>
                </a:cubicBezTo>
                <a:cubicBezTo>
                  <a:pt x="3878" y="267"/>
                  <a:pt x="3580" y="1"/>
                  <a:pt x="33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" name="Google Shape;2094;p71"/>
          <p:cNvGrpSpPr/>
          <p:nvPr/>
        </p:nvGrpSpPr>
        <p:grpSpPr>
          <a:xfrm>
            <a:off x="1761528" y="546899"/>
            <a:ext cx="5620945" cy="176025"/>
            <a:chOff x="4345425" y="2175475"/>
            <a:chExt cx="800750" cy="176025"/>
          </a:xfrm>
        </p:grpSpPr>
        <p:sp>
          <p:nvSpPr>
            <p:cNvPr id="82" name="Google Shape;2095;p7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096;p7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1231838" y="927505"/>
            <a:ext cx="7143229" cy="3014288"/>
          </a:xfrm>
        </p:spPr>
        <p:txBody>
          <a:bodyPr/>
          <a:lstStyle/>
          <a:p>
            <a:pPr>
              <a:defRPr/>
            </a:pPr>
            <a:r>
              <a:rPr lang="es-MX" dirty="0">
                <a:solidFill>
                  <a:schemeClr val="bg2"/>
                </a:solidFill>
                <a:latin typeface="Candara" panose="020E0502030303020204" pitchFamily="34" charset="0"/>
              </a:rPr>
              <a:t> </a:t>
            </a:r>
            <a:r>
              <a:rPr lang="es-MX" sz="1800" b="1" dirty="0">
                <a:solidFill>
                  <a:schemeClr val="bg2"/>
                </a:solidFill>
                <a:latin typeface="Candara" panose="020E0502030303020204" pitchFamily="34" charset="0"/>
              </a:rPr>
              <a:t>Ubicación:</a:t>
            </a:r>
            <a:endParaRPr lang="es-MX" sz="1800" dirty="0">
              <a:solidFill>
                <a:schemeClr val="bg2"/>
              </a:solidFill>
              <a:latin typeface="Candara" panose="020E0502030303020204" pitchFamily="34" charset="0"/>
            </a:endParaRPr>
          </a:p>
          <a:p>
            <a:pPr algn="l">
              <a:defRPr/>
            </a:pPr>
            <a:r>
              <a:rPr lang="es-MX" sz="1500" b="1" dirty="0">
                <a:solidFill>
                  <a:schemeClr val="bg2"/>
                </a:solidFill>
                <a:latin typeface="Candara" panose="020E0502030303020204" pitchFamily="34" charset="0"/>
              </a:rPr>
              <a:t>Unidad Obregón</a:t>
            </a:r>
            <a:r>
              <a:rPr lang="es-MX" sz="1500" dirty="0">
                <a:solidFill>
                  <a:schemeClr val="bg2"/>
                </a:solidFill>
                <a:latin typeface="Candara" panose="020E0502030303020204" pitchFamily="34" charset="0"/>
              </a:rPr>
              <a:t>: </a:t>
            </a:r>
            <a:r>
              <a:rPr lang="es-MX" sz="1500" b="1" dirty="0">
                <a:solidFill>
                  <a:schemeClr val="bg2"/>
                </a:solidFill>
                <a:latin typeface="Candara" panose="020E0502030303020204" pitchFamily="34" charset="0"/>
              </a:rPr>
              <a:t>Campus </a:t>
            </a:r>
            <a:r>
              <a:rPr lang="es-MX" sz="1500" b="1" dirty="0" err="1">
                <a:solidFill>
                  <a:schemeClr val="bg2"/>
                </a:solidFill>
                <a:latin typeface="Candara" panose="020E0502030303020204" pitchFamily="34" charset="0"/>
              </a:rPr>
              <a:t>Náinari</a:t>
            </a:r>
            <a:br>
              <a:rPr lang="es-MX" sz="1500" b="1" dirty="0">
                <a:solidFill>
                  <a:schemeClr val="bg2"/>
                </a:solidFill>
                <a:latin typeface="Candara" panose="020E0502030303020204" pitchFamily="34" charset="0"/>
              </a:rPr>
            </a:br>
            <a:r>
              <a:rPr lang="es-MX" sz="1500" b="1" dirty="0">
                <a:solidFill>
                  <a:schemeClr val="bg2"/>
                </a:solidFill>
                <a:latin typeface="Candara" panose="020E0502030303020204" pitchFamily="34" charset="0"/>
              </a:rPr>
              <a:t>Centro de Universidad Saludable</a:t>
            </a:r>
            <a:r>
              <a:rPr lang="es-MX" sz="1500" dirty="0">
                <a:solidFill>
                  <a:schemeClr val="bg2"/>
                </a:solidFill>
                <a:latin typeface="Candara" panose="020E0502030303020204" pitchFamily="34" charset="0"/>
              </a:rPr>
              <a:t>: Edificio potros, espaldas del </a:t>
            </a:r>
            <a:r>
              <a:rPr lang="es-MX" sz="1500" dirty="0" err="1">
                <a:solidFill>
                  <a:schemeClr val="bg2"/>
                </a:solidFill>
                <a:latin typeface="Candara" panose="020E0502030303020204" pitchFamily="34" charset="0"/>
              </a:rPr>
              <a:t>kiawa</a:t>
            </a:r>
            <a:r>
              <a:rPr lang="es-MX" sz="1500" dirty="0">
                <a:solidFill>
                  <a:schemeClr val="bg2"/>
                </a:solidFill>
                <a:latin typeface="Candara" panose="020E0502030303020204" pitchFamily="34" charset="0"/>
              </a:rPr>
              <a:t>, 2do piso</a:t>
            </a:r>
          </a:p>
          <a:p>
            <a:pPr algn="l">
              <a:defRPr/>
            </a:pPr>
            <a:r>
              <a:rPr lang="es-MX" sz="1500" dirty="0">
                <a:solidFill>
                  <a:schemeClr val="bg2"/>
                </a:solidFill>
                <a:latin typeface="Candara" panose="020E0502030303020204" pitchFamily="34" charset="0"/>
              </a:rPr>
              <a:t>Tel. (644) 4109000 ext. 1495</a:t>
            </a:r>
            <a:br>
              <a:rPr lang="es-MX" sz="1500" dirty="0">
                <a:solidFill>
                  <a:schemeClr val="bg2"/>
                </a:solidFill>
                <a:latin typeface="Candara" panose="020E0502030303020204" pitchFamily="34" charset="0"/>
              </a:rPr>
            </a:br>
            <a:r>
              <a:rPr lang="es-MX" sz="1500" b="1" dirty="0">
                <a:solidFill>
                  <a:schemeClr val="bg2"/>
                </a:solidFill>
                <a:latin typeface="Candara" panose="020E0502030303020204" pitchFamily="34" charset="0"/>
                <a:cs typeface="Arial" charset="0"/>
              </a:rPr>
              <a:t>Enfermería y atención médica</a:t>
            </a:r>
            <a:r>
              <a:rPr lang="es-MX" sz="1500" dirty="0">
                <a:solidFill>
                  <a:schemeClr val="bg2"/>
                </a:solidFill>
                <a:latin typeface="Candara" panose="020E0502030303020204" pitchFamily="34" charset="0"/>
                <a:cs typeface="Arial" charset="0"/>
              </a:rPr>
              <a:t>, edificio 500 (planta baja)</a:t>
            </a:r>
          </a:p>
          <a:p>
            <a:pPr algn="l">
              <a:defRPr/>
            </a:pPr>
            <a:r>
              <a:rPr lang="es-MX" sz="1500" dirty="0">
                <a:solidFill>
                  <a:schemeClr val="bg2"/>
                </a:solidFill>
                <a:latin typeface="Candara" panose="020E0502030303020204" pitchFamily="34" charset="0"/>
              </a:rPr>
              <a:t>Correo para solicitar citas o información: </a:t>
            </a:r>
            <a:br>
              <a:rPr lang="es-MX" sz="1500" dirty="0">
                <a:solidFill>
                  <a:srgbClr val="333333"/>
                </a:solidFill>
                <a:latin typeface="Candara" panose="020E0502030303020204" pitchFamily="34" charset="0"/>
              </a:rPr>
            </a:br>
            <a:r>
              <a:rPr lang="es-MX" sz="1500" dirty="0">
                <a:solidFill>
                  <a:srgbClr val="0066CC"/>
                </a:solidFill>
                <a:latin typeface="Candara" panose="020E0502030303020204" pitchFamily="34" charset="0"/>
                <a:hlinkClick r:id="rId3"/>
              </a:rPr>
              <a:t>consultorio.salud@itson.edu.mx</a:t>
            </a:r>
            <a:endParaRPr lang="es-MX" sz="1500" dirty="0">
              <a:solidFill>
                <a:srgbClr val="0066CC"/>
              </a:solidFill>
              <a:latin typeface="Candara" panose="020E0502030303020204" pitchFamily="34" charset="0"/>
            </a:endParaRPr>
          </a:p>
          <a:p>
            <a:pPr algn="l">
              <a:defRPr/>
            </a:pPr>
            <a:br>
              <a:rPr lang="es-MX" sz="1500" b="1" dirty="0">
                <a:solidFill>
                  <a:schemeClr val="bg2"/>
                </a:solidFill>
                <a:latin typeface="Candara" panose="020E0502030303020204" pitchFamily="34" charset="0"/>
              </a:rPr>
            </a:br>
            <a:r>
              <a:rPr lang="es-MX" sz="1500" b="1" dirty="0">
                <a:solidFill>
                  <a:schemeClr val="bg2"/>
                </a:solidFill>
                <a:latin typeface="Candara" panose="020E0502030303020204" pitchFamily="34" charset="0"/>
              </a:rPr>
              <a:t>		Campus Centro</a:t>
            </a:r>
            <a:br>
              <a:rPr lang="es-MX" sz="1500" b="1" dirty="0">
                <a:solidFill>
                  <a:schemeClr val="bg2"/>
                </a:solidFill>
                <a:latin typeface="Candara" panose="020E0502030303020204" pitchFamily="34" charset="0"/>
              </a:rPr>
            </a:br>
            <a:r>
              <a:rPr lang="es-MX" sz="1500" b="1" dirty="0">
                <a:solidFill>
                  <a:schemeClr val="bg2"/>
                </a:solidFill>
                <a:latin typeface="Candara" panose="020E0502030303020204" pitchFamily="34" charset="0"/>
              </a:rPr>
              <a:t>Atención médica y Enfermería: </a:t>
            </a:r>
            <a:r>
              <a:rPr lang="es-MX" sz="1500" dirty="0">
                <a:solidFill>
                  <a:schemeClr val="bg2"/>
                </a:solidFill>
                <a:latin typeface="Candara" panose="020E0502030303020204" pitchFamily="34" charset="0"/>
              </a:rPr>
              <a:t>edificio 200</a:t>
            </a:r>
          </a:p>
          <a:p>
            <a:pPr algn="l">
              <a:defRPr/>
            </a:pPr>
            <a:r>
              <a:rPr lang="es-MX" sz="1500" b="1" dirty="0">
                <a:solidFill>
                  <a:schemeClr val="bg2"/>
                </a:solidFill>
                <a:latin typeface="Candara" panose="020E0502030303020204" pitchFamily="34" charset="0"/>
              </a:rPr>
              <a:t>Nutrición</a:t>
            </a:r>
            <a:r>
              <a:rPr lang="es-MX" sz="1500" dirty="0">
                <a:solidFill>
                  <a:schemeClr val="bg2"/>
                </a:solidFill>
                <a:latin typeface="Candara" panose="020E0502030303020204" pitchFamily="34" charset="0"/>
              </a:rPr>
              <a:t>: Edificio CEVE, segundo piso </a:t>
            </a:r>
            <a:r>
              <a:rPr lang="es-MX" sz="1500" dirty="0" err="1">
                <a:solidFill>
                  <a:schemeClr val="bg2"/>
                </a:solidFill>
                <a:latin typeface="Candara" panose="020E0502030303020204" pitchFamily="34" charset="0"/>
              </a:rPr>
              <a:t>Cub</a:t>
            </a:r>
            <a:r>
              <a:rPr lang="es-MX" sz="1500" dirty="0">
                <a:solidFill>
                  <a:schemeClr val="bg2"/>
                </a:solidFill>
                <a:latin typeface="Candara" panose="020E0502030303020204" pitchFamily="34" charset="0"/>
              </a:rPr>
              <a:t>. 26 </a:t>
            </a:r>
          </a:p>
          <a:p>
            <a:pPr algn="l">
              <a:defRPr/>
            </a:pPr>
            <a:r>
              <a:rPr lang="es-MX" sz="1500" dirty="0">
                <a:solidFill>
                  <a:srgbClr val="0066CC"/>
                </a:solidFill>
                <a:latin typeface="Candara" panose="020E0502030303020204" pitchFamily="34" charset="0"/>
                <a:hlinkClick r:id="rId4"/>
              </a:rPr>
              <a:t>saludable.centro@itson.edu.mx</a:t>
            </a:r>
            <a:endParaRPr lang="es-MX" sz="1500" dirty="0">
              <a:solidFill>
                <a:srgbClr val="333333"/>
              </a:solidFill>
              <a:latin typeface="Candara" panose="020E0502030303020204" pitchFamily="34" charset="0"/>
            </a:endParaRPr>
          </a:p>
        </p:txBody>
      </p:sp>
      <p:pic>
        <p:nvPicPr>
          <p:cNvPr id="36" name="Google Shape;960;g22af9d2fb5f_1_32">
            <a:extLst>
              <a:ext uri="{FF2B5EF4-FFF2-40B4-BE49-F238E27FC236}">
                <a16:creationId xmlns:a16="http://schemas.microsoft.com/office/drawing/2014/main" id="{8DB1A184-E9C4-4655-8F0C-223F7904076D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302" y="95996"/>
            <a:ext cx="1807739" cy="1110488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CuadroTexto 37">
            <a:extLst>
              <a:ext uri="{FF2B5EF4-FFF2-40B4-BE49-F238E27FC236}">
                <a16:creationId xmlns:a16="http://schemas.microsoft.com/office/drawing/2014/main" id="{EA0AD8B2-EBF9-4324-9462-07DE6A54D243}"/>
              </a:ext>
            </a:extLst>
          </p:cNvPr>
          <p:cNvSpPr txBox="1"/>
          <p:nvPr/>
        </p:nvSpPr>
        <p:spPr>
          <a:xfrm>
            <a:off x="1953895" y="4256305"/>
            <a:ext cx="4572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1400" b="1" dirty="0">
                <a:solidFill>
                  <a:schemeClr val="bg2"/>
                </a:solidFill>
                <a:latin typeface="Candara" panose="020E0502030303020204" pitchFamily="34" charset="0"/>
              </a:rPr>
              <a:t>Responsable del programa de universidad saludable</a:t>
            </a:r>
            <a:r>
              <a:rPr lang="es-MX" sz="1400" b="1" dirty="0">
                <a:solidFill>
                  <a:srgbClr val="333333"/>
                </a:solidFill>
                <a:latin typeface="Candara" panose="020E0502030303020204" pitchFamily="34" charset="0"/>
              </a:rPr>
              <a:t>.</a:t>
            </a:r>
            <a:endParaRPr lang="es-MX" sz="1400" dirty="0">
              <a:solidFill>
                <a:srgbClr val="333333"/>
              </a:solidFill>
              <a:latin typeface="Candara" panose="020E0502030303020204" pitchFamily="34" charset="0"/>
            </a:endParaRPr>
          </a:p>
          <a:p>
            <a:pPr algn="ctr">
              <a:defRPr/>
            </a:pPr>
            <a:r>
              <a:rPr lang="es-MX" sz="1400" dirty="0">
                <a:solidFill>
                  <a:schemeClr val="bg2"/>
                </a:solidFill>
                <a:latin typeface="Candara" panose="020E0502030303020204" pitchFamily="34" charset="0"/>
              </a:rPr>
              <a:t>Lic. Isrrael Rayos Luna</a:t>
            </a:r>
          </a:p>
          <a:p>
            <a:pPr algn="ctr">
              <a:defRPr/>
            </a:pPr>
            <a:r>
              <a:rPr lang="es-MX" sz="1400" dirty="0">
                <a:solidFill>
                  <a:srgbClr val="0066CC"/>
                </a:solidFill>
                <a:latin typeface="Candara" panose="020E0502030303020204" pitchFamily="34" charset="0"/>
                <a:hlinkClick r:id="rId6"/>
              </a:rPr>
              <a:t>isrrael.rayos@itson.edu.mx</a:t>
            </a:r>
            <a:endParaRPr lang="es-MX" sz="1400" dirty="0">
              <a:solidFill>
                <a:srgbClr val="333333"/>
              </a:solidFill>
              <a:latin typeface="Candara" panose="020E0502030303020204" pitchFamily="34" charset="0"/>
            </a:endParaRPr>
          </a:p>
        </p:txBody>
      </p:sp>
      <p:pic>
        <p:nvPicPr>
          <p:cNvPr id="5122" name="Picture 2" descr="Vector gratuito vector de iconos de redes sociales con logotipos de facebook, instagram, twitter, tiktok, youtube">
            <a:extLst>
              <a:ext uri="{FF2B5EF4-FFF2-40B4-BE49-F238E27FC236}">
                <a16:creationId xmlns:a16="http://schemas.microsoft.com/office/drawing/2014/main" id="{81E337A9-4F2F-4C35-AB0D-8270AC1BE5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6" t="17620" r="82332" b="71094"/>
          <a:stretch/>
        </p:blipFill>
        <p:spPr bwMode="auto">
          <a:xfrm>
            <a:off x="5826642" y="2428870"/>
            <a:ext cx="535606" cy="64289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Vector gratuito vector de iconos de redes sociales con logotipos de facebook, instagram, twitter, tiktok, youtube">
            <a:extLst>
              <a:ext uri="{FF2B5EF4-FFF2-40B4-BE49-F238E27FC236}">
                <a16:creationId xmlns:a16="http://schemas.microsoft.com/office/drawing/2014/main" id="{590E0A9A-DE69-4599-B636-C110262B58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63" t="17300" r="44166" b="71363"/>
          <a:stretch/>
        </p:blipFill>
        <p:spPr bwMode="auto">
          <a:xfrm>
            <a:off x="5777456" y="3206217"/>
            <a:ext cx="584792" cy="58308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CuadroTexto 43">
            <a:extLst>
              <a:ext uri="{FF2B5EF4-FFF2-40B4-BE49-F238E27FC236}">
                <a16:creationId xmlns:a16="http://schemas.microsoft.com/office/drawing/2014/main" id="{1EE206FE-A1EC-4A1F-8D6E-170D0C40E69D}"/>
              </a:ext>
            </a:extLst>
          </p:cNvPr>
          <p:cNvSpPr txBox="1"/>
          <p:nvPr/>
        </p:nvSpPr>
        <p:spPr>
          <a:xfrm>
            <a:off x="6362248" y="2549156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latin typeface="Candara" panose="020E0502030303020204" pitchFamily="34" charset="0"/>
                <a:hlinkClick r:id="rId8"/>
              </a:rPr>
              <a:t>Universidad Saludable</a:t>
            </a:r>
            <a:endParaRPr lang="es-MX" dirty="0">
              <a:latin typeface="Candara" panose="020E0502030303020204" pitchFamily="34" charset="0"/>
            </a:endParaRP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9056EF95-7774-431E-BF1A-82B81EAFDE18}"/>
              </a:ext>
            </a:extLst>
          </p:cNvPr>
          <p:cNvSpPr txBox="1"/>
          <p:nvPr/>
        </p:nvSpPr>
        <p:spPr>
          <a:xfrm>
            <a:off x="6335866" y="3403884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latin typeface="Candara" panose="020E0502030303020204" pitchFamily="34" charset="0"/>
                <a:hlinkClick r:id="rId9"/>
              </a:rPr>
              <a:t>Universidad Saludable</a:t>
            </a:r>
            <a:endParaRPr lang="es-MX" dirty="0">
              <a:latin typeface="Candara" panose="020E05020303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ector gratuito ilustración del concepto de tomar notas">
            <a:extLst>
              <a:ext uri="{FF2B5EF4-FFF2-40B4-BE49-F238E27FC236}">
                <a16:creationId xmlns:a16="http://schemas.microsoft.com/office/drawing/2014/main" id="{3287E75B-63E8-4775-8D1B-3F8243BE85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1" t="9240" r="7829" b="8977"/>
          <a:stretch/>
        </p:blipFill>
        <p:spPr bwMode="auto">
          <a:xfrm>
            <a:off x="242129" y="2147956"/>
            <a:ext cx="2415066" cy="246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78" name="Google Shape;1778;p65"/>
          <p:cNvGrpSpPr/>
          <p:nvPr/>
        </p:nvGrpSpPr>
        <p:grpSpPr>
          <a:xfrm rot="474737">
            <a:off x="3384621" y="822650"/>
            <a:ext cx="3290578" cy="693657"/>
            <a:chOff x="4345425" y="2175475"/>
            <a:chExt cx="800750" cy="176025"/>
          </a:xfrm>
        </p:grpSpPr>
        <p:sp>
          <p:nvSpPr>
            <p:cNvPr id="1779" name="Google Shape;1779;p65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65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2" name="Google Shape;1782;p65"/>
          <p:cNvSpPr txBox="1">
            <a:spLocks noGrp="1"/>
          </p:cNvSpPr>
          <p:nvPr>
            <p:ph type="ctrTitle"/>
          </p:nvPr>
        </p:nvSpPr>
        <p:spPr>
          <a:xfrm>
            <a:off x="1146602" y="205409"/>
            <a:ext cx="6114357" cy="4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Centro de Universidad Saludable</a:t>
            </a:r>
            <a:endParaRPr sz="2800" dirty="0"/>
          </a:p>
        </p:txBody>
      </p:sp>
      <p:grpSp>
        <p:nvGrpSpPr>
          <p:cNvPr id="1792" name="Google Shape;1792;p65"/>
          <p:cNvGrpSpPr/>
          <p:nvPr/>
        </p:nvGrpSpPr>
        <p:grpSpPr>
          <a:xfrm rot="807327">
            <a:off x="275246" y="155442"/>
            <a:ext cx="1354233" cy="1450751"/>
            <a:chOff x="1857000" y="3245400"/>
            <a:chExt cx="1233825" cy="1186575"/>
          </a:xfrm>
        </p:grpSpPr>
        <p:sp>
          <p:nvSpPr>
            <p:cNvPr id="1793" name="Google Shape;1793;p65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65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65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65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65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65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9" name="Google Shape;1799;p65"/>
          <p:cNvGrpSpPr/>
          <p:nvPr/>
        </p:nvGrpSpPr>
        <p:grpSpPr>
          <a:xfrm rot="2004445">
            <a:off x="646115" y="473755"/>
            <a:ext cx="521472" cy="1128409"/>
            <a:chOff x="2946668" y="3613769"/>
            <a:chExt cx="640047" cy="1096481"/>
          </a:xfrm>
        </p:grpSpPr>
        <p:sp>
          <p:nvSpPr>
            <p:cNvPr id="1800" name="Google Shape;1800;p65"/>
            <p:cNvSpPr/>
            <p:nvPr/>
          </p:nvSpPr>
          <p:spPr>
            <a:xfrm rot="1150281">
              <a:off x="3079389" y="3651109"/>
              <a:ext cx="374604" cy="871569"/>
            </a:xfrm>
            <a:custGeom>
              <a:avLst/>
              <a:gdLst/>
              <a:ahLst/>
              <a:cxnLst/>
              <a:rect l="l" t="t" r="r" b="b"/>
              <a:pathLst>
                <a:path w="11600" h="26989" extrusionOk="0">
                  <a:moveTo>
                    <a:pt x="7894" y="394"/>
                  </a:moveTo>
                  <a:cubicBezTo>
                    <a:pt x="7952" y="394"/>
                    <a:pt x="8012" y="398"/>
                    <a:pt x="8072" y="405"/>
                  </a:cubicBezTo>
                  <a:cubicBezTo>
                    <a:pt x="8887" y="468"/>
                    <a:pt x="9608" y="875"/>
                    <a:pt x="10423" y="985"/>
                  </a:cubicBezTo>
                  <a:lnTo>
                    <a:pt x="10439" y="985"/>
                  </a:lnTo>
                  <a:cubicBezTo>
                    <a:pt x="10894" y="1189"/>
                    <a:pt x="11333" y="1518"/>
                    <a:pt x="11254" y="2333"/>
                  </a:cubicBezTo>
                  <a:cubicBezTo>
                    <a:pt x="11160" y="3164"/>
                    <a:pt x="10627" y="4214"/>
                    <a:pt x="10267" y="5044"/>
                  </a:cubicBezTo>
                  <a:cubicBezTo>
                    <a:pt x="10016" y="4684"/>
                    <a:pt x="9655" y="4386"/>
                    <a:pt x="9436" y="4276"/>
                  </a:cubicBezTo>
                  <a:cubicBezTo>
                    <a:pt x="8558" y="3822"/>
                    <a:pt x="7571" y="3571"/>
                    <a:pt x="6630" y="3273"/>
                  </a:cubicBezTo>
                  <a:cubicBezTo>
                    <a:pt x="6416" y="3209"/>
                    <a:pt x="6231" y="3159"/>
                    <a:pt x="6041" y="3159"/>
                  </a:cubicBezTo>
                  <a:cubicBezTo>
                    <a:pt x="5952" y="3159"/>
                    <a:pt x="5863" y="3170"/>
                    <a:pt x="5768" y="3195"/>
                  </a:cubicBezTo>
                  <a:cubicBezTo>
                    <a:pt x="6003" y="2693"/>
                    <a:pt x="6176" y="2176"/>
                    <a:pt x="6395" y="1674"/>
                  </a:cubicBezTo>
                  <a:cubicBezTo>
                    <a:pt x="6781" y="774"/>
                    <a:pt x="7285" y="394"/>
                    <a:pt x="7894" y="394"/>
                  </a:cubicBezTo>
                  <a:close/>
                  <a:moveTo>
                    <a:pt x="5959" y="3426"/>
                  </a:moveTo>
                  <a:cubicBezTo>
                    <a:pt x="6707" y="3426"/>
                    <a:pt x="7540" y="3948"/>
                    <a:pt x="8057" y="4135"/>
                  </a:cubicBezTo>
                  <a:cubicBezTo>
                    <a:pt x="8370" y="4245"/>
                    <a:pt x="11050" y="5154"/>
                    <a:pt x="10016" y="6345"/>
                  </a:cubicBezTo>
                  <a:cubicBezTo>
                    <a:pt x="9702" y="5703"/>
                    <a:pt x="8715" y="5436"/>
                    <a:pt x="8260" y="5264"/>
                  </a:cubicBezTo>
                  <a:cubicBezTo>
                    <a:pt x="7864" y="5132"/>
                    <a:pt x="6564" y="4520"/>
                    <a:pt x="5630" y="4520"/>
                  </a:cubicBezTo>
                  <a:cubicBezTo>
                    <a:pt x="5457" y="4520"/>
                    <a:pt x="5297" y="4541"/>
                    <a:pt x="5157" y="4590"/>
                  </a:cubicBezTo>
                  <a:cubicBezTo>
                    <a:pt x="5063" y="4590"/>
                    <a:pt x="4969" y="4637"/>
                    <a:pt x="4875" y="4684"/>
                  </a:cubicBezTo>
                  <a:cubicBezTo>
                    <a:pt x="4796" y="4480"/>
                    <a:pt x="4796" y="4198"/>
                    <a:pt x="4937" y="3932"/>
                  </a:cubicBezTo>
                  <a:cubicBezTo>
                    <a:pt x="5016" y="3791"/>
                    <a:pt x="5110" y="3696"/>
                    <a:pt x="5204" y="3634"/>
                  </a:cubicBezTo>
                  <a:cubicBezTo>
                    <a:pt x="5213" y="3643"/>
                    <a:pt x="5222" y="3652"/>
                    <a:pt x="5231" y="3652"/>
                  </a:cubicBezTo>
                  <a:cubicBezTo>
                    <a:pt x="5238" y="3652"/>
                    <a:pt x="5244" y="3647"/>
                    <a:pt x="5251" y="3634"/>
                  </a:cubicBezTo>
                  <a:cubicBezTo>
                    <a:pt x="5467" y="3484"/>
                    <a:pt x="5708" y="3426"/>
                    <a:pt x="5959" y="3426"/>
                  </a:cubicBezTo>
                  <a:close/>
                  <a:moveTo>
                    <a:pt x="5331" y="4825"/>
                  </a:moveTo>
                  <a:cubicBezTo>
                    <a:pt x="6116" y="4825"/>
                    <a:pt x="7484" y="5382"/>
                    <a:pt x="7727" y="5468"/>
                  </a:cubicBezTo>
                  <a:cubicBezTo>
                    <a:pt x="8088" y="5577"/>
                    <a:pt x="10361" y="6095"/>
                    <a:pt x="9671" y="7443"/>
                  </a:cubicBezTo>
                  <a:cubicBezTo>
                    <a:pt x="9138" y="6628"/>
                    <a:pt x="7837" y="6361"/>
                    <a:pt x="7148" y="6173"/>
                  </a:cubicBezTo>
                  <a:cubicBezTo>
                    <a:pt x="6773" y="6066"/>
                    <a:pt x="6128" y="5813"/>
                    <a:pt x="5486" y="5813"/>
                  </a:cubicBezTo>
                  <a:cubicBezTo>
                    <a:pt x="5189" y="5813"/>
                    <a:pt x="4892" y="5867"/>
                    <a:pt x="4624" y="6016"/>
                  </a:cubicBezTo>
                  <a:cubicBezTo>
                    <a:pt x="4624" y="5828"/>
                    <a:pt x="4624" y="5656"/>
                    <a:pt x="4718" y="5483"/>
                  </a:cubicBezTo>
                  <a:cubicBezTo>
                    <a:pt x="4796" y="5295"/>
                    <a:pt x="4922" y="5186"/>
                    <a:pt x="5063" y="5076"/>
                  </a:cubicBezTo>
                  <a:cubicBezTo>
                    <a:pt x="5076" y="5063"/>
                    <a:pt x="5078" y="5040"/>
                    <a:pt x="5070" y="5040"/>
                  </a:cubicBezTo>
                  <a:cubicBezTo>
                    <a:pt x="5068" y="5040"/>
                    <a:pt x="5066" y="5041"/>
                    <a:pt x="5063" y="5044"/>
                  </a:cubicBezTo>
                  <a:cubicBezTo>
                    <a:pt x="4718" y="5107"/>
                    <a:pt x="4405" y="5671"/>
                    <a:pt x="4577" y="6032"/>
                  </a:cubicBezTo>
                  <a:cubicBezTo>
                    <a:pt x="4452" y="6110"/>
                    <a:pt x="4342" y="6204"/>
                    <a:pt x="4232" y="6314"/>
                  </a:cubicBezTo>
                  <a:cubicBezTo>
                    <a:pt x="4279" y="5640"/>
                    <a:pt x="4655" y="5154"/>
                    <a:pt x="5126" y="4841"/>
                  </a:cubicBezTo>
                  <a:cubicBezTo>
                    <a:pt x="5188" y="4830"/>
                    <a:pt x="5257" y="4825"/>
                    <a:pt x="5331" y="4825"/>
                  </a:cubicBezTo>
                  <a:close/>
                  <a:moveTo>
                    <a:pt x="4373" y="7160"/>
                  </a:moveTo>
                  <a:cubicBezTo>
                    <a:pt x="4373" y="7223"/>
                    <a:pt x="4373" y="7270"/>
                    <a:pt x="4405" y="7302"/>
                  </a:cubicBezTo>
                  <a:cubicBezTo>
                    <a:pt x="4326" y="7474"/>
                    <a:pt x="4263" y="7646"/>
                    <a:pt x="4201" y="7819"/>
                  </a:cubicBezTo>
                  <a:cubicBezTo>
                    <a:pt x="4201" y="7772"/>
                    <a:pt x="4201" y="7740"/>
                    <a:pt x="4185" y="7709"/>
                  </a:cubicBezTo>
                  <a:cubicBezTo>
                    <a:pt x="4248" y="7505"/>
                    <a:pt x="4310" y="7333"/>
                    <a:pt x="4373" y="7160"/>
                  </a:cubicBezTo>
                  <a:close/>
                  <a:moveTo>
                    <a:pt x="5232" y="6227"/>
                  </a:moveTo>
                  <a:cubicBezTo>
                    <a:pt x="5264" y="6227"/>
                    <a:pt x="5297" y="6230"/>
                    <a:pt x="5329" y="6236"/>
                  </a:cubicBezTo>
                  <a:cubicBezTo>
                    <a:pt x="5517" y="6236"/>
                    <a:pt x="5690" y="6251"/>
                    <a:pt x="5862" y="6283"/>
                  </a:cubicBezTo>
                  <a:cubicBezTo>
                    <a:pt x="6395" y="6361"/>
                    <a:pt x="6897" y="6471"/>
                    <a:pt x="7383" y="6643"/>
                  </a:cubicBezTo>
                  <a:cubicBezTo>
                    <a:pt x="7759" y="6769"/>
                    <a:pt x="8119" y="6925"/>
                    <a:pt x="8480" y="7113"/>
                  </a:cubicBezTo>
                  <a:cubicBezTo>
                    <a:pt x="8762" y="7270"/>
                    <a:pt x="10361" y="8195"/>
                    <a:pt x="9170" y="9277"/>
                  </a:cubicBezTo>
                  <a:cubicBezTo>
                    <a:pt x="9217" y="9151"/>
                    <a:pt x="9248" y="9026"/>
                    <a:pt x="9295" y="8900"/>
                  </a:cubicBezTo>
                  <a:cubicBezTo>
                    <a:pt x="9326" y="8806"/>
                    <a:pt x="9295" y="8775"/>
                    <a:pt x="9248" y="8775"/>
                  </a:cubicBezTo>
                  <a:lnTo>
                    <a:pt x="9217" y="8681"/>
                  </a:lnTo>
                  <a:cubicBezTo>
                    <a:pt x="9232" y="8634"/>
                    <a:pt x="9232" y="8603"/>
                    <a:pt x="9201" y="8571"/>
                  </a:cubicBezTo>
                  <a:cubicBezTo>
                    <a:pt x="7978" y="7443"/>
                    <a:pt x="6160" y="7113"/>
                    <a:pt x="4530" y="6988"/>
                  </a:cubicBezTo>
                  <a:cubicBezTo>
                    <a:pt x="4522" y="6985"/>
                    <a:pt x="4514" y="6984"/>
                    <a:pt x="4506" y="6984"/>
                  </a:cubicBezTo>
                  <a:cubicBezTo>
                    <a:pt x="4472" y="6984"/>
                    <a:pt x="4446" y="7012"/>
                    <a:pt x="4420" y="7051"/>
                  </a:cubicBezTo>
                  <a:cubicBezTo>
                    <a:pt x="4661" y="6498"/>
                    <a:pt x="4928" y="6227"/>
                    <a:pt x="5232" y="6227"/>
                  </a:cubicBezTo>
                  <a:close/>
                  <a:moveTo>
                    <a:pt x="6270" y="7740"/>
                  </a:moveTo>
                  <a:cubicBezTo>
                    <a:pt x="6771" y="7913"/>
                    <a:pt x="7257" y="8101"/>
                    <a:pt x="7759" y="8289"/>
                  </a:cubicBezTo>
                  <a:cubicBezTo>
                    <a:pt x="7759" y="8352"/>
                    <a:pt x="7759" y="8414"/>
                    <a:pt x="7759" y="8461"/>
                  </a:cubicBezTo>
                  <a:cubicBezTo>
                    <a:pt x="6176" y="12082"/>
                    <a:pt x="4812" y="16001"/>
                    <a:pt x="3715" y="19763"/>
                  </a:cubicBezTo>
                  <a:cubicBezTo>
                    <a:pt x="3684" y="19308"/>
                    <a:pt x="3495" y="18963"/>
                    <a:pt x="3182" y="18838"/>
                  </a:cubicBezTo>
                  <a:cubicBezTo>
                    <a:pt x="3121" y="18819"/>
                    <a:pt x="3058" y="18809"/>
                    <a:pt x="2994" y="18809"/>
                  </a:cubicBezTo>
                  <a:cubicBezTo>
                    <a:pt x="2639" y="18809"/>
                    <a:pt x="2233" y="19088"/>
                    <a:pt x="1928" y="19512"/>
                  </a:cubicBezTo>
                  <a:cubicBezTo>
                    <a:pt x="2618" y="17662"/>
                    <a:pt x="3260" y="15797"/>
                    <a:pt x="3903" y="13932"/>
                  </a:cubicBezTo>
                  <a:cubicBezTo>
                    <a:pt x="4248" y="12960"/>
                    <a:pt x="4593" y="11973"/>
                    <a:pt x="4937" y="11001"/>
                  </a:cubicBezTo>
                  <a:cubicBezTo>
                    <a:pt x="5094" y="10562"/>
                    <a:pt x="5235" y="10123"/>
                    <a:pt x="5392" y="9684"/>
                  </a:cubicBezTo>
                  <a:cubicBezTo>
                    <a:pt x="5423" y="9621"/>
                    <a:pt x="5800" y="8430"/>
                    <a:pt x="5956" y="7866"/>
                  </a:cubicBezTo>
                  <a:cubicBezTo>
                    <a:pt x="6066" y="7819"/>
                    <a:pt x="6160" y="7772"/>
                    <a:pt x="6270" y="7740"/>
                  </a:cubicBezTo>
                  <a:close/>
                  <a:moveTo>
                    <a:pt x="8010" y="8399"/>
                  </a:moveTo>
                  <a:cubicBezTo>
                    <a:pt x="8213" y="8477"/>
                    <a:pt x="8433" y="8571"/>
                    <a:pt x="8637" y="8650"/>
                  </a:cubicBezTo>
                  <a:cubicBezTo>
                    <a:pt x="8762" y="8728"/>
                    <a:pt x="8856" y="8853"/>
                    <a:pt x="8919" y="9010"/>
                  </a:cubicBezTo>
                  <a:cubicBezTo>
                    <a:pt x="8934" y="9073"/>
                    <a:pt x="8950" y="9135"/>
                    <a:pt x="8966" y="9198"/>
                  </a:cubicBezTo>
                  <a:cubicBezTo>
                    <a:pt x="8981" y="9230"/>
                    <a:pt x="8981" y="9245"/>
                    <a:pt x="8997" y="9245"/>
                  </a:cubicBezTo>
                  <a:cubicBezTo>
                    <a:pt x="8401" y="10860"/>
                    <a:pt x="7790" y="12490"/>
                    <a:pt x="7195" y="14120"/>
                  </a:cubicBezTo>
                  <a:cubicBezTo>
                    <a:pt x="7492" y="13242"/>
                    <a:pt x="7759" y="12364"/>
                    <a:pt x="8057" y="11502"/>
                  </a:cubicBezTo>
                  <a:cubicBezTo>
                    <a:pt x="8307" y="10687"/>
                    <a:pt x="8715" y="9825"/>
                    <a:pt x="8574" y="8979"/>
                  </a:cubicBezTo>
                  <a:cubicBezTo>
                    <a:pt x="8574" y="8972"/>
                    <a:pt x="8569" y="8968"/>
                    <a:pt x="8562" y="8968"/>
                  </a:cubicBezTo>
                  <a:cubicBezTo>
                    <a:pt x="8553" y="8968"/>
                    <a:pt x="8543" y="8976"/>
                    <a:pt x="8543" y="8994"/>
                  </a:cubicBezTo>
                  <a:cubicBezTo>
                    <a:pt x="8574" y="9982"/>
                    <a:pt x="8213" y="10922"/>
                    <a:pt x="7900" y="11863"/>
                  </a:cubicBezTo>
                  <a:cubicBezTo>
                    <a:pt x="7586" y="12819"/>
                    <a:pt x="7257" y="13791"/>
                    <a:pt x="6944" y="14747"/>
                  </a:cubicBezTo>
                  <a:cubicBezTo>
                    <a:pt x="6850" y="15013"/>
                    <a:pt x="6771" y="15280"/>
                    <a:pt x="6677" y="15546"/>
                  </a:cubicBezTo>
                  <a:cubicBezTo>
                    <a:pt x="6113" y="17161"/>
                    <a:pt x="5549" y="18759"/>
                    <a:pt x="5016" y="20374"/>
                  </a:cubicBezTo>
                  <a:cubicBezTo>
                    <a:pt x="4922" y="20050"/>
                    <a:pt x="4699" y="19875"/>
                    <a:pt x="4429" y="19875"/>
                  </a:cubicBezTo>
                  <a:cubicBezTo>
                    <a:pt x="4203" y="19875"/>
                    <a:pt x="3943" y="19999"/>
                    <a:pt x="3699" y="20264"/>
                  </a:cubicBezTo>
                  <a:cubicBezTo>
                    <a:pt x="5110" y="16314"/>
                    <a:pt x="6568" y="12380"/>
                    <a:pt x="8010" y="8430"/>
                  </a:cubicBezTo>
                  <a:cubicBezTo>
                    <a:pt x="8010" y="8414"/>
                    <a:pt x="8010" y="8414"/>
                    <a:pt x="8010" y="8399"/>
                  </a:cubicBezTo>
                  <a:close/>
                  <a:moveTo>
                    <a:pt x="1630" y="23195"/>
                  </a:moveTo>
                  <a:cubicBezTo>
                    <a:pt x="1724" y="23211"/>
                    <a:pt x="1834" y="23242"/>
                    <a:pt x="1912" y="23305"/>
                  </a:cubicBezTo>
                  <a:cubicBezTo>
                    <a:pt x="1944" y="23321"/>
                    <a:pt x="1959" y="23336"/>
                    <a:pt x="1991" y="23352"/>
                  </a:cubicBezTo>
                  <a:cubicBezTo>
                    <a:pt x="1991" y="23352"/>
                    <a:pt x="2006" y="23368"/>
                    <a:pt x="2006" y="23383"/>
                  </a:cubicBezTo>
                  <a:cubicBezTo>
                    <a:pt x="1897" y="23321"/>
                    <a:pt x="1787" y="23274"/>
                    <a:pt x="1662" y="23242"/>
                  </a:cubicBezTo>
                  <a:cubicBezTo>
                    <a:pt x="1646" y="23227"/>
                    <a:pt x="1646" y="23211"/>
                    <a:pt x="1630" y="23195"/>
                  </a:cubicBezTo>
                  <a:close/>
                  <a:moveTo>
                    <a:pt x="1019" y="23477"/>
                  </a:moveTo>
                  <a:cubicBezTo>
                    <a:pt x="1035" y="23509"/>
                    <a:pt x="1050" y="23556"/>
                    <a:pt x="1066" y="23603"/>
                  </a:cubicBezTo>
                  <a:cubicBezTo>
                    <a:pt x="1050" y="23650"/>
                    <a:pt x="1035" y="23697"/>
                    <a:pt x="1019" y="23744"/>
                  </a:cubicBezTo>
                  <a:cubicBezTo>
                    <a:pt x="1003" y="23760"/>
                    <a:pt x="988" y="23775"/>
                    <a:pt x="972" y="23807"/>
                  </a:cubicBezTo>
                  <a:cubicBezTo>
                    <a:pt x="972" y="23760"/>
                    <a:pt x="972" y="23713"/>
                    <a:pt x="972" y="23666"/>
                  </a:cubicBezTo>
                  <a:cubicBezTo>
                    <a:pt x="988" y="23619"/>
                    <a:pt x="1003" y="23556"/>
                    <a:pt x="1019" y="23493"/>
                  </a:cubicBezTo>
                  <a:cubicBezTo>
                    <a:pt x="1019" y="23493"/>
                    <a:pt x="1019" y="23477"/>
                    <a:pt x="1019" y="23477"/>
                  </a:cubicBezTo>
                  <a:close/>
                  <a:moveTo>
                    <a:pt x="1072" y="18956"/>
                  </a:moveTo>
                  <a:cubicBezTo>
                    <a:pt x="1135" y="18956"/>
                    <a:pt x="1196" y="18969"/>
                    <a:pt x="1254" y="18995"/>
                  </a:cubicBezTo>
                  <a:cubicBezTo>
                    <a:pt x="1630" y="19167"/>
                    <a:pt x="1614" y="19669"/>
                    <a:pt x="1583" y="20202"/>
                  </a:cubicBezTo>
                  <a:cubicBezTo>
                    <a:pt x="1583" y="20263"/>
                    <a:pt x="1623" y="20305"/>
                    <a:pt x="1668" y="20305"/>
                  </a:cubicBezTo>
                  <a:cubicBezTo>
                    <a:pt x="1704" y="20305"/>
                    <a:pt x="1744" y="20279"/>
                    <a:pt x="1771" y="20217"/>
                  </a:cubicBezTo>
                  <a:cubicBezTo>
                    <a:pt x="1803" y="20123"/>
                    <a:pt x="1834" y="20013"/>
                    <a:pt x="1850" y="19919"/>
                  </a:cubicBezTo>
                  <a:cubicBezTo>
                    <a:pt x="2149" y="19427"/>
                    <a:pt x="2521" y="19199"/>
                    <a:pt x="2832" y="19199"/>
                  </a:cubicBezTo>
                  <a:cubicBezTo>
                    <a:pt x="3302" y="19199"/>
                    <a:pt x="3634" y="19719"/>
                    <a:pt x="3370" y="20625"/>
                  </a:cubicBezTo>
                  <a:cubicBezTo>
                    <a:pt x="3337" y="20748"/>
                    <a:pt x="3386" y="20811"/>
                    <a:pt x="3450" y="20811"/>
                  </a:cubicBezTo>
                  <a:cubicBezTo>
                    <a:pt x="3507" y="20811"/>
                    <a:pt x="3575" y="20760"/>
                    <a:pt x="3605" y="20656"/>
                  </a:cubicBezTo>
                  <a:cubicBezTo>
                    <a:pt x="3605" y="20640"/>
                    <a:pt x="3605" y="20640"/>
                    <a:pt x="3621" y="20625"/>
                  </a:cubicBezTo>
                  <a:cubicBezTo>
                    <a:pt x="3621" y="20625"/>
                    <a:pt x="3636" y="20625"/>
                    <a:pt x="3636" y="20609"/>
                  </a:cubicBezTo>
                  <a:cubicBezTo>
                    <a:pt x="3860" y="20314"/>
                    <a:pt x="4092" y="20183"/>
                    <a:pt x="4289" y="20183"/>
                  </a:cubicBezTo>
                  <a:cubicBezTo>
                    <a:pt x="4604" y="20183"/>
                    <a:pt x="4829" y="20517"/>
                    <a:pt x="4781" y="21048"/>
                  </a:cubicBezTo>
                  <a:cubicBezTo>
                    <a:pt x="4781" y="21064"/>
                    <a:pt x="4781" y="21064"/>
                    <a:pt x="4781" y="21079"/>
                  </a:cubicBezTo>
                  <a:cubicBezTo>
                    <a:pt x="4765" y="21079"/>
                    <a:pt x="4765" y="21095"/>
                    <a:pt x="4765" y="21111"/>
                  </a:cubicBezTo>
                  <a:cubicBezTo>
                    <a:pt x="4075" y="22035"/>
                    <a:pt x="3401" y="22976"/>
                    <a:pt x="2712" y="23901"/>
                  </a:cubicBezTo>
                  <a:cubicBezTo>
                    <a:pt x="2696" y="23932"/>
                    <a:pt x="2665" y="23963"/>
                    <a:pt x="2618" y="24010"/>
                  </a:cubicBezTo>
                  <a:cubicBezTo>
                    <a:pt x="2649" y="23979"/>
                    <a:pt x="2649" y="23948"/>
                    <a:pt x="2649" y="23916"/>
                  </a:cubicBezTo>
                  <a:cubicBezTo>
                    <a:pt x="2557" y="23255"/>
                    <a:pt x="2083" y="22825"/>
                    <a:pt x="1552" y="22825"/>
                  </a:cubicBezTo>
                  <a:cubicBezTo>
                    <a:pt x="1177" y="22825"/>
                    <a:pt x="773" y="23040"/>
                    <a:pt x="455" y="23540"/>
                  </a:cubicBezTo>
                  <a:cubicBezTo>
                    <a:pt x="455" y="23462"/>
                    <a:pt x="439" y="23383"/>
                    <a:pt x="439" y="23305"/>
                  </a:cubicBezTo>
                  <a:cubicBezTo>
                    <a:pt x="345" y="22161"/>
                    <a:pt x="266" y="21001"/>
                    <a:pt x="172" y="19857"/>
                  </a:cubicBezTo>
                  <a:cubicBezTo>
                    <a:pt x="157" y="19810"/>
                    <a:pt x="141" y="19778"/>
                    <a:pt x="110" y="19778"/>
                  </a:cubicBezTo>
                  <a:cubicBezTo>
                    <a:pt x="141" y="19731"/>
                    <a:pt x="172" y="19684"/>
                    <a:pt x="204" y="19622"/>
                  </a:cubicBezTo>
                  <a:cubicBezTo>
                    <a:pt x="235" y="19575"/>
                    <a:pt x="235" y="19543"/>
                    <a:pt x="235" y="19512"/>
                  </a:cubicBezTo>
                  <a:cubicBezTo>
                    <a:pt x="478" y="19192"/>
                    <a:pt x="794" y="18956"/>
                    <a:pt x="1072" y="18956"/>
                  </a:cubicBezTo>
                  <a:close/>
                  <a:moveTo>
                    <a:pt x="1567" y="23697"/>
                  </a:moveTo>
                  <a:lnTo>
                    <a:pt x="1646" y="23713"/>
                  </a:lnTo>
                  <a:cubicBezTo>
                    <a:pt x="1583" y="23885"/>
                    <a:pt x="1505" y="24042"/>
                    <a:pt x="1442" y="24214"/>
                  </a:cubicBezTo>
                  <a:cubicBezTo>
                    <a:pt x="1489" y="24042"/>
                    <a:pt x="1536" y="23869"/>
                    <a:pt x="1567" y="23697"/>
                  </a:cubicBezTo>
                  <a:close/>
                  <a:moveTo>
                    <a:pt x="2116" y="23791"/>
                  </a:moveTo>
                  <a:cubicBezTo>
                    <a:pt x="2100" y="23869"/>
                    <a:pt x="2069" y="23932"/>
                    <a:pt x="2038" y="23995"/>
                  </a:cubicBezTo>
                  <a:cubicBezTo>
                    <a:pt x="1991" y="24089"/>
                    <a:pt x="1928" y="24198"/>
                    <a:pt x="1865" y="24293"/>
                  </a:cubicBezTo>
                  <a:cubicBezTo>
                    <a:pt x="1944" y="24120"/>
                    <a:pt x="2022" y="23963"/>
                    <a:pt x="2100" y="23791"/>
                  </a:cubicBezTo>
                  <a:close/>
                  <a:moveTo>
                    <a:pt x="2336" y="23838"/>
                  </a:moveTo>
                  <a:cubicBezTo>
                    <a:pt x="2367" y="23901"/>
                    <a:pt x="2414" y="23963"/>
                    <a:pt x="2461" y="24010"/>
                  </a:cubicBezTo>
                  <a:cubicBezTo>
                    <a:pt x="2449" y="24005"/>
                    <a:pt x="2436" y="24001"/>
                    <a:pt x="2422" y="24001"/>
                  </a:cubicBezTo>
                  <a:cubicBezTo>
                    <a:pt x="2397" y="24001"/>
                    <a:pt x="2371" y="24012"/>
                    <a:pt x="2351" y="24042"/>
                  </a:cubicBezTo>
                  <a:cubicBezTo>
                    <a:pt x="2257" y="24136"/>
                    <a:pt x="2163" y="24246"/>
                    <a:pt x="2085" y="24340"/>
                  </a:cubicBezTo>
                  <a:cubicBezTo>
                    <a:pt x="2116" y="24277"/>
                    <a:pt x="2147" y="24214"/>
                    <a:pt x="2179" y="24136"/>
                  </a:cubicBezTo>
                  <a:cubicBezTo>
                    <a:pt x="2226" y="24057"/>
                    <a:pt x="2257" y="23995"/>
                    <a:pt x="2288" y="23932"/>
                  </a:cubicBezTo>
                  <a:cubicBezTo>
                    <a:pt x="2304" y="23901"/>
                    <a:pt x="2320" y="23869"/>
                    <a:pt x="2336" y="23838"/>
                  </a:cubicBezTo>
                  <a:close/>
                  <a:moveTo>
                    <a:pt x="1865" y="23744"/>
                  </a:moveTo>
                  <a:cubicBezTo>
                    <a:pt x="1881" y="23744"/>
                    <a:pt x="1897" y="23744"/>
                    <a:pt x="1928" y="23760"/>
                  </a:cubicBezTo>
                  <a:cubicBezTo>
                    <a:pt x="1787" y="24057"/>
                    <a:pt x="1630" y="24355"/>
                    <a:pt x="1489" y="24653"/>
                  </a:cubicBezTo>
                  <a:cubicBezTo>
                    <a:pt x="1599" y="24355"/>
                    <a:pt x="1709" y="24042"/>
                    <a:pt x="1818" y="23744"/>
                  </a:cubicBezTo>
                  <a:close/>
                  <a:moveTo>
                    <a:pt x="2602" y="24042"/>
                  </a:moveTo>
                  <a:lnTo>
                    <a:pt x="2602" y="24042"/>
                  </a:lnTo>
                  <a:cubicBezTo>
                    <a:pt x="2351" y="24402"/>
                    <a:pt x="1834" y="25170"/>
                    <a:pt x="1379" y="25703"/>
                  </a:cubicBezTo>
                  <a:cubicBezTo>
                    <a:pt x="1677" y="25139"/>
                    <a:pt x="2038" y="24637"/>
                    <a:pt x="2477" y="24183"/>
                  </a:cubicBezTo>
                  <a:cubicBezTo>
                    <a:pt x="2508" y="24151"/>
                    <a:pt x="2524" y="24104"/>
                    <a:pt x="2508" y="24073"/>
                  </a:cubicBezTo>
                  <a:lnTo>
                    <a:pt x="2508" y="24073"/>
                  </a:lnTo>
                  <a:cubicBezTo>
                    <a:pt x="2512" y="24077"/>
                    <a:pt x="2519" y="24079"/>
                    <a:pt x="2526" y="24079"/>
                  </a:cubicBezTo>
                  <a:cubicBezTo>
                    <a:pt x="2548" y="24079"/>
                    <a:pt x="2579" y="24065"/>
                    <a:pt x="2602" y="24042"/>
                  </a:cubicBezTo>
                  <a:close/>
                  <a:moveTo>
                    <a:pt x="815" y="23383"/>
                  </a:moveTo>
                  <a:cubicBezTo>
                    <a:pt x="815" y="23430"/>
                    <a:pt x="815" y="23477"/>
                    <a:pt x="815" y="23524"/>
                  </a:cubicBezTo>
                  <a:cubicBezTo>
                    <a:pt x="799" y="23572"/>
                    <a:pt x="784" y="23619"/>
                    <a:pt x="784" y="23681"/>
                  </a:cubicBezTo>
                  <a:cubicBezTo>
                    <a:pt x="784" y="23713"/>
                    <a:pt x="799" y="23744"/>
                    <a:pt x="815" y="23760"/>
                  </a:cubicBezTo>
                  <a:cubicBezTo>
                    <a:pt x="815" y="24026"/>
                    <a:pt x="799" y="24293"/>
                    <a:pt x="784" y="24559"/>
                  </a:cubicBezTo>
                  <a:cubicBezTo>
                    <a:pt x="784" y="24230"/>
                    <a:pt x="784" y="23901"/>
                    <a:pt x="768" y="23572"/>
                  </a:cubicBezTo>
                  <a:cubicBezTo>
                    <a:pt x="768" y="23542"/>
                    <a:pt x="747" y="23526"/>
                    <a:pt x="723" y="23526"/>
                  </a:cubicBezTo>
                  <a:cubicBezTo>
                    <a:pt x="697" y="23526"/>
                    <a:pt x="667" y="23546"/>
                    <a:pt x="658" y="23587"/>
                  </a:cubicBezTo>
                  <a:cubicBezTo>
                    <a:pt x="643" y="24418"/>
                    <a:pt x="658" y="25233"/>
                    <a:pt x="658" y="26064"/>
                  </a:cubicBezTo>
                  <a:cubicBezTo>
                    <a:pt x="611" y="25703"/>
                    <a:pt x="580" y="24888"/>
                    <a:pt x="564" y="24778"/>
                  </a:cubicBezTo>
                  <a:cubicBezTo>
                    <a:pt x="533" y="24434"/>
                    <a:pt x="502" y="24104"/>
                    <a:pt x="470" y="23760"/>
                  </a:cubicBezTo>
                  <a:cubicBezTo>
                    <a:pt x="580" y="23603"/>
                    <a:pt x="690" y="23477"/>
                    <a:pt x="815" y="23383"/>
                  </a:cubicBezTo>
                  <a:close/>
                  <a:moveTo>
                    <a:pt x="1176" y="25876"/>
                  </a:moveTo>
                  <a:cubicBezTo>
                    <a:pt x="1176" y="25876"/>
                    <a:pt x="1191" y="25891"/>
                    <a:pt x="1223" y="25891"/>
                  </a:cubicBezTo>
                  <a:cubicBezTo>
                    <a:pt x="1160" y="25954"/>
                    <a:pt x="1113" y="26017"/>
                    <a:pt x="1066" y="26064"/>
                  </a:cubicBezTo>
                  <a:cubicBezTo>
                    <a:pt x="1097" y="26001"/>
                    <a:pt x="1129" y="25938"/>
                    <a:pt x="1176" y="25876"/>
                  </a:cubicBezTo>
                  <a:close/>
                  <a:moveTo>
                    <a:pt x="7911" y="1"/>
                  </a:moveTo>
                  <a:cubicBezTo>
                    <a:pt x="7753" y="1"/>
                    <a:pt x="7588" y="25"/>
                    <a:pt x="7414" y="91"/>
                  </a:cubicBezTo>
                  <a:cubicBezTo>
                    <a:pt x="6395" y="468"/>
                    <a:pt x="5988" y="1988"/>
                    <a:pt x="5674" y="3179"/>
                  </a:cubicBezTo>
                  <a:cubicBezTo>
                    <a:pt x="5658" y="3195"/>
                    <a:pt x="5658" y="3211"/>
                    <a:pt x="5674" y="3226"/>
                  </a:cubicBezTo>
                  <a:cubicBezTo>
                    <a:pt x="5627" y="3242"/>
                    <a:pt x="5596" y="3258"/>
                    <a:pt x="5549" y="3273"/>
                  </a:cubicBezTo>
                  <a:cubicBezTo>
                    <a:pt x="5520" y="3264"/>
                    <a:pt x="5490" y="3260"/>
                    <a:pt x="5460" y="3260"/>
                  </a:cubicBezTo>
                  <a:cubicBezTo>
                    <a:pt x="5222" y="3260"/>
                    <a:pt x="4934" y="3518"/>
                    <a:pt x="4781" y="3838"/>
                  </a:cubicBezTo>
                  <a:cubicBezTo>
                    <a:pt x="4608" y="4182"/>
                    <a:pt x="4608" y="4559"/>
                    <a:pt x="4734" y="4794"/>
                  </a:cubicBezTo>
                  <a:cubicBezTo>
                    <a:pt x="4326" y="5170"/>
                    <a:pt x="4028" y="5922"/>
                    <a:pt x="4091" y="6424"/>
                  </a:cubicBezTo>
                  <a:cubicBezTo>
                    <a:pt x="4091" y="6439"/>
                    <a:pt x="4107" y="6455"/>
                    <a:pt x="4107" y="6455"/>
                  </a:cubicBezTo>
                  <a:cubicBezTo>
                    <a:pt x="3668" y="7082"/>
                    <a:pt x="3699" y="7646"/>
                    <a:pt x="4060" y="7929"/>
                  </a:cubicBezTo>
                  <a:cubicBezTo>
                    <a:pt x="4068" y="7937"/>
                    <a:pt x="4078" y="7941"/>
                    <a:pt x="4089" y="7941"/>
                  </a:cubicBezTo>
                  <a:cubicBezTo>
                    <a:pt x="4116" y="7941"/>
                    <a:pt x="4147" y="7915"/>
                    <a:pt x="4169" y="7882"/>
                  </a:cubicBezTo>
                  <a:lnTo>
                    <a:pt x="4169" y="7882"/>
                  </a:lnTo>
                  <a:cubicBezTo>
                    <a:pt x="2665" y="11581"/>
                    <a:pt x="1301" y="15390"/>
                    <a:pt x="63" y="19167"/>
                  </a:cubicBezTo>
                  <a:cubicBezTo>
                    <a:pt x="63" y="19261"/>
                    <a:pt x="78" y="19371"/>
                    <a:pt x="78" y="19465"/>
                  </a:cubicBezTo>
                  <a:cubicBezTo>
                    <a:pt x="549" y="18775"/>
                    <a:pt x="784" y="17709"/>
                    <a:pt x="1082" y="16879"/>
                  </a:cubicBezTo>
                  <a:cubicBezTo>
                    <a:pt x="1458" y="15781"/>
                    <a:pt x="1850" y="14684"/>
                    <a:pt x="2241" y="13587"/>
                  </a:cubicBezTo>
                  <a:cubicBezTo>
                    <a:pt x="2947" y="11643"/>
                    <a:pt x="3684" y="9700"/>
                    <a:pt x="4405" y="7756"/>
                  </a:cubicBezTo>
                  <a:cubicBezTo>
                    <a:pt x="4420" y="7756"/>
                    <a:pt x="4420" y="7740"/>
                    <a:pt x="4436" y="7740"/>
                  </a:cubicBezTo>
                  <a:cubicBezTo>
                    <a:pt x="4577" y="7552"/>
                    <a:pt x="4749" y="7443"/>
                    <a:pt x="4922" y="7380"/>
                  </a:cubicBezTo>
                  <a:cubicBezTo>
                    <a:pt x="5141" y="7427"/>
                    <a:pt x="5361" y="7474"/>
                    <a:pt x="5580" y="7537"/>
                  </a:cubicBezTo>
                  <a:cubicBezTo>
                    <a:pt x="5658" y="7599"/>
                    <a:pt x="5737" y="7709"/>
                    <a:pt x="5800" y="7819"/>
                  </a:cubicBezTo>
                  <a:cubicBezTo>
                    <a:pt x="5674" y="8070"/>
                    <a:pt x="5611" y="8367"/>
                    <a:pt x="5486" y="8681"/>
                  </a:cubicBezTo>
                  <a:cubicBezTo>
                    <a:pt x="5079" y="9872"/>
                    <a:pt x="4655" y="11079"/>
                    <a:pt x="4248" y="12270"/>
                  </a:cubicBezTo>
                  <a:cubicBezTo>
                    <a:pt x="3433" y="14637"/>
                    <a:pt x="2602" y="16988"/>
                    <a:pt x="1834" y="19339"/>
                  </a:cubicBezTo>
                  <a:cubicBezTo>
                    <a:pt x="1756" y="18995"/>
                    <a:pt x="1552" y="18728"/>
                    <a:pt x="1317" y="18665"/>
                  </a:cubicBezTo>
                  <a:cubicBezTo>
                    <a:pt x="1267" y="18652"/>
                    <a:pt x="1217" y="18646"/>
                    <a:pt x="1165" y="18646"/>
                  </a:cubicBezTo>
                  <a:cubicBezTo>
                    <a:pt x="794" y="18646"/>
                    <a:pt x="385" y="18981"/>
                    <a:pt x="110" y="19449"/>
                  </a:cubicBezTo>
                  <a:cubicBezTo>
                    <a:pt x="94" y="19465"/>
                    <a:pt x="78" y="19465"/>
                    <a:pt x="78" y="19481"/>
                  </a:cubicBezTo>
                  <a:cubicBezTo>
                    <a:pt x="78" y="19778"/>
                    <a:pt x="47" y="20076"/>
                    <a:pt x="0" y="20358"/>
                  </a:cubicBezTo>
                  <a:cubicBezTo>
                    <a:pt x="63" y="22600"/>
                    <a:pt x="266" y="24747"/>
                    <a:pt x="502" y="26879"/>
                  </a:cubicBezTo>
                  <a:cubicBezTo>
                    <a:pt x="510" y="26954"/>
                    <a:pt x="545" y="26989"/>
                    <a:pt x="587" y="26989"/>
                  </a:cubicBezTo>
                  <a:cubicBezTo>
                    <a:pt x="625" y="26989"/>
                    <a:pt x="669" y="26962"/>
                    <a:pt x="705" y="26910"/>
                  </a:cubicBezTo>
                  <a:cubicBezTo>
                    <a:pt x="2163" y="25061"/>
                    <a:pt x="3605" y="23180"/>
                    <a:pt x="4969" y="21220"/>
                  </a:cubicBezTo>
                  <a:cubicBezTo>
                    <a:pt x="5031" y="21142"/>
                    <a:pt x="5031" y="21079"/>
                    <a:pt x="5016" y="21032"/>
                  </a:cubicBezTo>
                  <a:cubicBezTo>
                    <a:pt x="5031" y="20970"/>
                    <a:pt x="5031" y="20923"/>
                    <a:pt x="5047" y="20876"/>
                  </a:cubicBezTo>
                  <a:cubicBezTo>
                    <a:pt x="6474" y="17176"/>
                    <a:pt x="7759" y="13383"/>
                    <a:pt x="9044" y="9637"/>
                  </a:cubicBezTo>
                  <a:cubicBezTo>
                    <a:pt x="9049" y="9642"/>
                    <a:pt x="9055" y="9644"/>
                    <a:pt x="9060" y="9644"/>
                  </a:cubicBezTo>
                  <a:cubicBezTo>
                    <a:pt x="9070" y="9644"/>
                    <a:pt x="9081" y="9637"/>
                    <a:pt x="9091" y="9637"/>
                  </a:cubicBezTo>
                  <a:cubicBezTo>
                    <a:pt x="9655" y="9324"/>
                    <a:pt x="10016" y="8587"/>
                    <a:pt x="9875" y="7897"/>
                  </a:cubicBezTo>
                  <a:cubicBezTo>
                    <a:pt x="9859" y="7819"/>
                    <a:pt x="9828" y="7756"/>
                    <a:pt x="9796" y="7678"/>
                  </a:cubicBezTo>
                  <a:cubicBezTo>
                    <a:pt x="10063" y="7239"/>
                    <a:pt x="10141" y="6894"/>
                    <a:pt x="10094" y="6596"/>
                  </a:cubicBezTo>
                  <a:cubicBezTo>
                    <a:pt x="10565" y="6173"/>
                    <a:pt x="10580" y="5718"/>
                    <a:pt x="10423" y="5311"/>
                  </a:cubicBezTo>
                  <a:cubicBezTo>
                    <a:pt x="10815" y="4339"/>
                    <a:pt x="11599" y="2913"/>
                    <a:pt x="11536" y="1910"/>
                  </a:cubicBezTo>
                  <a:cubicBezTo>
                    <a:pt x="11489" y="1157"/>
                    <a:pt x="11035" y="812"/>
                    <a:pt x="10533" y="687"/>
                  </a:cubicBezTo>
                  <a:cubicBezTo>
                    <a:pt x="9922" y="436"/>
                    <a:pt x="9264" y="279"/>
                    <a:pt x="8637" y="123"/>
                  </a:cubicBezTo>
                  <a:cubicBezTo>
                    <a:pt x="8404" y="65"/>
                    <a:pt x="8166" y="1"/>
                    <a:pt x="79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65"/>
            <p:cNvSpPr/>
            <p:nvPr/>
          </p:nvSpPr>
          <p:spPr>
            <a:xfrm>
              <a:off x="3380325" y="3719775"/>
              <a:ext cx="23925" cy="52975"/>
            </a:xfrm>
            <a:custGeom>
              <a:avLst/>
              <a:gdLst/>
              <a:ahLst/>
              <a:cxnLst/>
              <a:rect l="l" t="t" r="r" b="b"/>
              <a:pathLst>
                <a:path w="957" h="2119" extrusionOk="0">
                  <a:moveTo>
                    <a:pt x="956" y="0"/>
                  </a:moveTo>
                  <a:lnTo>
                    <a:pt x="956" y="0"/>
                  </a:lnTo>
                  <a:cubicBezTo>
                    <a:pt x="470" y="471"/>
                    <a:pt x="63" y="1348"/>
                    <a:pt x="0" y="2101"/>
                  </a:cubicBezTo>
                  <a:cubicBezTo>
                    <a:pt x="0" y="2110"/>
                    <a:pt x="5" y="2119"/>
                    <a:pt x="13" y="2119"/>
                  </a:cubicBezTo>
                  <a:cubicBezTo>
                    <a:pt x="18" y="2119"/>
                    <a:pt x="25" y="2114"/>
                    <a:pt x="31" y="2101"/>
                  </a:cubicBezTo>
                  <a:cubicBezTo>
                    <a:pt x="220" y="1254"/>
                    <a:pt x="486" y="674"/>
                    <a:pt x="9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65"/>
            <p:cNvSpPr/>
            <p:nvPr/>
          </p:nvSpPr>
          <p:spPr>
            <a:xfrm>
              <a:off x="3385800" y="3742450"/>
              <a:ext cx="10225" cy="27275"/>
            </a:xfrm>
            <a:custGeom>
              <a:avLst/>
              <a:gdLst/>
              <a:ahLst/>
              <a:cxnLst/>
              <a:rect l="l" t="t" r="r" b="b"/>
              <a:pathLst>
                <a:path w="409" h="1091" extrusionOk="0">
                  <a:moveTo>
                    <a:pt x="395" y="0"/>
                  </a:moveTo>
                  <a:cubicBezTo>
                    <a:pt x="390" y="0"/>
                    <a:pt x="383" y="5"/>
                    <a:pt x="377" y="18"/>
                  </a:cubicBezTo>
                  <a:cubicBezTo>
                    <a:pt x="251" y="363"/>
                    <a:pt x="126" y="708"/>
                    <a:pt x="1" y="1053"/>
                  </a:cubicBezTo>
                  <a:cubicBezTo>
                    <a:pt x="1" y="1079"/>
                    <a:pt x="10" y="1090"/>
                    <a:pt x="21" y="1090"/>
                  </a:cubicBezTo>
                  <a:cubicBezTo>
                    <a:pt x="30" y="1090"/>
                    <a:pt x="41" y="1082"/>
                    <a:pt x="48" y="1068"/>
                  </a:cubicBezTo>
                  <a:cubicBezTo>
                    <a:pt x="173" y="723"/>
                    <a:pt x="283" y="363"/>
                    <a:pt x="408" y="18"/>
                  </a:cubicBezTo>
                  <a:cubicBezTo>
                    <a:pt x="408" y="9"/>
                    <a:pt x="403" y="0"/>
                    <a:pt x="3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65"/>
            <p:cNvSpPr/>
            <p:nvPr/>
          </p:nvSpPr>
          <p:spPr>
            <a:xfrm>
              <a:off x="3397550" y="3877700"/>
              <a:ext cx="60275" cy="34650"/>
            </a:xfrm>
            <a:custGeom>
              <a:avLst/>
              <a:gdLst/>
              <a:ahLst/>
              <a:cxnLst/>
              <a:rect l="l" t="t" r="r" b="b"/>
              <a:pathLst>
                <a:path w="2411" h="1386" extrusionOk="0">
                  <a:moveTo>
                    <a:pt x="16" y="0"/>
                  </a:moveTo>
                  <a:cubicBezTo>
                    <a:pt x="1" y="0"/>
                    <a:pt x="1" y="16"/>
                    <a:pt x="16" y="16"/>
                  </a:cubicBezTo>
                  <a:cubicBezTo>
                    <a:pt x="487" y="125"/>
                    <a:pt x="1004" y="251"/>
                    <a:pt x="1443" y="470"/>
                  </a:cubicBezTo>
                  <a:cubicBezTo>
                    <a:pt x="1835" y="690"/>
                    <a:pt x="2085" y="1019"/>
                    <a:pt x="2368" y="1379"/>
                  </a:cubicBezTo>
                  <a:cubicBezTo>
                    <a:pt x="2372" y="1384"/>
                    <a:pt x="2378" y="1386"/>
                    <a:pt x="2384" y="1386"/>
                  </a:cubicBezTo>
                  <a:cubicBezTo>
                    <a:pt x="2398" y="1386"/>
                    <a:pt x="2410" y="1375"/>
                    <a:pt x="2399" y="1364"/>
                  </a:cubicBezTo>
                  <a:cubicBezTo>
                    <a:pt x="2132" y="314"/>
                    <a:pt x="832" y="141"/>
                    <a:pt x="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65"/>
            <p:cNvSpPr/>
            <p:nvPr/>
          </p:nvSpPr>
          <p:spPr>
            <a:xfrm>
              <a:off x="3423800" y="3854950"/>
              <a:ext cx="38375" cy="26000"/>
            </a:xfrm>
            <a:custGeom>
              <a:avLst/>
              <a:gdLst/>
              <a:ahLst/>
              <a:cxnLst/>
              <a:rect l="l" t="t" r="r" b="b"/>
              <a:pathLst>
                <a:path w="1535" h="1040" extrusionOk="0">
                  <a:moveTo>
                    <a:pt x="46" y="1"/>
                  </a:moveTo>
                  <a:cubicBezTo>
                    <a:pt x="36" y="1"/>
                    <a:pt x="26" y="1"/>
                    <a:pt x="17" y="1"/>
                  </a:cubicBezTo>
                  <a:cubicBezTo>
                    <a:pt x="1" y="1"/>
                    <a:pt x="1" y="17"/>
                    <a:pt x="1" y="17"/>
                  </a:cubicBezTo>
                  <a:cubicBezTo>
                    <a:pt x="314" y="126"/>
                    <a:pt x="612" y="220"/>
                    <a:pt x="879" y="409"/>
                  </a:cubicBezTo>
                  <a:cubicBezTo>
                    <a:pt x="1114" y="581"/>
                    <a:pt x="1271" y="847"/>
                    <a:pt x="1490" y="1035"/>
                  </a:cubicBezTo>
                  <a:cubicBezTo>
                    <a:pt x="1493" y="1038"/>
                    <a:pt x="1497" y="1040"/>
                    <a:pt x="1500" y="1040"/>
                  </a:cubicBezTo>
                  <a:cubicBezTo>
                    <a:pt x="1516" y="1040"/>
                    <a:pt x="1534" y="1017"/>
                    <a:pt x="1521" y="1004"/>
                  </a:cubicBezTo>
                  <a:cubicBezTo>
                    <a:pt x="1321" y="419"/>
                    <a:pt x="592" y="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65"/>
            <p:cNvSpPr/>
            <p:nvPr/>
          </p:nvSpPr>
          <p:spPr>
            <a:xfrm>
              <a:off x="3449275" y="3833800"/>
              <a:ext cx="18725" cy="17825"/>
            </a:xfrm>
            <a:custGeom>
              <a:avLst/>
              <a:gdLst/>
              <a:ahLst/>
              <a:cxnLst/>
              <a:rect l="l" t="t" r="r" b="b"/>
              <a:pathLst>
                <a:path w="749" h="713" extrusionOk="0">
                  <a:moveTo>
                    <a:pt x="16" y="1"/>
                  </a:moveTo>
                  <a:cubicBezTo>
                    <a:pt x="1" y="1"/>
                    <a:pt x="1" y="16"/>
                    <a:pt x="1" y="16"/>
                  </a:cubicBezTo>
                  <a:cubicBezTo>
                    <a:pt x="173" y="95"/>
                    <a:pt x="314" y="204"/>
                    <a:pt x="440" y="345"/>
                  </a:cubicBezTo>
                  <a:cubicBezTo>
                    <a:pt x="534" y="455"/>
                    <a:pt x="596" y="612"/>
                    <a:pt x="706" y="706"/>
                  </a:cubicBezTo>
                  <a:cubicBezTo>
                    <a:pt x="711" y="711"/>
                    <a:pt x="717" y="712"/>
                    <a:pt x="722" y="712"/>
                  </a:cubicBezTo>
                  <a:cubicBezTo>
                    <a:pt x="736" y="712"/>
                    <a:pt x="749" y="701"/>
                    <a:pt x="737" y="690"/>
                  </a:cubicBezTo>
                  <a:cubicBezTo>
                    <a:pt x="722" y="502"/>
                    <a:pt x="581" y="361"/>
                    <a:pt x="471" y="251"/>
                  </a:cubicBezTo>
                  <a:cubicBezTo>
                    <a:pt x="346" y="126"/>
                    <a:pt x="189" y="48"/>
                    <a:pt x="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65"/>
            <p:cNvSpPr/>
            <p:nvPr/>
          </p:nvSpPr>
          <p:spPr>
            <a:xfrm>
              <a:off x="3108375" y="4434875"/>
              <a:ext cx="173600" cy="275375"/>
            </a:xfrm>
            <a:custGeom>
              <a:avLst/>
              <a:gdLst/>
              <a:ahLst/>
              <a:cxnLst/>
              <a:rect l="l" t="t" r="r" b="b"/>
              <a:pathLst>
                <a:path w="6944" h="11015" extrusionOk="0">
                  <a:moveTo>
                    <a:pt x="4426" y="1"/>
                  </a:moveTo>
                  <a:cubicBezTo>
                    <a:pt x="3056" y="1"/>
                    <a:pt x="1514" y="1379"/>
                    <a:pt x="894" y="2369"/>
                  </a:cubicBezTo>
                  <a:cubicBezTo>
                    <a:pt x="486" y="3011"/>
                    <a:pt x="0" y="3999"/>
                    <a:pt x="392" y="4751"/>
                  </a:cubicBezTo>
                  <a:cubicBezTo>
                    <a:pt x="684" y="5301"/>
                    <a:pt x="1230" y="5371"/>
                    <a:pt x="1781" y="5371"/>
                  </a:cubicBezTo>
                  <a:cubicBezTo>
                    <a:pt x="1968" y="5371"/>
                    <a:pt x="2156" y="5363"/>
                    <a:pt x="2336" y="5363"/>
                  </a:cubicBezTo>
                  <a:cubicBezTo>
                    <a:pt x="2755" y="5363"/>
                    <a:pt x="3292" y="5274"/>
                    <a:pt x="3770" y="5274"/>
                  </a:cubicBezTo>
                  <a:cubicBezTo>
                    <a:pt x="3989" y="5274"/>
                    <a:pt x="4196" y="5293"/>
                    <a:pt x="4373" y="5347"/>
                  </a:cubicBezTo>
                  <a:lnTo>
                    <a:pt x="4828" y="5347"/>
                  </a:lnTo>
                  <a:cubicBezTo>
                    <a:pt x="5235" y="6115"/>
                    <a:pt x="5141" y="6570"/>
                    <a:pt x="4546" y="6679"/>
                  </a:cubicBezTo>
                  <a:cubicBezTo>
                    <a:pt x="4232" y="6867"/>
                    <a:pt x="3778" y="6977"/>
                    <a:pt x="3433" y="7118"/>
                  </a:cubicBezTo>
                  <a:cubicBezTo>
                    <a:pt x="2586" y="7447"/>
                    <a:pt x="1301" y="7839"/>
                    <a:pt x="690" y="8576"/>
                  </a:cubicBezTo>
                  <a:cubicBezTo>
                    <a:pt x="282" y="9062"/>
                    <a:pt x="220" y="9704"/>
                    <a:pt x="705" y="10175"/>
                  </a:cubicBezTo>
                  <a:cubicBezTo>
                    <a:pt x="1017" y="10465"/>
                    <a:pt x="1373" y="10531"/>
                    <a:pt x="1743" y="10531"/>
                  </a:cubicBezTo>
                  <a:cubicBezTo>
                    <a:pt x="2054" y="10531"/>
                    <a:pt x="2375" y="10484"/>
                    <a:pt x="2686" y="10484"/>
                  </a:cubicBezTo>
                  <a:cubicBezTo>
                    <a:pt x="2822" y="10484"/>
                    <a:pt x="2957" y="10493"/>
                    <a:pt x="3088" y="10519"/>
                  </a:cubicBezTo>
                  <a:cubicBezTo>
                    <a:pt x="3072" y="10566"/>
                    <a:pt x="3072" y="10614"/>
                    <a:pt x="3057" y="10661"/>
                  </a:cubicBezTo>
                  <a:cubicBezTo>
                    <a:pt x="3001" y="10873"/>
                    <a:pt x="3161" y="11014"/>
                    <a:pt x="3331" y="11014"/>
                  </a:cubicBezTo>
                  <a:cubicBezTo>
                    <a:pt x="3399" y="11014"/>
                    <a:pt x="3469" y="10992"/>
                    <a:pt x="3527" y="10943"/>
                  </a:cubicBezTo>
                  <a:cubicBezTo>
                    <a:pt x="3684" y="10802"/>
                    <a:pt x="3840" y="10676"/>
                    <a:pt x="3997" y="10551"/>
                  </a:cubicBezTo>
                  <a:cubicBezTo>
                    <a:pt x="4248" y="10347"/>
                    <a:pt x="4122" y="9940"/>
                    <a:pt x="3903" y="9798"/>
                  </a:cubicBezTo>
                  <a:cubicBezTo>
                    <a:pt x="3621" y="9626"/>
                    <a:pt x="3417" y="9548"/>
                    <a:pt x="3088" y="9516"/>
                  </a:cubicBezTo>
                  <a:cubicBezTo>
                    <a:pt x="3074" y="9514"/>
                    <a:pt x="3057" y="9513"/>
                    <a:pt x="3038" y="9513"/>
                  </a:cubicBezTo>
                  <a:cubicBezTo>
                    <a:pt x="2815" y="9513"/>
                    <a:pt x="2268" y="9640"/>
                    <a:pt x="1980" y="9640"/>
                  </a:cubicBezTo>
                  <a:cubicBezTo>
                    <a:pt x="1905" y="9640"/>
                    <a:pt x="1848" y="9631"/>
                    <a:pt x="1818" y="9610"/>
                  </a:cubicBezTo>
                  <a:cubicBezTo>
                    <a:pt x="737" y="8889"/>
                    <a:pt x="4264" y="7651"/>
                    <a:pt x="4452" y="7588"/>
                  </a:cubicBezTo>
                  <a:cubicBezTo>
                    <a:pt x="5345" y="7228"/>
                    <a:pt x="6944" y="6413"/>
                    <a:pt x="6191" y="5143"/>
                  </a:cubicBezTo>
                  <a:cubicBezTo>
                    <a:pt x="5877" y="4622"/>
                    <a:pt x="5324" y="4477"/>
                    <a:pt x="4692" y="4477"/>
                  </a:cubicBezTo>
                  <a:cubicBezTo>
                    <a:pt x="3899" y="4477"/>
                    <a:pt x="2983" y="4706"/>
                    <a:pt x="2264" y="4706"/>
                  </a:cubicBezTo>
                  <a:cubicBezTo>
                    <a:pt x="2041" y="4706"/>
                    <a:pt x="1837" y="4684"/>
                    <a:pt x="1662" y="4626"/>
                  </a:cubicBezTo>
                  <a:cubicBezTo>
                    <a:pt x="173" y="4124"/>
                    <a:pt x="1740" y="2275"/>
                    <a:pt x="2398" y="1695"/>
                  </a:cubicBezTo>
                  <a:cubicBezTo>
                    <a:pt x="3245" y="974"/>
                    <a:pt x="4311" y="942"/>
                    <a:pt x="5173" y="362"/>
                  </a:cubicBezTo>
                  <a:cubicBezTo>
                    <a:pt x="5235" y="315"/>
                    <a:pt x="5251" y="190"/>
                    <a:pt x="5173" y="159"/>
                  </a:cubicBezTo>
                  <a:cubicBezTo>
                    <a:pt x="4935" y="50"/>
                    <a:pt x="4683" y="1"/>
                    <a:pt x="44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Google Shape;2094;p71"/>
          <p:cNvGrpSpPr/>
          <p:nvPr/>
        </p:nvGrpSpPr>
        <p:grpSpPr>
          <a:xfrm>
            <a:off x="1700574" y="623138"/>
            <a:ext cx="5620945" cy="176025"/>
            <a:chOff x="4345425" y="2175475"/>
            <a:chExt cx="800750" cy="176025"/>
          </a:xfrm>
        </p:grpSpPr>
        <p:sp>
          <p:nvSpPr>
            <p:cNvPr id="82" name="Google Shape;2095;p7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096;p7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2006100" y="880584"/>
            <a:ext cx="6036526" cy="3217493"/>
          </a:xfrm>
        </p:spPr>
        <p:txBody>
          <a:bodyPr/>
          <a:lstStyle/>
          <a:p>
            <a:r>
              <a:rPr lang="es-MX" sz="1800" b="1" dirty="0">
                <a:latin typeface="Candara" panose="020E0502030303020204" pitchFamily="34" charset="0"/>
              </a:rPr>
              <a:t>En ​Unidad Navojoa</a:t>
            </a:r>
            <a:br>
              <a:rPr lang="es-MX" sz="1800" b="1" dirty="0">
                <a:latin typeface="Candara" panose="020E0502030303020204" pitchFamily="34" charset="0"/>
              </a:rPr>
            </a:br>
            <a:endParaRPr lang="es-MX" sz="1800" b="1" dirty="0">
              <a:latin typeface="Candara" panose="020E0502030303020204" pitchFamily="34" charset="0"/>
            </a:endParaRPr>
          </a:p>
          <a:p>
            <a:r>
              <a:rPr lang="es-MX" b="1" dirty="0">
                <a:latin typeface="Candara" panose="020E0502030303020204" pitchFamily="34" charset="0"/>
              </a:rPr>
              <a:t>Responsable:</a:t>
            </a:r>
            <a:br>
              <a:rPr lang="es-MX" b="1" dirty="0">
                <a:latin typeface="Candara" panose="020E0502030303020204" pitchFamily="34" charset="0"/>
              </a:rPr>
            </a:br>
            <a:r>
              <a:rPr lang="es-MX" b="1" dirty="0">
                <a:latin typeface="Candara" panose="020E0502030303020204" pitchFamily="34" charset="0"/>
              </a:rPr>
              <a:t>Lic. Mireya Guadalupe Rojas Ávalos</a:t>
            </a:r>
            <a:br>
              <a:rPr lang="es-MX" b="1" dirty="0">
                <a:latin typeface="Candara" panose="020E0502030303020204" pitchFamily="34" charset="0"/>
              </a:rPr>
            </a:br>
            <a:r>
              <a:rPr lang="es-MX" b="1" dirty="0">
                <a:latin typeface="Candara" panose="020E0502030303020204" pitchFamily="34" charset="0"/>
                <a:hlinkClick r:id="rId4"/>
              </a:rPr>
              <a:t>mireya.rojas@itson.edu.mx</a:t>
            </a:r>
            <a:br>
              <a:rPr lang="es-MX" b="1" dirty="0">
                <a:latin typeface="Candara" panose="020E0502030303020204" pitchFamily="34" charset="0"/>
              </a:rPr>
            </a:br>
            <a:endParaRPr lang="es-MX" b="1" dirty="0">
              <a:latin typeface="Candara" panose="020E0502030303020204" pitchFamily="34" charset="0"/>
            </a:endParaRPr>
          </a:p>
          <a:p>
            <a:r>
              <a:rPr lang="es-MX" b="1" dirty="0">
                <a:latin typeface="Candara" panose="020E0502030303020204" pitchFamily="34" charset="0"/>
              </a:rPr>
              <a:t>​- Atención nutricional</a:t>
            </a:r>
            <a:br>
              <a:rPr lang="es-MX" b="1" dirty="0">
                <a:latin typeface="Candara" panose="020E0502030303020204" pitchFamily="34" charset="0"/>
              </a:rPr>
            </a:br>
            <a:r>
              <a:rPr lang="es-MX" b="1" dirty="0">
                <a:latin typeface="Candara" panose="020E0502030303020204" pitchFamily="34" charset="0"/>
              </a:rPr>
              <a:t>​</a:t>
            </a:r>
          </a:p>
          <a:p>
            <a:r>
              <a:rPr lang="es-MX" b="1" dirty="0">
                <a:latin typeface="Candara" panose="020E0502030303020204" pitchFamily="34" charset="0"/>
              </a:rPr>
              <a:t>​​​- Atención psicológica:</a:t>
            </a:r>
            <a:br>
              <a:rPr lang="es-MX" b="1" dirty="0">
                <a:latin typeface="Candara" panose="020E0502030303020204" pitchFamily="34" charset="0"/>
              </a:rPr>
            </a:br>
            <a:r>
              <a:rPr lang="es-MX" b="1" dirty="0">
                <a:latin typeface="Candara" panose="020E0502030303020204" pitchFamily="34" charset="0"/>
              </a:rPr>
              <a:t>Mtra. Bárbara Machado Borrell</a:t>
            </a:r>
            <a:br>
              <a:rPr lang="es-MX" b="1" dirty="0">
                <a:latin typeface="Candara" panose="020E0502030303020204" pitchFamily="34" charset="0"/>
              </a:rPr>
            </a:br>
            <a:r>
              <a:rPr lang="es-MX" b="1" dirty="0">
                <a:latin typeface="Candara" panose="020E0502030303020204" pitchFamily="34" charset="0"/>
              </a:rPr>
              <a:t>barbara.machado@itson.edu.mx</a:t>
            </a:r>
            <a:br>
              <a:rPr lang="es-MX" b="1" dirty="0">
                <a:latin typeface="Candara" panose="020E0502030303020204" pitchFamily="34" charset="0"/>
              </a:rPr>
            </a:br>
            <a:r>
              <a:rPr lang="es-MX" b="1" dirty="0">
                <a:latin typeface="Candara" panose="020E0502030303020204" pitchFamily="34" charset="0"/>
              </a:rPr>
              <a:t>Edificio CAS</a:t>
            </a:r>
            <a:br>
              <a:rPr lang="es-MX" b="1" dirty="0">
                <a:latin typeface="Candara" panose="020E0502030303020204" pitchFamily="34" charset="0"/>
              </a:rPr>
            </a:br>
            <a:r>
              <a:rPr lang="es-MX" b="1" dirty="0">
                <a:latin typeface="Candara" panose="020E0502030303020204" pitchFamily="34" charset="0"/>
              </a:rPr>
              <a:t>Teléfono (642) 422 5929, ext. 5090</a:t>
            </a:r>
          </a:p>
          <a:p>
            <a:endParaRPr lang="es-MX" sz="1200" b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4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9" name="Google Shape;1779;p65"/>
          <p:cNvSpPr/>
          <p:nvPr/>
        </p:nvSpPr>
        <p:spPr>
          <a:xfrm rot="474737">
            <a:off x="274629" y="3334494"/>
            <a:ext cx="1952719" cy="519672"/>
          </a:xfrm>
          <a:custGeom>
            <a:avLst/>
            <a:gdLst/>
            <a:ahLst/>
            <a:cxnLst/>
            <a:rect l="l" t="t" r="r" b="b"/>
            <a:pathLst>
              <a:path w="30520" h="6251" extrusionOk="0">
                <a:moveTo>
                  <a:pt x="28815" y="0"/>
                </a:moveTo>
                <a:cubicBezTo>
                  <a:pt x="19166" y="50"/>
                  <a:pt x="9617" y="1178"/>
                  <a:pt x="243" y="3359"/>
                </a:cubicBezTo>
                <a:cubicBezTo>
                  <a:pt x="1" y="3431"/>
                  <a:pt x="1096" y="6250"/>
                  <a:pt x="1871" y="6250"/>
                </a:cubicBezTo>
                <a:cubicBezTo>
                  <a:pt x="1897" y="6250"/>
                  <a:pt x="1923" y="6247"/>
                  <a:pt x="1948" y="6241"/>
                </a:cubicBezTo>
                <a:cubicBezTo>
                  <a:pt x="11321" y="4060"/>
                  <a:pt x="20870" y="2933"/>
                  <a:pt x="30494" y="2882"/>
                </a:cubicBezTo>
                <a:cubicBezTo>
                  <a:pt x="30519" y="2882"/>
                  <a:pt x="29742" y="0"/>
                  <a:pt x="28815" y="0"/>
                </a:cubicBezTo>
                <a:close/>
              </a:path>
            </a:pathLst>
          </a:custGeom>
          <a:solidFill>
            <a:srgbClr val="FFD400">
              <a:alpha val="17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2" name="Google Shape;1782;p65"/>
          <p:cNvSpPr txBox="1">
            <a:spLocks noGrp="1"/>
          </p:cNvSpPr>
          <p:nvPr>
            <p:ph type="ctrTitle"/>
          </p:nvPr>
        </p:nvSpPr>
        <p:spPr>
          <a:xfrm>
            <a:off x="1146602" y="205409"/>
            <a:ext cx="6114357" cy="4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Centro de Universidad Saludable</a:t>
            </a:r>
            <a:endParaRPr sz="2800" dirty="0"/>
          </a:p>
        </p:txBody>
      </p:sp>
      <p:grpSp>
        <p:nvGrpSpPr>
          <p:cNvPr id="81" name="Google Shape;2094;p71"/>
          <p:cNvGrpSpPr/>
          <p:nvPr/>
        </p:nvGrpSpPr>
        <p:grpSpPr>
          <a:xfrm>
            <a:off x="1700574" y="623138"/>
            <a:ext cx="5620945" cy="176025"/>
            <a:chOff x="4345425" y="2175475"/>
            <a:chExt cx="800750" cy="176025"/>
          </a:xfrm>
        </p:grpSpPr>
        <p:sp>
          <p:nvSpPr>
            <p:cNvPr id="82" name="Google Shape;2095;p7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096;p7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3644769" y="796107"/>
            <a:ext cx="5127944" cy="3217493"/>
          </a:xfrm>
        </p:spPr>
        <p:txBody>
          <a:bodyPr/>
          <a:lstStyle/>
          <a:p>
            <a:r>
              <a:rPr lang="es-MX" sz="1800" b="1" dirty="0">
                <a:solidFill>
                  <a:schemeClr val="bg2"/>
                </a:solidFill>
                <a:latin typeface="Candara" panose="020E0502030303020204" pitchFamily="34" charset="0"/>
              </a:rPr>
              <a:t> </a:t>
            </a:r>
            <a:r>
              <a:rPr lang="es-MX" sz="1800" b="1" dirty="0">
                <a:latin typeface="Candara" panose="020E0502030303020204" pitchFamily="34" charset="0"/>
              </a:rPr>
              <a:t>En ​Unidad Guaymas</a:t>
            </a:r>
          </a:p>
          <a:p>
            <a:pPr algn="l"/>
            <a:r>
              <a:rPr lang="es-MX" sz="1400" b="1" dirty="0">
                <a:latin typeface="Candara" panose="020E0502030303020204" pitchFamily="34" charset="0"/>
              </a:rPr>
              <a:t>Responsable:</a:t>
            </a:r>
            <a:br>
              <a:rPr lang="es-MX" sz="1400" dirty="0">
                <a:latin typeface="Candara" panose="020E0502030303020204" pitchFamily="34" charset="0"/>
              </a:rPr>
            </a:br>
            <a:r>
              <a:rPr lang="es-MX" sz="1400" b="1" dirty="0">
                <a:latin typeface="Candara" panose="020E0502030303020204" pitchFamily="34" charset="0"/>
              </a:rPr>
              <a:t>Mtra. </a:t>
            </a:r>
            <a:r>
              <a:rPr lang="es-MX" sz="1400" b="1" dirty="0" err="1">
                <a:latin typeface="Candara" panose="020E0502030303020204" pitchFamily="34" charset="0"/>
              </a:rPr>
              <a:t>Damari</a:t>
            </a:r>
            <a:r>
              <a:rPr lang="es-MX" sz="1400" b="1" dirty="0">
                <a:latin typeface="Candara" panose="020E0502030303020204" pitchFamily="34" charset="0"/>
              </a:rPr>
              <a:t> </a:t>
            </a:r>
            <a:r>
              <a:rPr lang="es-MX" sz="1400" b="1" dirty="0" err="1">
                <a:latin typeface="Candara" panose="020E0502030303020204" pitchFamily="34" charset="0"/>
              </a:rPr>
              <a:t>Asbel</a:t>
            </a:r>
            <a:r>
              <a:rPr lang="es-MX" sz="1400" b="1" dirty="0">
                <a:latin typeface="Candara" panose="020E0502030303020204" pitchFamily="34" charset="0"/>
              </a:rPr>
              <a:t> Rodríguez Ruíz</a:t>
            </a:r>
            <a:br>
              <a:rPr lang="es-MX" sz="1400" b="1" dirty="0">
                <a:latin typeface="Candara" panose="020E0502030303020204" pitchFamily="34" charset="0"/>
              </a:rPr>
            </a:br>
            <a:r>
              <a:rPr lang="es-MX" sz="1400" dirty="0">
                <a:latin typeface="Candara" panose="020E0502030303020204" pitchFamily="34" charset="0"/>
              </a:rPr>
              <a:t>Edificio 200, planta baja</a:t>
            </a:r>
            <a:br>
              <a:rPr lang="es-MX" sz="1400" dirty="0">
                <a:latin typeface="Candara" panose="020E0502030303020204" pitchFamily="34" charset="0"/>
              </a:rPr>
            </a:br>
            <a:r>
              <a:rPr lang="es-MX" sz="1400" dirty="0">
                <a:latin typeface="Candara" panose="020E0502030303020204" pitchFamily="34" charset="0"/>
              </a:rPr>
              <a:t>Extensión 6056</a:t>
            </a:r>
            <a:br>
              <a:rPr lang="es-MX" sz="1400" dirty="0">
                <a:latin typeface="Candara" panose="020E0502030303020204" pitchFamily="34" charset="0"/>
              </a:rPr>
            </a:br>
            <a:endParaRPr lang="es-MX" sz="1400" dirty="0">
              <a:latin typeface="Candara" panose="020E0502030303020204" pitchFamily="34" charset="0"/>
            </a:endParaRPr>
          </a:p>
          <a:p>
            <a:pPr algn="l"/>
            <a:r>
              <a:rPr lang="es-MX" sz="1400" dirty="0">
                <a:latin typeface="Candara" panose="020E0502030303020204" pitchFamily="34" charset="0"/>
              </a:rPr>
              <a:t>-</a:t>
            </a:r>
            <a:r>
              <a:rPr lang="es-MX" sz="1400" b="1" dirty="0">
                <a:latin typeface="Candara" panose="020E0502030303020204" pitchFamily="34" charset="0"/>
              </a:rPr>
              <a:t>Enfermería:</a:t>
            </a:r>
            <a:br>
              <a:rPr lang="es-MX" sz="1400" dirty="0">
                <a:latin typeface="Candara" panose="020E0502030303020204" pitchFamily="34" charset="0"/>
              </a:rPr>
            </a:br>
            <a:r>
              <a:rPr lang="es-MX" sz="1400" b="1" dirty="0" err="1">
                <a:latin typeface="Candara" panose="020E0502030303020204" pitchFamily="34" charset="0"/>
              </a:rPr>
              <a:t>Ramon</a:t>
            </a:r>
            <a:r>
              <a:rPr lang="es-MX" sz="1400" b="1" dirty="0">
                <a:latin typeface="Candara" panose="020E0502030303020204" pitchFamily="34" charset="0"/>
              </a:rPr>
              <a:t> Rafael </a:t>
            </a:r>
            <a:r>
              <a:rPr lang="es-MX" sz="1400" b="1" dirty="0" err="1">
                <a:latin typeface="Candara" panose="020E0502030303020204" pitchFamily="34" charset="0"/>
              </a:rPr>
              <a:t>Garcia</a:t>
            </a:r>
            <a:r>
              <a:rPr lang="es-MX" sz="1400" b="1" dirty="0">
                <a:latin typeface="Candara" panose="020E0502030303020204" pitchFamily="34" charset="0"/>
              </a:rPr>
              <a:t> Cabrera</a:t>
            </a:r>
            <a:br>
              <a:rPr lang="es-MX" sz="1400" b="1" dirty="0">
                <a:latin typeface="Candara" panose="020E0502030303020204" pitchFamily="34" charset="0"/>
              </a:rPr>
            </a:br>
            <a:r>
              <a:rPr lang="es-MX" sz="1400" dirty="0">
                <a:latin typeface="Candara" panose="020E0502030303020204" pitchFamily="34" charset="0"/>
              </a:rPr>
              <a:t>Edificio cafetería, lado sur, cubículo sin número</a:t>
            </a:r>
            <a:br>
              <a:rPr lang="es-MX" sz="1400" dirty="0">
                <a:latin typeface="Candara" panose="020E0502030303020204" pitchFamily="34" charset="0"/>
              </a:rPr>
            </a:br>
            <a:r>
              <a:rPr lang="es-MX" sz="1400" dirty="0">
                <a:latin typeface="Candara" panose="020E0502030303020204" pitchFamily="34" charset="0"/>
              </a:rPr>
              <a:t>Ramon.garciac@itson.edu.mx </a:t>
            </a:r>
            <a:br>
              <a:rPr lang="es-MX" sz="1400" dirty="0">
                <a:latin typeface="Candara" panose="020E0502030303020204" pitchFamily="34" charset="0"/>
              </a:rPr>
            </a:br>
            <a:endParaRPr lang="es-MX" sz="1400" dirty="0">
              <a:latin typeface="Candara" panose="020E0502030303020204" pitchFamily="34" charset="0"/>
            </a:endParaRPr>
          </a:p>
          <a:p>
            <a:pPr algn="l"/>
            <a:r>
              <a:rPr lang="es-MX" sz="1400" dirty="0">
                <a:latin typeface="Candara" panose="020E0502030303020204" pitchFamily="34" charset="0"/>
              </a:rPr>
              <a:t>-</a:t>
            </a:r>
            <a:r>
              <a:rPr lang="es-MX" sz="1400" b="1" dirty="0">
                <a:latin typeface="Candara" panose="020E0502030303020204" pitchFamily="34" charset="0"/>
              </a:rPr>
              <a:t>Apoyo psicológico:</a:t>
            </a:r>
            <a:br>
              <a:rPr lang="es-MX" sz="1400" dirty="0">
                <a:latin typeface="Candara" panose="020E0502030303020204" pitchFamily="34" charset="0"/>
              </a:rPr>
            </a:br>
            <a:r>
              <a:rPr lang="es-MX" sz="1400" b="1" dirty="0">
                <a:latin typeface="Candara" panose="020E0502030303020204" pitchFamily="34" charset="0"/>
              </a:rPr>
              <a:t>Mtra. Reyna </a:t>
            </a:r>
            <a:r>
              <a:rPr lang="es-MX" sz="1400" b="1" dirty="0" err="1">
                <a:latin typeface="Candara" panose="020E0502030303020204" pitchFamily="34" charset="0"/>
              </a:rPr>
              <a:t>Eos</a:t>
            </a:r>
            <a:r>
              <a:rPr lang="es-MX" sz="1400" b="1" dirty="0">
                <a:latin typeface="Candara" panose="020E0502030303020204" pitchFamily="34" charset="0"/>
              </a:rPr>
              <a:t> Muñoz Velazco</a:t>
            </a:r>
            <a:r>
              <a:rPr lang="es-MX" sz="1400" dirty="0">
                <a:latin typeface="Candara" panose="020E0502030303020204" pitchFamily="34" charset="0"/>
              </a:rPr>
              <a:t> </a:t>
            </a:r>
            <a:br>
              <a:rPr lang="es-MX" sz="1400" dirty="0">
                <a:latin typeface="Candara" panose="020E0502030303020204" pitchFamily="34" charset="0"/>
              </a:rPr>
            </a:br>
            <a:r>
              <a:rPr lang="es-MX" sz="1400" dirty="0">
                <a:latin typeface="Candara" panose="020E0502030303020204" pitchFamily="34" charset="0"/>
              </a:rPr>
              <a:t>Edificio 200, planta baja, s/n</a:t>
            </a:r>
            <a:br>
              <a:rPr lang="es-MX" sz="1400" dirty="0">
                <a:latin typeface="Candara" panose="020E0502030303020204" pitchFamily="34" charset="0"/>
              </a:rPr>
            </a:br>
            <a:endParaRPr lang="es-MX" sz="1400" dirty="0">
              <a:latin typeface="Candara" panose="020E0502030303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0" y="3219896"/>
            <a:ext cx="4306186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es-MX" sz="1500" b="1" dirty="0">
                <a:latin typeface="Candara" panose="020E0502030303020204" pitchFamily="34" charset="0"/>
              </a:rPr>
            </a:br>
            <a:endParaRPr lang="es-MX" sz="1500" b="1" dirty="0">
              <a:latin typeface="Candara" panose="020E0502030303020204" pitchFamily="34" charset="0"/>
            </a:endParaRPr>
          </a:p>
          <a:p>
            <a:r>
              <a:rPr lang="es-MX" sz="1500" dirty="0">
                <a:latin typeface="Candara" panose="020E0502030303020204" pitchFamily="34" charset="0"/>
              </a:rPr>
              <a:t>-</a:t>
            </a:r>
            <a:r>
              <a:rPr lang="es-MX" sz="1500" b="1" dirty="0">
                <a:latin typeface="Candara" panose="020E0502030303020204" pitchFamily="34" charset="0"/>
              </a:rPr>
              <a:t> Enfermería</a:t>
            </a:r>
            <a:br>
              <a:rPr lang="es-MX" sz="1500" dirty="0">
                <a:latin typeface="Candara" panose="020E0502030303020204" pitchFamily="34" charset="0"/>
              </a:rPr>
            </a:br>
            <a:r>
              <a:rPr lang="es-MX" sz="1500" b="1" dirty="0">
                <a:latin typeface="Candara" panose="020E0502030303020204" pitchFamily="34" charset="0"/>
              </a:rPr>
              <a:t>Lic. Manuel Iván </a:t>
            </a:r>
            <a:r>
              <a:rPr lang="es-MX" sz="1500" b="1" dirty="0" err="1">
                <a:latin typeface="Candara" panose="020E0502030303020204" pitchFamily="34" charset="0"/>
              </a:rPr>
              <a:t>Fontes</a:t>
            </a:r>
            <a:r>
              <a:rPr lang="es-MX" sz="1500" b="1" dirty="0">
                <a:latin typeface="Candara" panose="020E0502030303020204" pitchFamily="34" charset="0"/>
              </a:rPr>
              <a:t> López</a:t>
            </a:r>
            <a:br>
              <a:rPr lang="es-MX" sz="1500" b="1" dirty="0">
                <a:latin typeface="Candara" panose="020E0502030303020204" pitchFamily="34" charset="0"/>
              </a:rPr>
            </a:br>
            <a:r>
              <a:rPr lang="es-MX" sz="1500" dirty="0">
                <a:latin typeface="Candara" panose="020E0502030303020204" pitchFamily="34" charset="0"/>
                <a:hlinkClick r:id="rId3"/>
              </a:rPr>
              <a:t>enfermeria.empalme@itson.edu.mx</a:t>
            </a:r>
            <a:br>
              <a:rPr lang="es-MX" sz="1500" dirty="0">
                <a:latin typeface="Candara" panose="020E0502030303020204" pitchFamily="34" charset="0"/>
              </a:rPr>
            </a:br>
            <a:r>
              <a:rPr lang="es-MX" sz="1500" dirty="0">
                <a:latin typeface="Candara" panose="020E0502030303020204" pitchFamily="34" charset="0"/>
              </a:rPr>
              <a:t>Extensión telefónica: 7185</a:t>
            </a:r>
            <a:br>
              <a:rPr lang="es-MX" sz="1500" dirty="0">
                <a:latin typeface="Candara" panose="020E0502030303020204" pitchFamily="34" charset="0"/>
              </a:rPr>
            </a:br>
            <a:r>
              <a:rPr lang="es-MX" sz="1500" dirty="0">
                <a:latin typeface="Candara" panose="020E0502030303020204" pitchFamily="34" charset="0"/>
              </a:rPr>
              <a:t>Ubicación: Edificio Administrativo Sección Derecha</a:t>
            </a:r>
          </a:p>
          <a:p>
            <a:endParaRPr lang="es-MX" dirty="0"/>
          </a:p>
        </p:txBody>
      </p:sp>
      <p:sp>
        <p:nvSpPr>
          <p:cNvPr id="4" name="Rectángulo 3"/>
          <p:cNvSpPr/>
          <p:nvPr/>
        </p:nvSpPr>
        <p:spPr>
          <a:xfrm>
            <a:off x="255148" y="3363617"/>
            <a:ext cx="2021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800" b="1" dirty="0">
                <a:latin typeface="Candara" panose="020E0502030303020204" pitchFamily="34" charset="0"/>
              </a:rPr>
              <a:t>​</a:t>
            </a:r>
            <a:r>
              <a:rPr lang="es-MX" sz="1600" b="1" dirty="0">
                <a:latin typeface="Candara" panose="020E0502030303020204" pitchFamily="34" charset="0"/>
              </a:rPr>
              <a:t>En ​Campus Empalme</a:t>
            </a:r>
            <a:endParaRPr lang="es-MX" dirty="0"/>
          </a:p>
        </p:txBody>
      </p:sp>
      <p:sp>
        <p:nvSpPr>
          <p:cNvPr id="37" name="Google Shape;1779;p65"/>
          <p:cNvSpPr/>
          <p:nvPr/>
        </p:nvSpPr>
        <p:spPr>
          <a:xfrm rot="474737">
            <a:off x="5232382" y="807175"/>
            <a:ext cx="1952719" cy="519672"/>
          </a:xfrm>
          <a:custGeom>
            <a:avLst/>
            <a:gdLst/>
            <a:ahLst/>
            <a:cxnLst/>
            <a:rect l="l" t="t" r="r" b="b"/>
            <a:pathLst>
              <a:path w="30520" h="6251" extrusionOk="0">
                <a:moveTo>
                  <a:pt x="28815" y="0"/>
                </a:moveTo>
                <a:cubicBezTo>
                  <a:pt x="19166" y="50"/>
                  <a:pt x="9617" y="1178"/>
                  <a:pt x="243" y="3359"/>
                </a:cubicBezTo>
                <a:cubicBezTo>
                  <a:pt x="1" y="3431"/>
                  <a:pt x="1096" y="6250"/>
                  <a:pt x="1871" y="6250"/>
                </a:cubicBezTo>
                <a:cubicBezTo>
                  <a:pt x="1897" y="6250"/>
                  <a:pt x="1923" y="6247"/>
                  <a:pt x="1948" y="6241"/>
                </a:cubicBezTo>
                <a:cubicBezTo>
                  <a:pt x="11321" y="4060"/>
                  <a:pt x="20870" y="2933"/>
                  <a:pt x="30494" y="2882"/>
                </a:cubicBezTo>
                <a:cubicBezTo>
                  <a:pt x="30519" y="2882"/>
                  <a:pt x="29742" y="0"/>
                  <a:pt x="28815" y="0"/>
                </a:cubicBezTo>
                <a:close/>
              </a:path>
            </a:pathLst>
          </a:custGeom>
          <a:solidFill>
            <a:srgbClr val="FFD400">
              <a:alpha val="17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98" name="Picture 2" descr="Vector gratuito grupo de personal médico que lleva iconos relacionados con la salud">
            <a:extLst>
              <a:ext uri="{FF2B5EF4-FFF2-40B4-BE49-F238E27FC236}">
                <a16:creationId xmlns:a16="http://schemas.microsoft.com/office/drawing/2014/main" id="{7E130B51-586F-4994-93E3-5B702D45D2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10371" r="3417" b="9084"/>
          <a:stretch/>
        </p:blipFill>
        <p:spPr bwMode="auto">
          <a:xfrm>
            <a:off x="194687" y="1024673"/>
            <a:ext cx="2933081" cy="206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79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4" name="Google Shape;1924;p67"/>
          <p:cNvSpPr txBox="1">
            <a:spLocks noGrp="1"/>
          </p:cNvSpPr>
          <p:nvPr>
            <p:ph type="subTitle" idx="1"/>
          </p:nvPr>
        </p:nvSpPr>
        <p:spPr>
          <a:xfrm>
            <a:off x="1115934" y="785508"/>
            <a:ext cx="7071994" cy="5844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0" indent="0" algn="just">
              <a:defRPr/>
            </a:pPr>
            <a:r>
              <a:rPr lang="es-MX" sz="1400" dirty="0">
                <a:latin typeface="Candara" panose="020E0502030303020204" pitchFamily="34" charset="0"/>
              </a:rPr>
              <a:t>El objetivo del programa de </a:t>
            </a:r>
            <a:r>
              <a:rPr lang="es-MX" sz="14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Inglés Universitario</a:t>
            </a:r>
            <a:r>
              <a:rPr lang="es-MX" sz="1400" dirty="0">
                <a:latin typeface="Candara" panose="020E0502030303020204" pitchFamily="34" charset="0"/>
              </a:rPr>
              <a:t> es desarrollar la competencia lingüística del inglés de tal forma que el alumno sea capaz de interactuar y comunicarse.</a:t>
            </a:r>
            <a:endParaRPr lang="es-MX" sz="1600" dirty="0">
              <a:solidFill>
                <a:schemeClr val="bg2"/>
              </a:solidFill>
              <a:latin typeface="Candara" panose="020E0502030303020204" pitchFamily="34" charset="0"/>
            </a:endParaRPr>
          </a:p>
        </p:txBody>
      </p:sp>
      <p:sp>
        <p:nvSpPr>
          <p:cNvPr id="1925" name="Google Shape;1925;p67"/>
          <p:cNvSpPr txBox="1">
            <a:spLocks noGrp="1"/>
          </p:cNvSpPr>
          <p:nvPr>
            <p:ph type="title"/>
          </p:nvPr>
        </p:nvSpPr>
        <p:spPr>
          <a:xfrm>
            <a:off x="2680979" y="0"/>
            <a:ext cx="5306700" cy="89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Idiomas ITSON</a:t>
            </a:r>
            <a:endParaRPr sz="4800" dirty="0"/>
          </a:p>
        </p:txBody>
      </p:sp>
      <p:grpSp>
        <p:nvGrpSpPr>
          <p:cNvPr id="1927" name="Google Shape;1927;p67"/>
          <p:cNvGrpSpPr/>
          <p:nvPr/>
        </p:nvGrpSpPr>
        <p:grpSpPr>
          <a:xfrm>
            <a:off x="3752626" y="628690"/>
            <a:ext cx="4693836" cy="176025"/>
            <a:chOff x="4345425" y="2175475"/>
            <a:chExt cx="800750" cy="176025"/>
          </a:xfrm>
        </p:grpSpPr>
        <p:sp>
          <p:nvSpPr>
            <p:cNvPr id="1928" name="Google Shape;1928;p67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67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ángulo 1"/>
          <p:cNvSpPr/>
          <p:nvPr/>
        </p:nvSpPr>
        <p:spPr>
          <a:xfrm>
            <a:off x="6161411" y="2079724"/>
            <a:ext cx="20265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http://idiomas.itson.mx/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237645" y="1321109"/>
            <a:ext cx="66687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>
                <a:solidFill>
                  <a:schemeClr val="bg2"/>
                </a:solidFill>
                <a:latin typeface="Candara" panose="020E0502030303020204" pitchFamily="34" charset="0"/>
              </a:rPr>
              <a:t>El programa de </a:t>
            </a:r>
            <a:r>
              <a:rPr lang="es-MX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Inglés Universitario</a:t>
            </a:r>
            <a:r>
              <a:rPr lang="es-MX" dirty="0">
                <a:solidFill>
                  <a:schemeClr val="bg2"/>
                </a:solidFill>
                <a:latin typeface="Candara" panose="020E0502030303020204" pitchFamily="34" charset="0"/>
              </a:rPr>
              <a:t> es de seis niveles. Estos corresponden a un nivel introductorio de </a:t>
            </a:r>
            <a:r>
              <a:rPr lang="es-MX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45 horas el semestre y 5 niveles de 75 horas </a:t>
            </a:r>
            <a:r>
              <a:rPr lang="es-MX" dirty="0">
                <a:solidFill>
                  <a:schemeClr val="bg2"/>
                </a:solidFill>
                <a:latin typeface="Candara" panose="020E0502030303020204" pitchFamily="34" charset="0"/>
              </a:rPr>
              <a:t>cada uno para ser cursados durante los primeros </a:t>
            </a:r>
            <a:r>
              <a:rPr lang="es-MX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5 o 6 semestres de la carrera</a:t>
            </a:r>
            <a:r>
              <a:rPr lang="es-MX" dirty="0">
                <a:solidFill>
                  <a:schemeClr val="bg2"/>
                </a:solidFill>
                <a:latin typeface="Candara" panose="020E0502030303020204" pitchFamily="34" charset="0"/>
              </a:rPr>
              <a:t>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004479" y="2595374"/>
            <a:ext cx="36474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MX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Idiomas ITSON Obregón</a:t>
            </a:r>
          </a:p>
          <a:p>
            <a:pPr fontAlgn="base"/>
            <a:r>
              <a:rPr lang="es-MX" sz="1300" dirty="0">
                <a:solidFill>
                  <a:schemeClr val="bg2"/>
                </a:solidFill>
                <a:latin typeface="Candara" panose="020E0502030303020204" pitchFamily="34" charset="0"/>
              </a:rPr>
              <a:t>Edificio Idiomas Campus Náinari Antonio Caso S/N y Eusebio Kino Colonia Villa ITSON C.P. 85130 </a:t>
            </a:r>
          </a:p>
          <a:p>
            <a:pPr fontAlgn="base"/>
            <a:r>
              <a:rPr lang="es-MX" sz="1300" dirty="0">
                <a:solidFill>
                  <a:schemeClr val="bg2"/>
                </a:solidFill>
                <a:latin typeface="Candara" panose="020E0502030303020204" pitchFamily="34" charset="0"/>
              </a:rPr>
              <a:t>Ciudad Obregón, Sonora, México. </a:t>
            </a:r>
            <a:r>
              <a:rPr lang="es-MX" sz="1300" b="1" dirty="0">
                <a:solidFill>
                  <a:schemeClr val="bg2"/>
                </a:solidFill>
                <a:latin typeface="Candara" panose="020E0502030303020204" pitchFamily="34" charset="0"/>
                <a:hlinkClick r:id="rId3"/>
              </a:rPr>
              <a:t>idiomasi@itson.edu.mx</a:t>
            </a:r>
            <a:endParaRPr lang="es-MX" sz="1300" b="1" dirty="0">
              <a:solidFill>
                <a:schemeClr val="bg2"/>
              </a:solidFill>
              <a:latin typeface="Candara" panose="020E0502030303020204" pitchFamily="34" charset="0"/>
            </a:endParaRPr>
          </a:p>
          <a:p>
            <a:pPr fontAlgn="base"/>
            <a:r>
              <a:rPr lang="es-MX" sz="1300" dirty="0">
                <a:solidFill>
                  <a:schemeClr val="bg2"/>
                </a:solidFill>
                <a:latin typeface="Candara" panose="020E0502030303020204" pitchFamily="34" charset="0"/>
              </a:rPr>
              <a:t>+52 (644) 410-9000 ext. 1355 - 1357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B1265C22-CBEE-4293-953E-BD3D712A3D5B}"/>
              </a:ext>
            </a:extLst>
          </p:cNvPr>
          <p:cNvSpPr/>
          <p:nvPr/>
        </p:nvSpPr>
        <p:spPr>
          <a:xfrm>
            <a:off x="4799010" y="2601700"/>
            <a:ext cx="3647452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MX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Idiomas ITSON Guaymas</a:t>
            </a:r>
          </a:p>
          <a:p>
            <a:pPr fontAlgn="base"/>
            <a:r>
              <a:rPr lang="es-MX" sz="1300" b="0" i="0" dirty="0">
                <a:solidFill>
                  <a:schemeClr val="bg2"/>
                </a:solidFill>
                <a:effectLst/>
                <a:latin typeface="Candara" panose="020E0502030303020204" pitchFamily="34" charset="0"/>
              </a:rPr>
              <a:t>Carretera al Aeropuerto km. 3 C.P. 85400 Apartado Postal 870 Guaymas, Sonora, México. +52 (622) 221-0032 y 221-0033</a:t>
            </a:r>
            <a:endParaRPr lang="es-MX" sz="1300" b="1" dirty="0">
              <a:solidFill>
                <a:schemeClr val="bg2"/>
              </a:solidFill>
              <a:latin typeface="Candara" panose="020E0502030303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0A7C10A6-1420-4E56-87E7-8628C4603DAD}"/>
              </a:ext>
            </a:extLst>
          </p:cNvPr>
          <p:cNvSpPr/>
          <p:nvPr/>
        </p:nvSpPr>
        <p:spPr>
          <a:xfrm>
            <a:off x="3005314" y="4094934"/>
            <a:ext cx="3647452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MX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Idiomas ITSON Navojoa</a:t>
            </a:r>
            <a:br>
              <a:rPr lang="es-MX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</a:br>
            <a:r>
              <a:rPr lang="es-MX" sz="1300" i="0" dirty="0">
                <a:solidFill>
                  <a:schemeClr val="bg2"/>
                </a:solidFill>
                <a:effectLst/>
                <a:latin typeface="Candara" panose="020E0502030303020204" pitchFamily="34" charset="0"/>
              </a:rPr>
              <a:t>Aguascalientes y Ramón Corona S/N, Colonia ITSON C.P. 85860 Navojoa, Sonora, México. </a:t>
            </a:r>
            <a:br>
              <a:rPr lang="es-MX" sz="1300" i="0" dirty="0">
                <a:solidFill>
                  <a:schemeClr val="bg2"/>
                </a:solidFill>
                <a:effectLst/>
                <a:latin typeface="Candara" panose="020E0502030303020204" pitchFamily="34" charset="0"/>
              </a:rPr>
            </a:br>
            <a:r>
              <a:rPr lang="es-MX" sz="1300" i="0" dirty="0">
                <a:solidFill>
                  <a:schemeClr val="bg2"/>
                </a:solidFill>
                <a:effectLst/>
                <a:latin typeface="Candara" panose="020E0502030303020204" pitchFamily="34" charset="0"/>
              </a:rPr>
              <a:t>+52 (642) 422-5929</a:t>
            </a:r>
            <a:endParaRPr lang="es-MX" sz="1300" dirty="0">
              <a:solidFill>
                <a:schemeClr val="bg2"/>
              </a:solidFill>
              <a:latin typeface="Candara" panose="020E0502030303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81514CF-3FE0-4F13-BE9B-99CA7C198654}"/>
              </a:ext>
            </a:extLst>
          </p:cNvPr>
          <p:cNvSpPr txBox="1"/>
          <p:nvPr/>
        </p:nvSpPr>
        <p:spPr>
          <a:xfrm>
            <a:off x="1589411" y="2079723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MX" b="0" i="0" dirty="0">
                <a:solidFill>
                  <a:schemeClr val="bg2"/>
                </a:solidFill>
                <a:effectLst/>
                <a:latin typeface="Candara" panose="020E0502030303020204" pitchFamily="34" charset="0"/>
              </a:rPr>
              <a:t>Para mayor información:</a:t>
            </a:r>
            <a:endParaRPr lang="es-MX" dirty="0">
              <a:solidFill>
                <a:schemeClr val="bg2"/>
              </a:solidFill>
              <a:latin typeface="Candara" panose="020E05020303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A93EF54-B899-401B-B849-A56FC70734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319" t="6201" r="18237" b="15312"/>
          <a:stretch/>
        </p:blipFill>
        <p:spPr>
          <a:xfrm>
            <a:off x="5540724" y="1900007"/>
            <a:ext cx="2529907" cy="2022227"/>
          </a:xfrm>
          <a:prstGeom prst="rect">
            <a:avLst/>
          </a:prstGeom>
        </p:spPr>
      </p:pic>
      <p:grpSp>
        <p:nvGrpSpPr>
          <p:cNvPr id="1962" name="Google Shape;1962;p69"/>
          <p:cNvGrpSpPr/>
          <p:nvPr/>
        </p:nvGrpSpPr>
        <p:grpSpPr>
          <a:xfrm>
            <a:off x="2243193" y="667232"/>
            <a:ext cx="4523277" cy="176025"/>
            <a:chOff x="4345425" y="2175475"/>
            <a:chExt cx="800750" cy="176025"/>
          </a:xfrm>
        </p:grpSpPr>
        <p:sp>
          <p:nvSpPr>
            <p:cNvPr id="1963" name="Google Shape;1963;p69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69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8" name="Google Shape;1968;p69"/>
          <p:cNvGrpSpPr/>
          <p:nvPr/>
        </p:nvGrpSpPr>
        <p:grpSpPr>
          <a:xfrm rot="474737">
            <a:off x="2035317" y="4105956"/>
            <a:ext cx="2096882" cy="532481"/>
            <a:chOff x="4762143" y="2451305"/>
            <a:chExt cx="819330" cy="160127"/>
          </a:xfrm>
        </p:grpSpPr>
        <p:sp>
          <p:nvSpPr>
            <p:cNvPr id="1969" name="Google Shape;1969;p69"/>
            <p:cNvSpPr/>
            <p:nvPr/>
          </p:nvSpPr>
          <p:spPr>
            <a:xfrm>
              <a:off x="4762143" y="245130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69"/>
            <p:cNvSpPr/>
            <p:nvPr/>
          </p:nvSpPr>
          <p:spPr>
            <a:xfrm>
              <a:off x="4780723" y="2455857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71" name="Google Shape;1971;p69"/>
          <p:cNvSpPr txBox="1">
            <a:spLocks noGrp="1"/>
          </p:cNvSpPr>
          <p:nvPr>
            <p:ph type="subTitle" idx="3"/>
          </p:nvPr>
        </p:nvSpPr>
        <p:spPr>
          <a:xfrm>
            <a:off x="110366" y="1105567"/>
            <a:ext cx="5283356" cy="183440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27000" indent="0" algn="just"/>
            <a:r>
              <a:rPr lang="es-MX" dirty="0">
                <a:latin typeface="Candara" panose="020E0502030303020204" pitchFamily="34" charset="0"/>
              </a:rPr>
              <a:t>El Programa es un modelo formativo para la interculturalidad, en donde el estudiante </a:t>
            </a:r>
            <a:r>
              <a:rPr lang="es-MX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vive las experiencias </a:t>
            </a:r>
            <a:r>
              <a:rPr lang="es-MX" dirty="0">
                <a:latin typeface="Candara" panose="020E0502030303020204" pitchFamily="34" charset="0"/>
              </a:rPr>
              <a:t>a través del estudio y práctica de diversas manifestaciones del arte, la ciencia y la cultura, impactando positivamente en su cultura general, identidad regional, tolerancia y respeto por otras personas, costumbres, adaptabilidad y visión internacional.</a:t>
            </a:r>
          </a:p>
        </p:txBody>
      </p:sp>
      <p:sp>
        <p:nvSpPr>
          <p:cNvPr id="1972" name="Google Shape;1972;p69"/>
          <p:cNvSpPr txBox="1">
            <a:spLocks noGrp="1"/>
          </p:cNvSpPr>
          <p:nvPr>
            <p:ph type="title"/>
          </p:nvPr>
        </p:nvSpPr>
        <p:spPr>
          <a:xfrm>
            <a:off x="652831" y="222115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Desarrollo intercultural</a:t>
            </a:r>
            <a:endParaRPr dirty="0"/>
          </a:p>
        </p:txBody>
      </p:sp>
      <p:sp>
        <p:nvSpPr>
          <p:cNvPr id="1973" name="Google Shape;1973;p69"/>
          <p:cNvSpPr txBox="1">
            <a:spLocks noGrp="1"/>
          </p:cNvSpPr>
          <p:nvPr>
            <p:ph type="subTitle" idx="1"/>
          </p:nvPr>
        </p:nvSpPr>
        <p:spPr>
          <a:xfrm>
            <a:off x="1722547" y="4095762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45  HORAS</a:t>
            </a:r>
            <a:endParaRPr dirty="0"/>
          </a:p>
        </p:txBody>
      </p:sp>
      <p:sp>
        <p:nvSpPr>
          <p:cNvPr id="1975" name="Google Shape;1975;p69"/>
          <p:cNvSpPr txBox="1">
            <a:spLocks noGrp="1"/>
          </p:cNvSpPr>
          <p:nvPr>
            <p:ph type="subTitle" idx="4"/>
          </p:nvPr>
        </p:nvSpPr>
        <p:spPr>
          <a:xfrm>
            <a:off x="1333007" y="3463428"/>
            <a:ext cx="3569408" cy="146993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27000" indent="0" algn="just"/>
            <a:r>
              <a:rPr lang="es-MX" dirty="0">
                <a:latin typeface="Candara" panose="020E0502030303020204" pitchFamily="34" charset="0"/>
              </a:rPr>
              <a:t>Es un requisito de titulación para los alumnos de licenciatura y profesional asociado, el cual se acredita al cumplir con </a:t>
            </a:r>
          </a:p>
          <a:p>
            <a:pPr marL="127000" indent="0"/>
            <a:r>
              <a:rPr lang="es-MX" dirty="0">
                <a:latin typeface="Candara" panose="020E0502030303020204" pitchFamily="34" charset="0"/>
              </a:rPr>
              <a:t>de actividades interculturales.</a:t>
            </a:r>
          </a:p>
        </p:txBody>
      </p:sp>
      <p:grpSp>
        <p:nvGrpSpPr>
          <p:cNvPr id="1976" name="Google Shape;1976;p69"/>
          <p:cNvGrpSpPr/>
          <p:nvPr/>
        </p:nvGrpSpPr>
        <p:grpSpPr>
          <a:xfrm rot="-6801366">
            <a:off x="7150352" y="2387442"/>
            <a:ext cx="2830254" cy="1313173"/>
            <a:chOff x="6563688" y="1203747"/>
            <a:chExt cx="2086349" cy="968018"/>
          </a:xfrm>
        </p:grpSpPr>
        <p:sp>
          <p:nvSpPr>
            <p:cNvPr id="1977" name="Google Shape;1977;p69"/>
            <p:cNvSpPr/>
            <p:nvPr/>
          </p:nvSpPr>
          <p:spPr>
            <a:xfrm>
              <a:off x="8304770" y="1884263"/>
              <a:ext cx="130601" cy="220004"/>
            </a:xfrm>
            <a:custGeom>
              <a:avLst/>
              <a:gdLst/>
              <a:ahLst/>
              <a:cxnLst/>
              <a:rect l="l" t="t" r="r" b="b"/>
              <a:pathLst>
                <a:path w="1398" h="2355" extrusionOk="0">
                  <a:moveTo>
                    <a:pt x="729" y="0"/>
                  </a:moveTo>
                  <a:cubicBezTo>
                    <a:pt x="729" y="0"/>
                    <a:pt x="623" y="258"/>
                    <a:pt x="517" y="593"/>
                  </a:cubicBezTo>
                  <a:cubicBezTo>
                    <a:pt x="410" y="851"/>
                    <a:pt x="319" y="1140"/>
                    <a:pt x="228" y="1398"/>
                  </a:cubicBezTo>
                  <a:cubicBezTo>
                    <a:pt x="91" y="1778"/>
                    <a:pt x="0" y="2066"/>
                    <a:pt x="0" y="2066"/>
                  </a:cubicBezTo>
                  <a:lnTo>
                    <a:pt x="638" y="2355"/>
                  </a:lnTo>
                  <a:lnTo>
                    <a:pt x="669" y="2279"/>
                  </a:lnTo>
                  <a:lnTo>
                    <a:pt x="1398" y="304"/>
                  </a:lnTo>
                  <a:lnTo>
                    <a:pt x="7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69"/>
            <p:cNvSpPr/>
            <p:nvPr/>
          </p:nvSpPr>
          <p:spPr>
            <a:xfrm>
              <a:off x="8291394" y="1881137"/>
              <a:ext cx="87535" cy="209634"/>
            </a:xfrm>
            <a:custGeom>
              <a:avLst/>
              <a:gdLst/>
              <a:ahLst/>
              <a:cxnLst/>
              <a:rect l="l" t="t" r="r" b="b"/>
              <a:pathLst>
                <a:path w="937" h="2244" extrusionOk="0">
                  <a:moveTo>
                    <a:pt x="916" y="158"/>
                  </a:moveTo>
                  <a:cubicBezTo>
                    <a:pt x="900" y="193"/>
                    <a:pt x="871" y="206"/>
                    <a:pt x="830" y="206"/>
                  </a:cubicBezTo>
                  <a:lnTo>
                    <a:pt x="830" y="190"/>
                  </a:lnTo>
                  <a:cubicBezTo>
                    <a:pt x="867" y="190"/>
                    <a:pt x="897" y="180"/>
                    <a:pt x="916" y="158"/>
                  </a:cubicBezTo>
                  <a:close/>
                  <a:moveTo>
                    <a:pt x="827" y="0"/>
                  </a:moveTo>
                  <a:cubicBezTo>
                    <a:pt x="783" y="0"/>
                    <a:pt x="738" y="27"/>
                    <a:pt x="724" y="84"/>
                  </a:cubicBezTo>
                  <a:cubicBezTo>
                    <a:pt x="542" y="388"/>
                    <a:pt x="405" y="722"/>
                    <a:pt x="284" y="1072"/>
                  </a:cubicBezTo>
                  <a:cubicBezTo>
                    <a:pt x="162" y="1406"/>
                    <a:pt x="71" y="1770"/>
                    <a:pt x="10" y="2120"/>
                  </a:cubicBezTo>
                  <a:cubicBezTo>
                    <a:pt x="0" y="2197"/>
                    <a:pt x="59" y="2244"/>
                    <a:pt x="114" y="2244"/>
                  </a:cubicBezTo>
                  <a:cubicBezTo>
                    <a:pt x="145" y="2244"/>
                    <a:pt x="176" y="2229"/>
                    <a:pt x="192" y="2196"/>
                  </a:cubicBezTo>
                  <a:cubicBezTo>
                    <a:pt x="555" y="1560"/>
                    <a:pt x="798" y="865"/>
                    <a:pt x="920" y="154"/>
                  </a:cubicBezTo>
                  <a:lnTo>
                    <a:pt x="920" y="154"/>
                  </a:lnTo>
                  <a:cubicBezTo>
                    <a:pt x="931" y="140"/>
                    <a:pt x="937" y="121"/>
                    <a:pt x="937" y="99"/>
                  </a:cubicBezTo>
                  <a:cubicBezTo>
                    <a:pt x="929" y="35"/>
                    <a:pt x="878" y="0"/>
                    <a:pt x="8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69"/>
            <p:cNvSpPr/>
            <p:nvPr/>
          </p:nvSpPr>
          <p:spPr>
            <a:xfrm>
              <a:off x="8353799" y="1910751"/>
              <a:ext cx="88469" cy="201320"/>
            </a:xfrm>
            <a:custGeom>
              <a:avLst/>
              <a:gdLst/>
              <a:ahLst/>
              <a:cxnLst/>
              <a:rect l="l" t="t" r="r" b="b"/>
              <a:pathLst>
                <a:path w="947" h="2155" extrusionOk="0">
                  <a:moveTo>
                    <a:pt x="831" y="0"/>
                  </a:moveTo>
                  <a:cubicBezTo>
                    <a:pt x="797" y="0"/>
                    <a:pt x="762" y="17"/>
                    <a:pt x="740" y="56"/>
                  </a:cubicBezTo>
                  <a:cubicBezTo>
                    <a:pt x="390" y="663"/>
                    <a:pt x="132" y="1332"/>
                    <a:pt x="10" y="2031"/>
                  </a:cubicBezTo>
                  <a:cubicBezTo>
                    <a:pt x="1" y="2108"/>
                    <a:pt x="59" y="2155"/>
                    <a:pt x="118" y="2155"/>
                  </a:cubicBezTo>
                  <a:cubicBezTo>
                    <a:pt x="152" y="2155"/>
                    <a:pt x="186" y="2140"/>
                    <a:pt x="208" y="2107"/>
                  </a:cubicBezTo>
                  <a:cubicBezTo>
                    <a:pt x="557" y="1484"/>
                    <a:pt x="800" y="815"/>
                    <a:pt x="937" y="116"/>
                  </a:cubicBezTo>
                  <a:cubicBezTo>
                    <a:pt x="947" y="49"/>
                    <a:pt x="889" y="0"/>
                    <a:pt x="8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80" name="Google Shape;1980;p69"/>
            <p:cNvGrpSpPr/>
            <p:nvPr/>
          </p:nvGrpSpPr>
          <p:grpSpPr>
            <a:xfrm>
              <a:off x="6563688" y="1203747"/>
              <a:ext cx="2086349" cy="968018"/>
              <a:chOff x="6563688" y="1203747"/>
              <a:chExt cx="2086349" cy="968018"/>
            </a:xfrm>
          </p:grpSpPr>
          <p:sp>
            <p:nvSpPr>
              <p:cNvPr id="1981" name="Google Shape;1981;p69"/>
              <p:cNvSpPr/>
              <p:nvPr/>
            </p:nvSpPr>
            <p:spPr>
              <a:xfrm>
                <a:off x="6904033" y="1327945"/>
                <a:ext cx="1449038" cy="686917"/>
              </a:xfrm>
              <a:custGeom>
                <a:avLst/>
                <a:gdLst/>
                <a:ahLst/>
                <a:cxnLst/>
                <a:rect l="l" t="t" r="r" b="b"/>
                <a:pathLst>
                  <a:path w="15511" h="7353" extrusionOk="0">
                    <a:moveTo>
                      <a:pt x="547" y="0"/>
                    </a:moveTo>
                    <a:cubicBezTo>
                      <a:pt x="623" y="46"/>
                      <a:pt x="654" y="137"/>
                      <a:pt x="623" y="213"/>
                    </a:cubicBezTo>
                    <a:cubicBezTo>
                      <a:pt x="587" y="303"/>
                      <a:pt x="493" y="320"/>
                      <a:pt x="391" y="320"/>
                    </a:cubicBezTo>
                    <a:cubicBezTo>
                      <a:pt x="333" y="320"/>
                      <a:pt x="273" y="314"/>
                      <a:pt x="218" y="314"/>
                    </a:cubicBezTo>
                    <a:cubicBezTo>
                      <a:pt x="125" y="314"/>
                      <a:pt x="48" y="329"/>
                      <a:pt x="31" y="410"/>
                    </a:cubicBezTo>
                    <a:cubicBezTo>
                      <a:pt x="0" y="577"/>
                      <a:pt x="243" y="745"/>
                      <a:pt x="350" y="912"/>
                    </a:cubicBezTo>
                    <a:lnTo>
                      <a:pt x="15131" y="7322"/>
                    </a:lnTo>
                    <a:lnTo>
                      <a:pt x="15222" y="7353"/>
                    </a:lnTo>
                    <a:cubicBezTo>
                      <a:pt x="15313" y="7095"/>
                      <a:pt x="15420" y="6806"/>
                      <a:pt x="15511" y="6548"/>
                    </a:cubicBezTo>
                    <a:lnTo>
                      <a:pt x="54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2" name="Google Shape;1982;p69"/>
              <p:cNvSpPr/>
              <p:nvPr/>
            </p:nvSpPr>
            <p:spPr>
              <a:xfrm>
                <a:off x="6923838" y="1276844"/>
                <a:ext cx="1449131" cy="662815"/>
              </a:xfrm>
              <a:custGeom>
                <a:avLst/>
                <a:gdLst/>
                <a:ahLst/>
                <a:cxnLst/>
                <a:rect l="l" t="t" r="r" b="b"/>
                <a:pathLst>
                  <a:path w="15512" h="7095" extrusionOk="0">
                    <a:moveTo>
                      <a:pt x="593" y="0"/>
                    </a:moveTo>
                    <a:cubicBezTo>
                      <a:pt x="593" y="0"/>
                      <a:pt x="47" y="0"/>
                      <a:pt x="16" y="198"/>
                    </a:cubicBezTo>
                    <a:cubicBezTo>
                      <a:pt x="1" y="319"/>
                      <a:pt x="214" y="426"/>
                      <a:pt x="335" y="547"/>
                    </a:cubicBezTo>
                    <a:lnTo>
                      <a:pt x="15299" y="7095"/>
                    </a:lnTo>
                    <a:cubicBezTo>
                      <a:pt x="15405" y="6760"/>
                      <a:pt x="15511" y="6502"/>
                      <a:pt x="15511" y="6502"/>
                    </a:cubicBezTo>
                    <a:lnTo>
                      <a:pt x="59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3" name="Google Shape;1983;p69"/>
              <p:cNvSpPr/>
              <p:nvPr/>
            </p:nvSpPr>
            <p:spPr>
              <a:xfrm>
                <a:off x="6889833" y="1413051"/>
                <a:ext cx="1436332" cy="664310"/>
              </a:xfrm>
              <a:custGeom>
                <a:avLst/>
                <a:gdLst/>
                <a:ahLst/>
                <a:cxnLst/>
                <a:rect l="l" t="t" r="r" b="b"/>
                <a:pathLst>
                  <a:path w="15375" h="7111" extrusionOk="0">
                    <a:moveTo>
                      <a:pt x="502" y="1"/>
                    </a:moveTo>
                    <a:cubicBezTo>
                      <a:pt x="532" y="46"/>
                      <a:pt x="562" y="92"/>
                      <a:pt x="562" y="137"/>
                    </a:cubicBezTo>
                    <a:cubicBezTo>
                      <a:pt x="553" y="287"/>
                      <a:pt x="365" y="316"/>
                      <a:pt x="208" y="316"/>
                    </a:cubicBezTo>
                    <a:cubicBezTo>
                      <a:pt x="110" y="316"/>
                      <a:pt x="24" y="304"/>
                      <a:pt x="0" y="304"/>
                    </a:cubicBezTo>
                    <a:lnTo>
                      <a:pt x="137" y="396"/>
                    </a:lnTo>
                    <a:lnTo>
                      <a:pt x="15146" y="7110"/>
                    </a:lnTo>
                    <a:cubicBezTo>
                      <a:pt x="15146" y="7110"/>
                      <a:pt x="15237" y="6806"/>
                      <a:pt x="15374" y="6442"/>
                    </a:cubicBezTo>
                    <a:lnTo>
                      <a:pt x="15283" y="6411"/>
                    </a:lnTo>
                    <a:lnTo>
                      <a:pt x="50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4" name="Google Shape;1984;p69"/>
              <p:cNvSpPr/>
              <p:nvPr/>
            </p:nvSpPr>
            <p:spPr>
              <a:xfrm>
                <a:off x="6672726" y="1221446"/>
                <a:ext cx="306604" cy="220845"/>
              </a:xfrm>
              <a:custGeom>
                <a:avLst/>
                <a:gdLst/>
                <a:ahLst/>
                <a:cxnLst/>
                <a:rect l="l" t="t" r="r" b="b"/>
                <a:pathLst>
                  <a:path w="3282" h="2364" extrusionOk="0">
                    <a:moveTo>
                      <a:pt x="425" y="1"/>
                    </a:moveTo>
                    <a:cubicBezTo>
                      <a:pt x="425" y="1"/>
                      <a:pt x="608" y="305"/>
                      <a:pt x="0" y="563"/>
                    </a:cubicBezTo>
                    <a:cubicBezTo>
                      <a:pt x="760" y="1186"/>
                      <a:pt x="1929" y="2052"/>
                      <a:pt x="2324" y="2340"/>
                    </a:cubicBezTo>
                    <a:cubicBezTo>
                      <a:pt x="2350" y="2347"/>
                      <a:pt x="2449" y="2363"/>
                      <a:pt x="2557" y="2363"/>
                    </a:cubicBezTo>
                    <a:cubicBezTo>
                      <a:pt x="2708" y="2363"/>
                      <a:pt x="2878" y="2330"/>
                      <a:pt x="2886" y="2188"/>
                    </a:cubicBezTo>
                    <a:cubicBezTo>
                      <a:pt x="2871" y="2128"/>
                      <a:pt x="2856" y="2082"/>
                      <a:pt x="2826" y="2036"/>
                    </a:cubicBezTo>
                    <a:cubicBezTo>
                      <a:pt x="2719" y="1869"/>
                      <a:pt x="2476" y="1717"/>
                      <a:pt x="2507" y="1550"/>
                    </a:cubicBezTo>
                    <a:cubicBezTo>
                      <a:pt x="2524" y="1469"/>
                      <a:pt x="2601" y="1454"/>
                      <a:pt x="2694" y="1454"/>
                    </a:cubicBezTo>
                    <a:cubicBezTo>
                      <a:pt x="2749" y="1454"/>
                      <a:pt x="2809" y="1460"/>
                      <a:pt x="2867" y="1460"/>
                    </a:cubicBezTo>
                    <a:cubicBezTo>
                      <a:pt x="2969" y="1460"/>
                      <a:pt x="3063" y="1443"/>
                      <a:pt x="3099" y="1353"/>
                    </a:cubicBezTo>
                    <a:cubicBezTo>
                      <a:pt x="3130" y="1277"/>
                      <a:pt x="3099" y="1186"/>
                      <a:pt x="3023" y="1140"/>
                    </a:cubicBezTo>
                    <a:cubicBezTo>
                      <a:pt x="2902" y="1019"/>
                      <a:pt x="2689" y="912"/>
                      <a:pt x="2704" y="791"/>
                    </a:cubicBezTo>
                    <a:cubicBezTo>
                      <a:pt x="2735" y="593"/>
                      <a:pt x="3281" y="593"/>
                      <a:pt x="3281" y="593"/>
                    </a:cubicBezTo>
                    <a:cubicBezTo>
                      <a:pt x="3281" y="593"/>
                      <a:pt x="1595" y="198"/>
                      <a:pt x="4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5" name="Google Shape;1985;p69"/>
              <p:cNvSpPr/>
              <p:nvPr/>
            </p:nvSpPr>
            <p:spPr>
              <a:xfrm>
                <a:off x="8364372" y="1912569"/>
                <a:ext cx="283903" cy="236539"/>
              </a:xfrm>
              <a:custGeom>
                <a:avLst/>
                <a:gdLst/>
                <a:ahLst/>
                <a:cxnLst/>
                <a:rect l="l" t="t" r="r" b="b"/>
                <a:pathLst>
                  <a:path w="3039" h="2532" extrusionOk="0">
                    <a:moveTo>
                      <a:pt x="760" y="1"/>
                    </a:moveTo>
                    <a:lnTo>
                      <a:pt x="31" y="1976"/>
                    </a:lnTo>
                    <a:lnTo>
                      <a:pt x="0" y="2052"/>
                    </a:lnTo>
                    <a:lnTo>
                      <a:pt x="471" y="2264"/>
                    </a:lnTo>
                    <a:cubicBezTo>
                      <a:pt x="471" y="2264"/>
                      <a:pt x="1004" y="2531"/>
                      <a:pt x="1547" y="2531"/>
                    </a:cubicBezTo>
                    <a:cubicBezTo>
                      <a:pt x="1938" y="2531"/>
                      <a:pt x="2333" y="2392"/>
                      <a:pt x="2537" y="1915"/>
                    </a:cubicBezTo>
                    <a:cubicBezTo>
                      <a:pt x="3038" y="761"/>
                      <a:pt x="1322" y="244"/>
                      <a:pt x="1322" y="244"/>
                    </a:cubicBezTo>
                    <a:lnTo>
                      <a:pt x="76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6" name="Google Shape;1986;p69"/>
              <p:cNvSpPr/>
              <p:nvPr/>
            </p:nvSpPr>
            <p:spPr>
              <a:xfrm>
                <a:off x="6610585" y="1211781"/>
                <a:ext cx="120699" cy="6418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687" extrusionOk="0">
                    <a:moveTo>
                      <a:pt x="167" y="0"/>
                    </a:moveTo>
                    <a:cubicBezTo>
                      <a:pt x="104" y="0"/>
                      <a:pt x="62" y="6"/>
                      <a:pt x="46" y="18"/>
                    </a:cubicBezTo>
                    <a:cubicBezTo>
                      <a:pt x="0" y="79"/>
                      <a:pt x="289" y="352"/>
                      <a:pt x="699" y="686"/>
                    </a:cubicBezTo>
                    <a:cubicBezTo>
                      <a:pt x="1292" y="428"/>
                      <a:pt x="1124" y="124"/>
                      <a:pt x="1124" y="124"/>
                    </a:cubicBezTo>
                    <a:cubicBezTo>
                      <a:pt x="698" y="46"/>
                      <a:pt x="346" y="0"/>
                      <a:pt x="1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7" name="Google Shape;1987;p69"/>
              <p:cNvSpPr/>
              <p:nvPr/>
            </p:nvSpPr>
            <p:spPr>
              <a:xfrm>
                <a:off x="6563688" y="1203747"/>
                <a:ext cx="2086349" cy="968018"/>
              </a:xfrm>
              <a:custGeom>
                <a:avLst/>
                <a:gdLst/>
                <a:ahLst/>
                <a:cxnLst/>
                <a:rect l="l" t="t" r="r" b="b"/>
                <a:pathLst>
                  <a:path w="22333" h="10362" extrusionOk="0">
                    <a:moveTo>
                      <a:pt x="750" y="301"/>
                    </a:moveTo>
                    <a:lnTo>
                      <a:pt x="750" y="301"/>
                    </a:lnTo>
                    <a:cubicBezTo>
                      <a:pt x="1904" y="407"/>
                      <a:pt x="3323" y="813"/>
                      <a:pt x="4346" y="1000"/>
                    </a:cubicBezTo>
                    <a:cubicBezTo>
                      <a:pt x="5318" y="1426"/>
                      <a:pt x="6412" y="1851"/>
                      <a:pt x="7399" y="2276"/>
                    </a:cubicBezTo>
                    <a:cubicBezTo>
                      <a:pt x="10164" y="3492"/>
                      <a:pt x="13704" y="5148"/>
                      <a:pt x="16499" y="6241"/>
                    </a:cubicBezTo>
                    <a:cubicBezTo>
                      <a:pt x="17851" y="6819"/>
                      <a:pt x="19172" y="7441"/>
                      <a:pt x="20509" y="8034"/>
                    </a:cubicBezTo>
                    <a:cubicBezTo>
                      <a:pt x="21330" y="8307"/>
                      <a:pt x="22180" y="9021"/>
                      <a:pt x="21421" y="9826"/>
                    </a:cubicBezTo>
                    <a:cubicBezTo>
                      <a:pt x="21223" y="9979"/>
                      <a:pt x="21006" y="10039"/>
                      <a:pt x="20782" y="10039"/>
                    </a:cubicBezTo>
                    <a:cubicBezTo>
                      <a:pt x="20181" y="10039"/>
                      <a:pt x="19521" y="9611"/>
                      <a:pt x="18990" y="9401"/>
                    </a:cubicBezTo>
                    <a:cubicBezTo>
                      <a:pt x="17304" y="8611"/>
                      <a:pt x="15542" y="7973"/>
                      <a:pt x="13856" y="7198"/>
                    </a:cubicBezTo>
                    <a:cubicBezTo>
                      <a:pt x="12367" y="6530"/>
                      <a:pt x="10255" y="5558"/>
                      <a:pt x="8751" y="4889"/>
                    </a:cubicBezTo>
                    <a:cubicBezTo>
                      <a:pt x="7050" y="4130"/>
                      <a:pt x="5333" y="3385"/>
                      <a:pt x="3632" y="2656"/>
                    </a:cubicBezTo>
                    <a:lnTo>
                      <a:pt x="3510" y="2550"/>
                    </a:lnTo>
                    <a:lnTo>
                      <a:pt x="3495" y="2565"/>
                    </a:lnTo>
                    <a:cubicBezTo>
                      <a:pt x="3494" y="2564"/>
                      <a:pt x="3493" y="2563"/>
                      <a:pt x="3492" y="2563"/>
                    </a:cubicBezTo>
                    <a:lnTo>
                      <a:pt x="3492" y="2563"/>
                    </a:lnTo>
                    <a:cubicBezTo>
                      <a:pt x="2703" y="1956"/>
                      <a:pt x="1945" y="1349"/>
                      <a:pt x="1186" y="727"/>
                    </a:cubicBezTo>
                    <a:cubicBezTo>
                      <a:pt x="1025" y="589"/>
                      <a:pt x="882" y="452"/>
                      <a:pt x="750" y="301"/>
                    </a:cubicBezTo>
                    <a:close/>
                    <a:moveTo>
                      <a:pt x="670" y="0"/>
                    </a:moveTo>
                    <a:cubicBezTo>
                      <a:pt x="600" y="0"/>
                      <a:pt x="529" y="4"/>
                      <a:pt x="457" y="13"/>
                    </a:cubicBezTo>
                    <a:cubicBezTo>
                      <a:pt x="1" y="210"/>
                      <a:pt x="837" y="742"/>
                      <a:pt x="1019" y="924"/>
                    </a:cubicBezTo>
                    <a:cubicBezTo>
                      <a:pt x="1794" y="1532"/>
                      <a:pt x="2599" y="2109"/>
                      <a:pt x="3404" y="2671"/>
                    </a:cubicBezTo>
                    <a:cubicBezTo>
                      <a:pt x="3404" y="2672"/>
                      <a:pt x="3404" y="2672"/>
                      <a:pt x="3404" y="2672"/>
                    </a:cubicBezTo>
                    <a:lnTo>
                      <a:pt x="3404" y="2672"/>
                    </a:lnTo>
                    <a:cubicBezTo>
                      <a:pt x="3408" y="2677"/>
                      <a:pt x="3413" y="2682"/>
                      <a:pt x="3419" y="2687"/>
                    </a:cubicBezTo>
                    <a:lnTo>
                      <a:pt x="3541" y="2778"/>
                    </a:lnTo>
                    <a:cubicBezTo>
                      <a:pt x="4391" y="3188"/>
                      <a:pt x="5242" y="3583"/>
                      <a:pt x="6093" y="3963"/>
                    </a:cubicBezTo>
                    <a:cubicBezTo>
                      <a:pt x="8539" y="5087"/>
                      <a:pt x="11303" y="6272"/>
                      <a:pt x="13764" y="7381"/>
                    </a:cubicBezTo>
                    <a:cubicBezTo>
                      <a:pt x="15466" y="8110"/>
                      <a:pt x="17122" y="9006"/>
                      <a:pt x="18823" y="9735"/>
                    </a:cubicBezTo>
                    <a:cubicBezTo>
                      <a:pt x="19441" y="9994"/>
                      <a:pt x="20100" y="10362"/>
                      <a:pt x="20775" y="10362"/>
                    </a:cubicBezTo>
                    <a:cubicBezTo>
                      <a:pt x="20813" y="10362"/>
                      <a:pt x="20851" y="10361"/>
                      <a:pt x="20889" y="10358"/>
                    </a:cubicBezTo>
                    <a:cubicBezTo>
                      <a:pt x="21740" y="10358"/>
                      <a:pt x="22332" y="9280"/>
                      <a:pt x="21831" y="8596"/>
                    </a:cubicBezTo>
                    <a:cubicBezTo>
                      <a:pt x="21558" y="8171"/>
                      <a:pt x="20995" y="7912"/>
                      <a:pt x="20616" y="7776"/>
                    </a:cubicBezTo>
                    <a:cubicBezTo>
                      <a:pt x="19264" y="7198"/>
                      <a:pt x="17912" y="6651"/>
                      <a:pt x="16560" y="6044"/>
                    </a:cubicBezTo>
                    <a:cubicBezTo>
                      <a:pt x="13871" y="4753"/>
                      <a:pt x="10240" y="3279"/>
                      <a:pt x="7475" y="2079"/>
                    </a:cubicBezTo>
                    <a:cubicBezTo>
                      <a:pt x="6488" y="1638"/>
                      <a:pt x="5424" y="1122"/>
                      <a:pt x="4437" y="696"/>
                    </a:cubicBezTo>
                    <a:cubicBezTo>
                      <a:pt x="3480" y="469"/>
                      <a:pt x="2508" y="271"/>
                      <a:pt x="1535" y="104"/>
                    </a:cubicBezTo>
                    <a:cubicBezTo>
                      <a:pt x="1240" y="67"/>
                      <a:pt x="965" y="0"/>
                      <a:pt x="6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8" name="Google Shape;1988;p69"/>
              <p:cNvSpPr/>
              <p:nvPr/>
            </p:nvSpPr>
            <p:spPr>
              <a:xfrm>
                <a:off x="6880568" y="1277829"/>
                <a:ext cx="104817" cy="177778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1903" extrusionOk="0">
                    <a:moveTo>
                      <a:pt x="855" y="0"/>
                    </a:moveTo>
                    <a:cubicBezTo>
                      <a:pt x="749" y="0"/>
                      <a:pt x="628" y="15"/>
                      <a:pt x="559" y="40"/>
                    </a:cubicBezTo>
                    <a:cubicBezTo>
                      <a:pt x="376" y="55"/>
                      <a:pt x="285" y="268"/>
                      <a:pt x="407" y="420"/>
                    </a:cubicBezTo>
                    <a:cubicBezTo>
                      <a:pt x="498" y="541"/>
                      <a:pt x="711" y="617"/>
                      <a:pt x="771" y="754"/>
                    </a:cubicBezTo>
                    <a:cubicBezTo>
                      <a:pt x="771" y="851"/>
                      <a:pt x="674" y="861"/>
                      <a:pt x="589" y="861"/>
                    </a:cubicBezTo>
                    <a:cubicBezTo>
                      <a:pt x="567" y="861"/>
                      <a:pt x="547" y="860"/>
                      <a:pt x="528" y="860"/>
                    </a:cubicBezTo>
                    <a:cubicBezTo>
                      <a:pt x="508" y="859"/>
                      <a:pt x="487" y="858"/>
                      <a:pt x="466" y="858"/>
                    </a:cubicBezTo>
                    <a:cubicBezTo>
                      <a:pt x="296" y="858"/>
                      <a:pt x="113" y="918"/>
                      <a:pt x="194" y="1134"/>
                    </a:cubicBezTo>
                    <a:cubicBezTo>
                      <a:pt x="255" y="1316"/>
                      <a:pt x="711" y="1605"/>
                      <a:pt x="468" y="1742"/>
                    </a:cubicBezTo>
                    <a:cubicBezTo>
                      <a:pt x="331" y="1772"/>
                      <a:pt x="194" y="1772"/>
                      <a:pt x="57" y="1772"/>
                    </a:cubicBezTo>
                    <a:cubicBezTo>
                      <a:pt x="54" y="1771"/>
                      <a:pt x="50" y="1771"/>
                      <a:pt x="47" y="1771"/>
                    </a:cubicBezTo>
                    <a:cubicBezTo>
                      <a:pt x="0" y="1771"/>
                      <a:pt x="0" y="1863"/>
                      <a:pt x="47" y="1864"/>
                    </a:cubicBezTo>
                    <a:lnTo>
                      <a:pt x="47" y="1864"/>
                    </a:lnTo>
                    <a:cubicBezTo>
                      <a:pt x="117" y="1886"/>
                      <a:pt x="217" y="1903"/>
                      <a:pt x="317" y="1903"/>
                    </a:cubicBezTo>
                    <a:cubicBezTo>
                      <a:pt x="499" y="1903"/>
                      <a:pt x="680" y="1845"/>
                      <a:pt x="680" y="1650"/>
                    </a:cubicBezTo>
                    <a:cubicBezTo>
                      <a:pt x="665" y="1377"/>
                      <a:pt x="285" y="1286"/>
                      <a:pt x="300" y="1028"/>
                    </a:cubicBezTo>
                    <a:cubicBezTo>
                      <a:pt x="316" y="1012"/>
                      <a:pt x="316" y="997"/>
                      <a:pt x="346" y="997"/>
                    </a:cubicBezTo>
                    <a:cubicBezTo>
                      <a:pt x="373" y="991"/>
                      <a:pt x="401" y="988"/>
                      <a:pt x="430" y="988"/>
                    </a:cubicBezTo>
                    <a:cubicBezTo>
                      <a:pt x="495" y="988"/>
                      <a:pt x="565" y="1000"/>
                      <a:pt x="638" y="1000"/>
                    </a:cubicBezTo>
                    <a:cubicBezTo>
                      <a:pt x="682" y="1000"/>
                      <a:pt x="727" y="995"/>
                      <a:pt x="771" y="982"/>
                    </a:cubicBezTo>
                    <a:cubicBezTo>
                      <a:pt x="1014" y="891"/>
                      <a:pt x="954" y="633"/>
                      <a:pt x="787" y="511"/>
                    </a:cubicBezTo>
                    <a:cubicBezTo>
                      <a:pt x="741" y="466"/>
                      <a:pt x="544" y="314"/>
                      <a:pt x="544" y="268"/>
                    </a:cubicBezTo>
                    <a:cubicBezTo>
                      <a:pt x="635" y="162"/>
                      <a:pt x="878" y="146"/>
                      <a:pt x="1014" y="101"/>
                    </a:cubicBezTo>
                    <a:cubicBezTo>
                      <a:pt x="1121" y="30"/>
                      <a:pt x="1004" y="0"/>
                      <a:pt x="8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9" name="Google Shape;1989;p69"/>
              <p:cNvSpPr/>
              <p:nvPr/>
            </p:nvSpPr>
            <p:spPr>
              <a:xfrm>
                <a:off x="6945495" y="1327809"/>
                <a:ext cx="1412137" cy="625073"/>
              </a:xfrm>
              <a:custGeom>
                <a:avLst/>
                <a:gdLst/>
                <a:ahLst/>
                <a:cxnLst/>
                <a:rect l="l" t="t" r="r" b="b"/>
                <a:pathLst>
                  <a:path w="15116" h="6691" extrusionOk="0">
                    <a:moveTo>
                      <a:pt x="89" y="1"/>
                    </a:moveTo>
                    <a:cubicBezTo>
                      <a:pt x="61" y="1"/>
                      <a:pt x="42" y="15"/>
                      <a:pt x="31" y="37"/>
                    </a:cubicBezTo>
                    <a:cubicBezTo>
                      <a:pt x="0" y="67"/>
                      <a:pt x="16" y="113"/>
                      <a:pt x="61" y="128"/>
                    </a:cubicBezTo>
                    <a:cubicBezTo>
                      <a:pt x="669" y="447"/>
                      <a:pt x="1277" y="720"/>
                      <a:pt x="1899" y="994"/>
                    </a:cubicBezTo>
                    <a:cubicBezTo>
                      <a:pt x="2522" y="1267"/>
                      <a:pt x="3175" y="1510"/>
                      <a:pt x="3783" y="1799"/>
                    </a:cubicBezTo>
                    <a:cubicBezTo>
                      <a:pt x="4406" y="2088"/>
                      <a:pt x="4968" y="2467"/>
                      <a:pt x="5621" y="2680"/>
                    </a:cubicBezTo>
                    <a:cubicBezTo>
                      <a:pt x="6563" y="3090"/>
                      <a:pt x="7505" y="3455"/>
                      <a:pt x="8462" y="3850"/>
                    </a:cubicBezTo>
                    <a:cubicBezTo>
                      <a:pt x="9343" y="4366"/>
                      <a:pt x="10315" y="4670"/>
                      <a:pt x="11257" y="5096"/>
                    </a:cubicBezTo>
                    <a:cubicBezTo>
                      <a:pt x="12473" y="5703"/>
                      <a:pt x="13718" y="6235"/>
                      <a:pt x="15010" y="6691"/>
                    </a:cubicBezTo>
                    <a:cubicBezTo>
                      <a:pt x="15040" y="6691"/>
                      <a:pt x="15070" y="6691"/>
                      <a:pt x="15101" y="6660"/>
                    </a:cubicBezTo>
                    <a:cubicBezTo>
                      <a:pt x="15116" y="6615"/>
                      <a:pt x="15101" y="6569"/>
                      <a:pt x="15070" y="6554"/>
                    </a:cubicBezTo>
                    <a:cubicBezTo>
                      <a:pt x="14159" y="6068"/>
                      <a:pt x="13247" y="5642"/>
                      <a:pt x="12290" y="5247"/>
                    </a:cubicBezTo>
                    <a:cubicBezTo>
                      <a:pt x="11333" y="4913"/>
                      <a:pt x="10422" y="4442"/>
                      <a:pt x="9495" y="4017"/>
                    </a:cubicBezTo>
                    <a:cubicBezTo>
                      <a:pt x="8872" y="3744"/>
                      <a:pt x="8204" y="3561"/>
                      <a:pt x="7611" y="3227"/>
                    </a:cubicBezTo>
                    <a:cubicBezTo>
                      <a:pt x="6685" y="2802"/>
                      <a:pt x="5773" y="2331"/>
                      <a:pt x="4831" y="1951"/>
                    </a:cubicBezTo>
                    <a:cubicBezTo>
                      <a:pt x="3206" y="1450"/>
                      <a:pt x="1732" y="569"/>
                      <a:pt x="122" y="6"/>
                    </a:cubicBezTo>
                    <a:cubicBezTo>
                      <a:pt x="110" y="2"/>
                      <a:pt x="99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0" name="Google Shape;1990;p69"/>
              <p:cNvSpPr/>
              <p:nvPr/>
            </p:nvSpPr>
            <p:spPr>
              <a:xfrm>
                <a:off x="6926998" y="1412074"/>
                <a:ext cx="1393733" cy="612368"/>
              </a:xfrm>
              <a:custGeom>
                <a:avLst/>
                <a:gdLst/>
                <a:ahLst/>
                <a:cxnLst/>
                <a:rect l="l" t="t" r="r" b="b"/>
                <a:pathLst>
                  <a:path w="14919" h="6555" extrusionOk="0">
                    <a:moveTo>
                      <a:pt x="107" y="1"/>
                    </a:moveTo>
                    <a:cubicBezTo>
                      <a:pt x="77" y="1"/>
                      <a:pt x="31" y="16"/>
                      <a:pt x="16" y="46"/>
                    </a:cubicBezTo>
                    <a:cubicBezTo>
                      <a:pt x="1" y="77"/>
                      <a:pt x="16" y="122"/>
                      <a:pt x="47" y="137"/>
                    </a:cubicBezTo>
                    <a:cubicBezTo>
                      <a:pt x="639" y="441"/>
                      <a:pt x="1262" y="715"/>
                      <a:pt x="1870" y="988"/>
                    </a:cubicBezTo>
                    <a:cubicBezTo>
                      <a:pt x="2492" y="1262"/>
                      <a:pt x="3115" y="1490"/>
                      <a:pt x="3723" y="1763"/>
                    </a:cubicBezTo>
                    <a:cubicBezTo>
                      <a:pt x="4331" y="2052"/>
                      <a:pt x="4893" y="2431"/>
                      <a:pt x="5546" y="2629"/>
                    </a:cubicBezTo>
                    <a:cubicBezTo>
                      <a:pt x="6473" y="3009"/>
                      <a:pt x="7414" y="3388"/>
                      <a:pt x="8341" y="3768"/>
                    </a:cubicBezTo>
                    <a:cubicBezTo>
                      <a:pt x="9207" y="4285"/>
                      <a:pt x="10179" y="4589"/>
                      <a:pt x="11106" y="4984"/>
                    </a:cubicBezTo>
                    <a:cubicBezTo>
                      <a:pt x="12306" y="5591"/>
                      <a:pt x="13552" y="6108"/>
                      <a:pt x="14813" y="6548"/>
                    </a:cubicBezTo>
                    <a:cubicBezTo>
                      <a:pt x="14821" y="6552"/>
                      <a:pt x="14830" y="6554"/>
                      <a:pt x="14839" y="6554"/>
                    </a:cubicBezTo>
                    <a:cubicBezTo>
                      <a:pt x="14865" y="6554"/>
                      <a:pt x="14893" y="6540"/>
                      <a:pt x="14904" y="6518"/>
                    </a:cubicBezTo>
                    <a:cubicBezTo>
                      <a:pt x="14919" y="6487"/>
                      <a:pt x="14904" y="6442"/>
                      <a:pt x="14873" y="6412"/>
                    </a:cubicBezTo>
                    <a:cubicBezTo>
                      <a:pt x="13977" y="5941"/>
                      <a:pt x="13066" y="5515"/>
                      <a:pt x="12139" y="5135"/>
                    </a:cubicBezTo>
                    <a:cubicBezTo>
                      <a:pt x="11182" y="4816"/>
                      <a:pt x="10286" y="4345"/>
                      <a:pt x="9374" y="3920"/>
                    </a:cubicBezTo>
                    <a:cubicBezTo>
                      <a:pt x="8751" y="3677"/>
                      <a:pt x="8098" y="3495"/>
                      <a:pt x="7506" y="3161"/>
                    </a:cubicBezTo>
                    <a:cubicBezTo>
                      <a:pt x="6594" y="2750"/>
                      <a:pt x="5698" y="2295"/>
                      <a:pt x="4756" y="1915"/>
                    </a:cubicBezTo>
                    <a:cubicBezTo>
                      <a:pt x="3146" y="1429"/>
                      <a:pt x="1702" y="563"/>
                      <a:pt x="107" y="16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91" name="Google Shape;1991;p69"/>
          <p:cNvGrpSpPr/>
          <p:nvPr/>
        </p:nvGrpSpPr>
        <p:grpSpPr>
          <a:xfrm rot="-4672720">
            <a:off x="7498174" y="-18202"/>
            <a:ext cx="1530300" cy="993929"/>
            <a:chOff x="5118990" y="4122087"/>
            <a:chExt cx="1882464" cy="1222659"/>
          </a:xfrm>
        </p:grpSpPr>
        <p:sp>
          <p:nvSpPr>
            <p:cNvPr id="1992" name="Google Shape;1992;p69"/>
            <p:cNvSpPr/>
            <p:nvPr/>
          </p:nvSpPr>
          <p:spPr>
            <a:xfrm rot="787510">
              <a:off x="5385771" y="4227679"/>
              <a:ext cx="603559" cy="359284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69"/>
            <p:cNvSpPr/>
            <p:nvPr/>
          </p:nvSpPr>
          <p:spPr>
            <a:xfrm rot="787510">
              <a:off x="5335021" y="4244664"/>
              <a:ext cx="556881" cy="639813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69"/>
            <p:cNvSpPr/>
            <p:nvPr/>
          </p:nvSpPr>
          <p:spPr>
            <a:xfrm rot="787510">
              <a:off x="5274233" y="4284717"/>
              <a:ext cx="108494" cy="89486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69"/>
            <p:cNvSpPr/>
            <p:nvPr/>
          </p:nvSpPr>
          <p:spPr>
            <a:xfrm rot="787510">
              <a:off x="5276253" y="4313238"/>
              <a:ext cx="125778" cy="126468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69"/>
            <p:cNvSpPr/>
            <p:nvPr/>
          </p:nvSpPr>
          <p:spPr>
            <a:xfrm rot="787510">
              <a:off x="5556472" y="4350491"/>
              <a:ext cx="214919" cy="68331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69"/>
            <p:cNvSpPr/>
            <p:nvPr/>
          </p:nvSpPr>
          <p:spPr>
            <a:xfrm rot="787510">
              <a:off x="5858154" y="4388382"/>
              <a:ext cx="1087855" cy="60559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69"/>
            <p:cNvSpPr/>
            <p:nvPr/>
          </p:nvSpPr>
          <p:spPr>
            <a:xfrm rot="787510">
              <a:off x="6027045" y="4465191"/>
              <a:ext cx="608388" cy="226071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69"/>
            <p:cNvSpPr/>
            <p:nvPr/>
          </p:nvSpPr>
          <p:spPr>
            <a:xfrm rot="787510">
              <a:off x="5717956" y="4731255"/>
              <a:ext cx="1111348" cy="47701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69"/>
            <p:cNvSpPr/>
            <p:nvPr/>
          </p:nvSpPr>
          <p:spPr>
            <a:xfrm rot="787510">
              <a:off x="5192958" y="4307909"/>
              <a:ext cx="1734529" cy="851015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69"/>
            <p:cNvSpPr/>
            <p:nvPr/>
          </p:nvSpPr>
          <p:spPr>
            <a:xfrm rot="787510">
              <a:off x="5746899" y="4608508"/>
              <a:ext cx="88489" cy="329239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69"/>
            <p:cNvSpPr/>
            <p:nvPr/>
          </p:nvSpPr>
          <p:spPr>
            <a:xfrm rot="787510">
              <a:off x="5433551" y="4425988"/>
              <a:ext cx="32192" cy="86573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69"/>
            <p:cNvSpPr/>
            <p:nvPr/>
          </p:nvSpPr>
          <p:spPr>
            <a:xfrm rot="787510">
              <a:off x="5891335" y="4294059"/>
              <a:ext cx="94353" cy="35583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69"/>
            <p:cNvSpPr/>
            <p:nvPr/>
          </p:nvSpPr>
          <p:spPr>
            <a:xfrm rot="787510">
              <a:off x="5743083" y="4284862"/>
              <a:ext cx="155517" cy="62138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69"/>
            <p:cNvSpPr/>
            <p:nvPr/>
          </p:nvSpPr>
          <p:spPr>
            <a:xfrm rot="787510">
              <a:off x="5468329" y="4339170"/>
              <a:ext cx="37327" cy="108648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69"/>
            <p:cNvSpPr/>
            <p:nvPr/>
          </p:nvSpPr>
          <p:spPr>
            <a:xfrm rot="787510">
              <a:off x="5364359" y="4323181"/>
              <a:ext cx="43919" cy="135666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08" name="Google Shape;2008;p69"/>
          <p:cNvGrpSpPr/>
          <p:nvPr/>
        </p:nvGrpSpPr>
        <p:grpSpPr>
          <a:xfrm rot="18483725">
            <a:off x="7787651" y="1436038"/>
            <a:ext cx="428976" cy="1173468"/>
            <a:chOff x="3443472" y="1907731"/>
            <a:chExt cx="454327" cy="1325503"/>
          </a:xfrm>
        </p:grpSpPr>
        <p:sp>
          <p:nvSpPr>
            <p:cNvPr id="2009" name="Google Shape;2009;p69"/>
            <p:cNvSpPr/>
            <p:nvPr/>
          </p:nvSpPr>
          <p:spPr>
            <a:xfrm>
              <a:off x="3456297" y="1920208"/>
              <a:ext cx="427196" cy="1302484"/>
            </a:xfrm>
            <a:custGeom>
              <a:avLst/>
              <a:gdLst/>
              <a:ahLst/>
              <a:cxnLst/>
              <a:rect l="l" t="t" r="r" b="b"/>
              <a:pathLst>
                <a:path w="7495" h="20879" extrusionOk="0">
                  <a:moveTo>
                    <a:pt x="1630" y="1"/>
                  </a:moveTo>
                  <a:cubicBezTo>
                    <a:pt x="1605" y="6768"/>
                    <a:pt x="828" y="13610"/>
                    <a:pt x="1" y="20352"/>
                  </a:cubicBezTo>
                  <a:cubicBezTo>
                    <a:pt x="1605" y="20427"/>
                    <a:pt x="3234" y="20628"/>
                    <a:pt x="4813" y="20878"/>
                  </a:cubicBezTo>
                  <a:cubicBezTo>
                    <a:pt x="5665" y="14187"/>
                    <a:pt x="6267" y="7470"/>
                    <a:pt x="7495" y="803"/>
                  </a:cubicBezTo>
                  <a:lnTo>
                    <a:pt x="7495" y="803"/>
                  </a:lnTo>
                  <a:cubicBezTo>
                    <a:pt x="7478" y="803"/>
                    <a:pt x="7461" y="814"/>
                    <a:pt x="7445" y="814"/>
                  </a:cubicBezTo>
                  <a:cubicBezTo>
                    <a:pt x="7436" y="814"/>
                    <a:pt x="7428" y="811"/>
                    <a:pt x="7419" y="803"/>
                  </a:cubicBezTo>
                  <a:cubicBezTo>
                    <a:pt x="6517" y="678"/>
                    <a:pt x="5665" y="402"/>
                    <a:pt x="4763" y="277"/>
                  </a:cubicBezTo>
                  <a:cubicBezTo>
                    <a:pt x="3735" y="126"/>
                    <a:pt x="2708" y="76"/>
                    <a:pt x="1680" y="1"/>
                  </a:cubicBezTo>
                  <a:close/>
                </a:path>
              </a:pathLst>
            </a:custGeom>
            <a:solidFill>
              <a:srgbClr val="E0E0E0">
                <a:alpha val="63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69"/>
            <p:cNvSpPr/>
            <p:nvPr/>
          </p:nvSpPr>
          <p:spPr>
            <a:xfrm>
              <a:off x="3443472" y="1907731"/>
              <a:ext cx="454327" cy="1325503"/>
            </a:xfrm>
            <a:custGeom>
              <a:avLst/>
              <a:gdLst/>
              <a:ahLst/>
              <a:cxnLst/>
              <a:rect l="l" t="t" r="r" b="b"/>
              <a:pathLst>
                <a:path w="7971" h="21248" extrusionOk="0">
                  <a:moveTo>
                    <a:pt x="2077" y="442"/>
                  </a:moveTo>
                  <a:lnTo>
                    <a:pt x="3334" y="527"/>
                  </a:lnTo>
                  <a:cubicBezTo>
                    <a:pt x="3810" y="552"/>
                    <a:pt x="4311" y="602"/>
                    <a:pt x="4787" y="677"/>
                  </a:cubicBezTo>
                  <a:cubicBezTo>
                    <a:pt x="5264" y="727"/>
                    <a:pt x="5740" y="828"/>
                    <a:pt x="6216" y="953"/>
                  </a:cubicBezTo>
                  <a:lnTo>
                    <a:pt x="6943" y="1103"/>
                  </a:lnTo>
                  <a:lnTo>
                    <a:pt x="7319" y="1178"/>
                  </a:lnTo>
                  <a:lnTo>
                    <a:pt x="7452" y="1212"/>
                  </a:lnTo>
                  <a:lnTo>
                    <a:pt x="7452" y="1212"/>
                  </a:lnTo>
                  <a:cubicBezTo>
                    <a:pt x="7167" y="2790"/>
                    <a:pt x="6906" y="4389"/>
                    <a:pt x="6667" y="5965"/>
                  </a:cubicBezTo>
                  <a:cubicBezTo>
                    <a:pt x="6416" y="7645"/>
                    <a:pt x="6191" y="9324"/>
                    <a:pt x="5990" y="11003"/>
                  </a:cubicBezTo>
                  <a:lnTo>
                    <a:pt x="5414" y="16016"/>
                  </a:lnTo>
                  <a:lnTo>
                    <a:pt x="5138" y="18547"/>
                  </a:lnTo>
                  <a:lnTo>
                    <a:pt x="4988" y="19800"/>
                  </a:lnTo>
                  <a:cubicBezTo>
                    <a:pt x="4938" y="20151"/>
                    <a:pt x="4938" y="20527"/>
                    <a:pt x="4913" y="20903"/>
                  </a:cubicBezTo>
                  <a:cubicBezTo>
                    <a:pt x="4862" y="20878"/>
                    <a:pt x="4812" y="20828"/>
                    <a:pt x="4762" y="20828"/>
                  </a:cubicBezTo>
                  <a:lnTo>
                    <a:pt x="4461" y="20778"/>
                  </a:lnTo>
                  <a:lnTo>
                    <a:pt x="3860" y="20702"/>
                  </a:lnTo>
                  <a:lnTo>
                    <a:pt x="2657" y="20527"/>
                  </a:lnTo>
                  <a:cubicBezTo>
                    <a:pt x="1930" y="20436"/>
                    <a:pt x="1203" y="20386"/>
                    <a:pt x="458" y="20341"/>
                  </a:cubicBezTo>
                  <a:lnTo>
                    <a:pt x="458" y="20341"/>
                  </a:lnTo>
                  <a:cubicBezTo>
                    <a:pt x="670" y="18717"/>
                    <a:pt x="861" y="17115"/>
                    <a:pt x="1028" y="15489"/>
                  </a:cubicBezTo>
                  <a:cubicBezTo>
                    <a:pt x="1128" y="14662"/>
                    <a:pt x="1228" y="13810"/>
                    <a:pt x="1279" y="12958"/>
                  </a:cubicBezTo>
                  <a:cubicBezTo>
                    <a:pt x="1304" y="12106"/>
                    <a:pt x="1379" y="11254"/>
                    <a:pt x="1479" y="10402"/>
                  </a:cubicBezTo>
                  <a:cubicBezTo>
                    <a:pt x="1629" y="8722"/>
                    <a:pt x="1780" y="7018"/>
                    <a:pt x="1905" y="5314"/>
                  </a:cubicBezTo>
                  <a:cubicBezTo>
                    <a:pt x="2001" y="3690"/>
                    <a:pt x="2051" y="2066"/>
                    <a:pt x="2077" y="442"/>
                  </a:cubicBezTo>
                  <a:close/>
                  <a:moveTo>
                    <a:pt x="1855" y="0"/>
                  </a:moveTo>
                  <a:cubicBezTo>
                    <a:pt x="1755" y="0"/>
                    <a:pt x="1654" y="76"/>
                    <a:pt x="1654" y="201"/>
                  </a:cubicBezTo>
                  <a:cubicBezTo>
                    <a:pt x="1654" y="1905"/>
                    <a:pt x="1579" y="3610"/>
                    <a:pt x="1504" y="5289"/>
                  </a:cubicBezTo>
                  <a:cubicBezTo>
                    <a:pt x="1429" y="6993"/>
                    <a:pt x="1354" y="8697"/>
                    <a:pt x="1203" y="10376"/>
                  </a:cubicBezTo>
                  <a:cubicBezTo>
                    <a:pt x="1128" y="11229"/>
                    <a:pt x="1053" y="12081"/>
                    <a:pt x="903" y="12908"/>
                  </a:cubicBezTo>
                  <a:cubicBezTo>
                    <a:pt x="777" y="13760"/>
                    <a:pt x="702" y="14612"/>
                    <a:pt x="602" y="15439"/>
                  </a:cubicBezTo>
                  <a:cubicBezTo>
                    <a:pt x="426" y="17143"/>
                    <a:pt x="226" y="18823"/>
                    <a:pt x="0" y="20502"/>
                  </a:cubicBezTo>
                  <a:lnTo>
                    <a:pt x="0" y="20527"/>
                  </a:lnTo>
                  <a:cubicBezTo>
                    <a:pt x="0" y="20652"/>
                    <a:pt x="101" y="20752"/>
                    <a:pt x="201" y="20752"/>
                  </a:cubicBezTo>
                  <a:cubicBezTo>
                    <a:pt x="1003" y="20803"/>
                    <a:pt x="1805" y="20878"/>
                    <a:pt x="2607" y="20953"/>
                  </a:cubicBezTo>
                  <a:lnTo>
                    <a:pt x="3810" y="21103"/>
                  </a:lnTo>
                  <a:lnTo>
                    <a:pt x="4411" y="21179"/>
                  </a:lnTo>
                  <a:lnTo>
                    <a:pt x="4712" y="21229"/>
                  </a:lnTo>
                  <a:cubicBezTo>
                    <a:pt x="4787" y="21241"/>
                    <a:pt x="4862" y="21247"/>
                    <a:pt x="4938" y="21247"/>
                  </a:cubicBezTo>
                  <a:cubicBezTo>
                    <a:pt x="5013" y="21247"/>
                    <a:pt x="5088" y="21241"/>
                    <a:pt x="5163" y="21229"/>
                  </a:cubicBezTo>
                  <a:cubicBezTo>
                    <a:pt x="5238" y="20778"/>
                    <a:pt x="5339" y="20301"/>
                    <a:pt x="5389" y="19850"/>
                  </a:cubicBezTo>
                  <a:lnTo>
                    <a:pt x="5564" y="18597"/>
                  </a:lnTo>
                  <a:lnTo>
                    <a:pt x="5865" y="16066"/>
                  </a:lnTo>
                  <a:lnTo>
                    <a:pt x="6492" y="11053"/>
                  </a:lnTo>
                  <a:cubicBezTo>
                    <a:pt x="6717" y="9374"/>
                    <a:pt x="6918" y="7720"/>
                    <a:pt x="7143" y="6041"/>
                  </a:cubicBezTo>
                  <a:cubicBezTo>
                    <a:pt x="7394" y="4386"/>
                    <a:pt x="7644" y="2707"/>
                    <a:pt x="7945" y="1053"/>
                  </a:cubicBezTo>
                  <a:cubicBezTo>
                    <a:pt x="7970" y="1028"/>
                    <a:pt x="7970" y="1028"/>
                    <a:pt x="7970" y="1003"/>
                  </a:cubicBezTo>
                  <a:cubicBezTo>
                    <a:pt x="7945" y="878"/>
                    <a:pt x="7845" y="777"/>
                    <a:pt x="7720" y="777"/>
                  </a:cubicBezTo>
                  <a:lnTo>
                    <a:pt x="7594" y="777"/>
                  </a:lnTo>
                  <a:lnTo>
                    <a:pt x="7394" y="752"/>
                  </a:lnTo>
                  <a:lnTo>
                    <a:pt x="7043" y="677"/>
                  </a:lnTo>
                  <a:lnTo>
                    <a:pt x="6316" y="502"/>
                  </a:lnTo>
                  <a:cubicBezTo>
                    <a:pt x="5840" y="401"/>
                    <a:pt x="5339" y="301"/>
                    <a:pt x="4837" y="226"/>
                  </a:cubicBezTo>
                  <a:cubicBezTo>
                    <a:pt x="4361" y="176"/>
                    <a:pt x="3860" y="126"/>
                    <a:pt x="3359" y="76"/>
                  </a:cubicBezTo>
                  <a:lnTo>
                    <a:pt x="1855" y="0"/>
                  </a:ln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1" name="Google Shape;2011;p69"/>
          <p:cNvGrpSpPr/>
          <p:nvPr/>
        </p:nvGrpSpPr>
        <p:grpSpPr>
          <a:xfrm rot="-1845096">
            <a:off x="5345222" y="3085795"/>
            <a:ext cx="391003" cy="1284199"/>
            <a:chOff x="1276425" y="1928068"/>
            <a:chExt cx="378577" cy="1391130"/>
          </a:xfrm>
        </p:grpSpPr>
        <p:sp>
          <p:nvSpPr>
            <p:cNvPr id="2012" name="Google Shape;2012;p69"/>
            <p:cNvSpPr/>
            <p:nvPr/>
          </p:nvSpPr>
          <p:spPr>
            <a:xfrm>
              <a:off x="1282125" y="1942105"/>
              <a:ext cx="360053" cy="1366551"/>
            </a:xfrm>
            <a:custGeom>
              <a:avLst/>
              <a:gdLst/>
              <a:ahLst/>
              <a:cxnLst/>
              <a:rect l="l" t="t" r="r" b="b"/>
              <a:pathLst>
                <a:path w="6317" h="21906" extrusionOk="0">
                  <a:moveTo>
                    <a:pt x="6015" y="1"/>
                  </a:moveTo>
                  <a:cubicBezTo>
                    <a:pt x="4303" y="188"/>
                    <a:pt x="2548" y="354"/>
                    <a:pt x="830" y="354"/>
                  </a:cubicBezTo>
                  <a:cubicBezTo>
                    <a:pt x="712" y="354"/>
                    <a:pt x="594" y="353"/>
                    <a:pt x="477" y="352"/>
                  </a:cubicBezTo>
                  <a:lnTo>
                    <a:pt x="477" y="352"/>
                  </a:lnTo>
                  <a:cubicBezTo>
                    <a:pt x="602" y="7394"/>
                    <a:pt x="0" y="14437"/>
                    <a:pt x="151" y="21505"/>
                  </a:cubicBezTo>
                  <a:cubicBezTo>
                    <a:pt x="1078" y="21505"/>
                    <a:pt x="2005" y="21580"/>
                    <a:pt x="2908" y="21655"/>
                  </a:cubicBezTo>
                  <a:cubicBezTo>
                    <a:pt x="3810" y="21730"/>
                    <a:pt x="4762" y="21730"/>
                    <a:pt x="5639" y="21906"/>
                  </a:cubicBezTo>
                  <a:cubicBezTo>
                    <a:pt x="5840" y="18297"/>
                    <a:pt x="6015" y="14713"/>
                    <a:pt x="6066" y="11104"/>
                  </a:cubicBezTo>
                  <a:cubicBezTo>
                    <a:pt x="6091" y="9174"/>
                    <a:pt x="6091" y="7269"/>
                    <a:pt x="6091" y="5364"/>
                  </a:cubicBezTo>
                  <a:cubicBezTo>
                    <a:pt x="6091" y="4663"/>
                    <a:pt x="6066" y="3961"/>
                    <a:pt x="6066" y="3259"/>
                  </a:cubicBezTo>
                  <a:cubicBezTo>
                    <a:pt x="6066" y="2983"/>
                    <a:pt x="6316" y="452"/>
                    <a:pt x="6316" y="1"/>
                  </a:cubicBezTo>
                  <a:lnTo>
                    <a:pt x="6316" y="1"/>
                  </a:lnTo>
                  <a:cubicBezTo>
                    <a:pt x="6296" y="42"/>
                    <a:pt x="6259" y="83"/>
                    <a:pt x="6218" y="83"/>
                  </a:cubicBezTo>
                  <a:cubicBezTo>
                    <a:pt x="6209" y="83"/>
                    <a:pt x="6200" y="81"/>
                    <a:pt x="6191" y="76"/>
                  </a:cubicBezTo>
                  <a:cubicBezTo>
                    <a:pt x="6141" y="76"/>
                    <a:pt x="6116" y="76"/>
                    <a:pt x="6066" y="51"/>
                  </a:cubicBezTo>
                  <a:cubicBezTo>
                    <a:pt x="6040" y="51"/>
                    <a:pt x="6015" y="26"/>
                    <a:pt x="6015" y="1"/>
                  </a:cubicBezTo>
                  <a:close/>
                </a:path>
              </a:pathLst>
            </a:custGeom>
            <a:solidFill>
              <a:srgbClr val="E0E0E0">
                <a:alpha val="63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69"/>
            <p:cNvSpPr/>
            <p:nvPr/>
          </p:nvSpPr>
          <p:spPr>
            <a:xfrm>
              <a:off x="1276425" y="1928068"/>
              <a:ext cx="378577" cy="1391130"/>
            </a:xfrm>
            <a:custGeom>
              <a:avLst/>
              <a:gdLst/>
              <a:ahLst/>
              <a:cxnLst/>
              <a:rect l="l" t="t" r="r" b="b"/>
              <a:pathLst>
                <a:path w="6642" h="22300" extrusionOk="0">
                  <a:moveTo>
                    <a:pt x="6248" y="58"/>
                  </a:moveTo>
                  <a:lnTo>
                    <a:pt x="6248" y="58"/>
                  </a:lnTo>
                  <a:cubicBezTo>
                    <a:pt x="6262" y="64"/>
                    <a:pt x="6270" y="73"/>
                    <a:pt x="6268" y="73"/>
                  </a:cubicBezTo>
                  <a:cubicBezTo>
                    <a:pt x="6266" y="73"/>
                    <a:pt x="6260" y="69"/>
                    <a:pt x="6248" y="58"/>
                  </a:cubicBezTo>
                  <a:close/>
                  <a:moveTo>
                    <a:pt x="6046" y="462"/>
                  </a:moveTo>
                  <a:cubicBezTo>
                    <a:pt x="6073" y="478"/>
                    <a:pt x="6105" y="493"/>
                    <a:pt x="6140" y="502"/>
                  </a:cubicBezTo>
                  <a:lnTo>
                    <a:pt x="6090" y="502"/>
                  </a:lnTo>
                  <a:lnTo>
                    <a:pt x="6173" y="518"/>
                  </a:lnTo>
                  <a:lnTo>
                    <a:pt x="6173" y="518"/>
                  </a:lnTo>
                  <a:cubicBezTo>
                    <a:pt x="6120" y="1295"/>
                    <a:pt x="6032" y="2124"/>
                    <a:pt x="5965" y="2933"/>
                  </a:cubicBezTo>
                  <a:lnTo>
                    <a:pt x="5940" y="3284"/>
                  </a:lnTo>
                  <a:lnTo>
                    <a:pt x="5940" y="3484"/>
                  </a:lnTo>
                  <a:lnTo>
                    <a:pt x="5940" y="3659"/>
                  </a:lnTo>
                  <a:lnTo>
                    <a:pt x="5940" y="4336"/>
                  </a:lnTo>
                  <a:lnTo>
                    <a:pt x="5940" y="5715"/>
                  </a:lnTo>
                  <a:cubicBezTo>
                    <a:pt x="5940" y="7519"/>
                    <a:pt x="5890" y="9349"/>
                    <a:pt x="5915" y="11178"/>
                  </a:cubicBezTo>
                  <a:lnTo>
                    <a:pt x="5739" y="16542"/>
                  </a:lnTo>
                  <a:lnTo>
                    <a:pt x="5614" y="21955"/>
                  </a:lnTo>
                  <a:cubicBezTo>
                    <a:pt x="5589" y="21930"/>
                    <a:pt x="5614" y="21905"/>
                    <a:pt x="5589" y="21905"/>
                  </a:cubicBezTo>
                  <a:lnTo>
                    <a:pt x="5439" y="21855"/>
                  </a:lnTo>
                  <a:lnTo>
                    <a:pt x="5088" y="21805"/>
                  </a:lnTo>
                  <a:cubicBezTo>
                    <a:pt x="4837" y="21780"/>
                    <a:pt x="4612" y="21755"/>
                    <a:pt x="4386" y="21755"/>
                  </a:cubicBezTo>
                  <a:lnTo>
                    <a:pt x="3008" y="21655"/>
                  </a:lnTo>
                  <a:lnTo>
                    <a:pt x="471" y="21516"/>
                  </a:lnTo>
                  <a:lnTo>
                    <a:pt x="471" y="21516"/>
                  </a:lnTo>
                  <a:cubicBezTo>
                    <a:pt x="428" y="19833"/>
                    <a:pt x="452" y="18149"/>
                    <a:pt x="476" y="16441"/>
                  </a:cubicBezTo>
                  <a:cubicBezTo>
                    <a:pt x="551" y="14687"/>
                    <a:pt x="426" y="12933"/>
                    <a:pt x="526" y="11153"/>
                  </a:cubicBezTo>
                  <a:lnTo>
                    <a:pt x="752" y="5865"/>
                  </a:lnTo>
                  <a:cubicBezTo>
                    <a:pt x="800" y="4185"/>
                    <a:pt x="825" y="2483"/>
                    <a:pt x="805" y="802"/>
                  </a:cubicBezTo>
                  <a:lnTo>
                    <a:pt x="805" y="802"/>
                  </a:lnTo>
                  <a:cubicBezTo>
                    <a:pt x="2552" y="790"/>
                    <a:pt x="4299" y="649"/>
                    <a:pt x="6046" y="462"/>
                  </a:cubicBezTo>
                  <a:close/>
                  <a:moveTo>
                    <a:pt x="6090" y="0"/>
                  </a:moveTo>
                  <a:cubicBezTo>
                    <a:pt x="4261" y="201"/>
                    <a:pt x="2406" y="376"/>
                    <a:pt x="577" y="376"/>
                  </a:cubicBezTo>
                  <a:cubicBezTo>
                    <a:pt x="451" y="376"/>
                    <a:pt x="376" y="451"/>
                    <a:pt x="376" y="577"/>
                  </a:cubicBezTo>
                  <a:cubicBezTo>
                    <a:pt x="401" y="2331"/>
                    <a:pt x="376" y="4111"/>
                    <a:pt x="351" y="5865"/>
                  </a:cubicBezTo>
                  <a:cubicBezTo>
                    <a:pt x="351" y="7619"/>
                    <a:pt x="301" y="9399"/>
                    <a:pt x="276" y="11153"/>
                  </a:cubicBezTo>
                  <a:cubicBezTo>
                    <a:pt x="251" y="12908"/>
                    <a:pt x="25" y="14662"/>
                    <a:pt x="50" y="16441"/>
                  </a:cubicBezTo>
                  <a:cubicBezTo>
                    <a:pt x="0" y="18196"/>
                    <a:pt x="0" y="19975"/>
                    <a:pt x="25" y="21730"/>
                  </a:cubicBezTo>
                  <a:cubicBezTo>
                    <a:pt x="25" y="21855"/>
                    <a:pt x="125" y="21955"/>
                    <a:pt x="251" y="21955"/>
                  </a:cubicBezTo>
                  <a:lnTo>
                    <a:pt x="2983" y="22106"/>
                  </a:lnTo>
                  <a:lnTo>
                    <a:pt x="4361" y="22181"/>
                  </a:lnTo>
                  <a:cubicBezTo>
                    <a:pt x="4587" y="22181"/>
                    <a:pt x="4812" y="22206"/>
                    <a:pt x="5038" y="22231"/>
                  </a:cubicBezTo>
                  <a:lnTo>
                    <a:pt x="5363" y="22256"/>
                  </a:lnTo>
                  <a:lnTo>
                    <a:pt x="5539" y="22281"/>
                  </a:lnTo>
                  <a:cubicBezTo>
                    <a:pt x="5589" y="22294"/>
                    <a:pt x="5645" y="22300"/>
                    <a:pt x="5702" y="22300"/>
                  </a:cubicBezTo>
                  <a:cubicBezTo>
                    <a:pt x="5758" y="22300"/>
                    <a:pt x="5815" y="22294"/>
                    <a:pt x="5865" y="22281"/>
                  </a:cubicBezTo>
                  <a:cubicBezTo>
                    <a:pt x="6065" y="18622"/>
                    <a:pt x="6266" y="14888"/>
                    <a:pt x="6416" y="11178"/>
                  </a:cubicBezTo>
                  <a:cubicBezTo>
                    <a:pt x="6441" y="9349"/>
                    <a:pt x="6416" y="7519"/>
                    <a:pt x="6441" y="5690"/>
                  </a:cubicBezTo>
                  <a:lnTo>
                    <a:pt x="6416" y="4336"/>
                  </a:lnTo>
                  <a:lnTo>
                    <a:pt x="6416" y="3634"/>
                  </a:lnTo>
                  <a:lnTo>
                    <a:pt x="6416" y="3484"/>
                  </a:lnTo>
                  <a:lnTo>
                    <a:pt x="6416" y="3334"/>
                  </a:lnTo>
                  <a:lnTo>
                    <a:pt x="6441" y="2983"/>
                  </a:lnTo>
                  <a:cubicBezTo>
                    <a:pt x="6514" y="2081"/>
                    <a:pt x="6611" y="1227"/>
                    <a:pt x="6639" y="306"/>
                  </a:cubicBezTo>
                  <a:lnTo>
                    <a:pt x="6639" y="306"/>
                  </a:lnTo>
                  <a:cubicBezTo>
                    <a:pt x="6640" y="304"/>
                    <a:pt x="6641" y="303"/>
                    <a:pt x="6642" y="301"/>
                  </a:cubicBezTo>
                  <a:lnTo>
                    <a:pt x="6640" y="301"/>
                  </a:lnTo>
                  <a:lnTo>
                    <a:pt x="6640" y="301"/>
                  </a:lnTo>
                  <a:cubicBezTo>
                    <a:pt x="6640" y="276"/>
                    <a:pt x="6641" y="251"/>
                    <a:pt x="6642" y="226"/>
                  </a:cubicBezTo>
                  <a:lnTo>
                    <a:pt x="6191" y="176"/>
                  </a:lnTo>
                  <a:cubicBezTo>
                    <a:pt x="6216" y="75"/>
                    <a:pt x="6266" y="75"/>
                    <a:pt x="6316" y="75"/>
                  </a:cubicBezTo>
                  <a:lnTo>
                    <a:pt x="6341" y="75"/>
                  </a:lnTo>
                  <a:lnTo>
                    <a:pt x="6241" y="50"/>
                  </a:lnTo>
                  <a:cubicBezTo>
                    <a:pt x="6216" y="25"/>
                    <a:pt x="6140" y="0"/>
                    <a:pt x="609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4" name="Google Shape;2014;p69"/>
          <p:cNvGrpSpPr/>
          <p:nvPr/>
        </p:nvGrpSpPr>
        <p:grpSpPr>
          <a:xfrm rot="5400000">
            <a:off x="215872" y="398923"/>
            <a:ext cx="806657" cy="421744"/>
            <a:chOff x="1822875" y="1377000"/>
            <a:chExt cx="548075" cy="286550"/>
          </a:xfrm>
        </p:grpSpPr>
        <p:sp>
          <p:nvSpPr>
            <p:cNvPr id="2015" name="Google Shape;2015;p69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69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69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69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69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69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69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69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69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1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1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2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2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1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9" name="Google Shape;1849;p66"/>
          <p:cNvGrpSpPr/>
          <p:nvPr/>
        </p:nvGrpSpPr>
        <p:grpSpPr>
          <a:xfrm>
            <a:off x="2808053" y="3555137"/>
            <a:ext cx="3377828" cy="1079750"/>
            <a:chOff x="4319250" y="3137000"/>
            <a:chExt cx="885825" cy="524125"/>
          </a:xfrm>
        </p:grpSpPr>
        <p:sp>
          <p:nvSpPr>
            <p:cNvPr id="1850" name="Google Shape;1850;p66"/>
            <p:cNvSpPr/>
            <p:nvPr/>
          </p:nvSpPr>
          <p:spPr>
            <a:xfrm>
              <a:off x="4334525" y="3137000"/>
              <a:ext cx="816875" cy="145250"/>
            </a:xfrm>
            <a:custGeom>
              <a:avLst/>
              <a:gdLst/>
              <a:ahLst/>
              <a:cxnLst/>
              <a:rect l="l" t="t" r="r" b="b"/>
              <a:pathLst>
                <a:path w="32675" h="5810" extrusionOk="0">
                  <a:moveTo>
                    <a:pt x="30614" y="1"/>
                  </a:moveTo>
                  <a:cubicBezTo>
                    <a:pt x="30548" y="1"/>
                    <a:pt x="30480" y="4"/>
                    <a:pt x="30410" y="11"/>
                  </a:cubicBezTo>
                  <a:lnTo>
                    <a:pt x="30410" y="11"/>
                  </a:lnTo>
                  <a:lnTo>
                    <a:pt x="30410" y="11"/>
                  </a:lnTo>
                  <a:lnTo>
                    <a:pt x="28330" y="186"/>
                  </a:lnTo>
                  <a:cubicBezTo>
                    <a:pt x="28200" y="197"/>
                    <a:pt x="28078" y="220"/>
                    <a:pt x="27966" y="252"/>
                  </a:cubicBezTo>
                  <a:lnTo>
                    <a:pt x="27966" y="252"/>
                  </a:lnTo>
                  <a:lnTo>
                    <a:pt x="1989" y="2818"/>
                  </a:lnTo>
                  <a:cubicBezTo>
                    <a:pt x="1" y="3012"/>
                    <a:pt x="100" y="5810"/>
                    <a:pt x="2061" y="5810"/>
                  </a:cubicBezTo>
                  <a:cubicBezTo>
                    <a:pt x="2127" y="5810"/>
                    <a:pt x="2195" y="5807"/>
                    <a:pt x="2265" y="5800"/>
                  </a:cubicBezTo>
                  <a:cubicBezTo>
                    <a:pt x="11738" y="4848"/>
                    <a:pt x="21212" y="3920"/>
                    <a:pt x="30686" y="2993"/>
                  </a:cubicBezTo>
                  <a:cubicBezTo>
                    <a:pt x="32674" y="2799"/>
                    <a:pt x="32575" y="1"/>
                    <a:pt x="3061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66"/>
            <p:cNvSpPr/>
            <p:nvPr/>
          </p:nvSpPr>
          <p:spPr>
            <a:xfrm>
              <a:off x="4356675" y="3182825"/>
              <a:ext cx="798275" cy="129275"/>
            </a:xfrm>
            <a:custGeom>
              <a:avLst/>
              <a:gdLst/>
              <a:ahLst/>
              <a:cxnLst/>
              <a:rect l="l" t="t" r="r" b="b"/>
              <a:pathLst>
                <a:path w="31931" h="5171" extrusionOk="0">
                  <a:moveTo>
                    <a:pt x="29692" y="0"/>
                  </a:moveTo>
                  <a:cubicBezTo>
                    <a:pt x="29262" y="0"/>
                    <a:pt x="28841" y="143"/>
                    <a:pt x="28521" y="458"/>
                  </a:cubicBezTo>
                  <a:lnTo>
                    <a:pt x="28521" y="458"/>
                  </a:lnTo>
                  <a:cubicBezTo>
                    <a:pt x="26855" y="717"/>
                    <a:pt x="25061" y="686"/>
                    <a:pt x="23409" y="834"/>
                  </a:cubicBezTo>
                  <a:cubicBezTo>
                    <a:pt x="20928" y="1035"/>
                    <a:pt x="18447" y="1235"/>
                    <a:pt x="15990" y="1461"/>
                  </a:cubicBezTo>
                  <a:cubicBezTo>
                    <a:pt x="11958" y="1784"/>
                    <a:pt x="7925" y="2108"/>
                    <a:pt x="3893" y="2415"/>
                  </a:cubicBezTo>
                  <a:lnTo>
                    <a:pt x="3893" y="2415"/>
                  </a:lnTo>
                  <a:cubicBezTo>
                    <a:pt x="3677" y="2329"/>
                    <a:pt x="3447" y="2279"/>
                    <a:pt x="3219" y="2279"/>
                  </a:cubicBezTo>
                  <a:cubicBezTo>
                    <a:pt x="3010" y="2279"/>
                    <a:pt x="2803" y="2320"/>
                    <a:pt x="2607" y="2413"/>
                  </a:cubicBezTo>
                  <a:cubicBezTo>
                    <a:pt x="2550" y="2451"/>
                    <a:pt x="2478" y="2489"/>
                    <a:pt x="2414" y="2527"/>
                  </a:cubicBezTo>
                  <a:lnTo>
                    <a:pt x="2414" y="2527"/>
                  </a:lnTo>
                  <a:cubicBezTo>
                    <a:pt x="2253" y="2539"/>
                    <a:pt x="2092" y="2551"/>
                    <a:pt x="1930" y="2564"/>
                  </a:cubicBezTo>
                  <a:cubicBezTo>
                    <a:pt x="0" y="2714"/>
                    <a:pt x="903" y="5170"/>
                    <a:pt x="2482" y="5170"/>
                  </a:cubicBezTo>
                  <a:cubicBezTo>
                    <a:pt x="2634" y="5170"/>
                    <a:pt x="2774" y="5169"/>
                    <a:pt x="2906" y="5164"/>
                  </a:cubicBezTo>
                  <a:lnTo>
                    <a:pt x="2906" y="5164"/>
                  </a:lnTo>
                  <a:cubicBezTo>
                    <a:pt x="2907" y="5166"/>
                    <a:pt x="2907" y="5168"/>
                    <a:pt x="2908" y="5170"/>
                  </a:cubicBezTo>
                  <a:cubicBezTo>
                    <a:pt x="8146" y="4769"/>
                    <a:pt x="13359" y="4343"/>
                    <a:pt x="18597" y="3917"/>
                  </a:cubicBezTo>
                  <a:cubicBezTo>
                    <a:pt x="21078" y="3716"/>
                    <a:pt x="23559" y="3491"/>
                    <a:pt x="26041" y="3290"/>
                  </a:cubicBezTo>
                  <a:cubicBezTo>
                    <a:pt x="27619" y="3165"/>
                    <a:pt x="30351" y="3541"/>
                    <a:pt x="31504" y="2213"/>
                  </a:cubicBezTo>
                  <a:cubicBezTo>
                    <a:pt x="31930" y="1711"/>
                    <a:pt x="31604" y="985"/>
                    <a:pt x="31178" y="609"/>
                  </a:cubicBezTo>
                  <a:cubicBezTo>
                    <a:pt x="31153" y="584"/>
                    <a:pt x="31103" y="533"/>
                    <a:pt x="31053" y="508"/>
                  </a:cubicBezTo>
                  <a:cubicBezTo>
                    <a:pt x="30676" y="184"/>
                    <a:pt x="30178" y="0"/>
                    <a:pt x="2969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66"/>
            <p:cNvSpPr/>
            <p:nvPr/>
          </p:nvSpPr>
          <p:spPr>
            <a:xfrm>
              <a:off x="4345775" y="3233150"/>
              <a:ext cx="859300" cy="100300"/>
            </a:xfrm>
            <a:custGeom>
              <a:avLst/>
              <a:gdLst/>
              <a:ahLst/>
              <a:cxnLst/>
              <a:rect l="l" t="t" r="r" b="b"/>
              <a:pathLst>
                <a:path w="34372" h="4012" extrusionOk="0">
                  <a:moveTo>
                    <a:pt x="31734" y="0"/>
                  </a:moveTo>
                  <a:cubicBezTo>
                    <a:pt x="31607" y="0"/>
                    <a:pt x="31483" y="8"/>
                    <a:pt x="31364" y="24"/>
                  </a:cubicBezTo>
                  <a:cubicBezTo>
                    <a:pt x="31276" y="34"/>
                    <a:pt x="31188" y="44"/>
                    <a:pt x="31100" y="54"/>
                  </a:cubicBezTo>
                  <a:lnTo>
                    <a:pt x="31100" y="54"/>
                  </a:lnTo>
                  <a:cubicBezTo>
                    <a:pt x="31096" y="52"/>
                    <a:pt x="31092" y="51"/>
                    <a:pt x="31088" y="49"/>
                  </a:cubicBezTo>
                  <a:cubicBezTo>
                    <a:pt x="31067" y="54"/>
                    <a:pt x="31046" y="58"/>
                    <a:pt x="31025" y="63"/>
                  </a:cubicBezTo>
                  <a:lnTo>
                    <a:pt x="31025" y="63"/>
                  </a:lnTo>
                  <a:cubicBezTo>
                    <a:pt x="21187" y="1175"/>
                    <a:pt x="11326" y="2165"/>
                    <a:pt x="1464" y="3032"/>
                  </a:cubicBezTo>
                  <a:cubicBezTo>
                    <a:pt x="1" y="3154"/>
                    <a:pt x="2951" y="4011"/>
                    <a:pt x="3642" y="4011"/>
                  </a:cubicBezTo>
                  <a:cubicBezTo>
                    <a:pt x="3661" y="4011"/>
                    <a:pt x="3679" y="4011"/>
                    <a:pt x="3694" y="4009"/>
                  </a:cubicBezTo>
                  <a:cubicBezTo>
                    <a:pt x="13102" y="3182"/>
                    <a:pt x="22486" y="2243"/>
                    <a:pt x="31870" y="1193"/>
                  </a:cubicBezTo>
                  <a:lnTo>
                    <a:pt x="31870" y="1193"/>
                  </a:lnTo>
                  <a:cubicBezTo>
                    <a:pt x="31983" y="1203"/>
                    <a:pt x="32095" y="1208"/>
                    <a:pt x="32207" y="1208"/>
                  </a:cubicBezTo>
                  <a:cubicBezTo>
                    <a:pt x="32407" y="1208"/>
                    <a:pt x="32604" y="1191"/>
                    <a:pt x="32792" y="1152"/>
                  </a:cubicBezTo>
                  <a:cubicBezTo>
                    <a:pt x="33143" y="1102"/>
                    <a:pt x="33494" y="1027"/>
                    <a:pt x="33845" y="977"/>
                  </a:cubicBezTo>
                  <a:cubicBezTo>
                    <a:pt x="34371" y="876"/>
                    <a:pt x="33920" y="551"/>
                    <a:pt x="33670" y="450"/>
                  </a:cubicBezTo>
                  <a:cubicBezTo>
                    <a:pt x="33104" y="199"/>
                    <a:pt x="32381" y="0"/>
                    <a:pt x="3173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66"/>
            <p:cNvSpPr/>
            <p:nvPr/>
          </p:nvSpPr>
          <p:spPr>
            <a:xfrm>
              <a:off x="4359800" y="3270500"/>
              <a:ext cx="768200" cy="83975"/>
            </a:xfrm>
            <a:custGeom>
              <a:avLst/>
              <a:gdLst/>
              <a:ahLst/>
              <a:cxnLst/>
              <a:rect l="l" t="t" r="r" b="b"/>
              <a:pathLst>
                <a:path w="30728" h="3359" extrusionOk="0">
                  <a:moveTo>
                    <a:pt x="27647" y="0"/>
                  </a:moveTo>
                  <a:cubicBezTo>
                    <a:pt x="27595" y="0"/>
                    <a:pt x="27544" y="3"/>
                    <a:pt x="27494" y="9"/>
                  </a:cubicBezTo>
                  <a:cubicBezTo>
                    <a:pt x="18372" y="1212"/>
                    <a:pt x="9199" y="1839"/>
                    <a:pt x="1" y="1914"/>
                  </a:cubicBezTo>
                  <a:cubicBezTo>
                    <a:pt x="151" y="1914"/>
                    <a:pt x="1930" y="3016"/>
                    <a:pt x="2532" y="3142"/>
                  </a:cubicBezTo>
                  <a:cubicBezTo>
                    <a:pt x="2783" y="3192"/>
                    <a:pt x="3033" y="3242"/>
                    <a:pt x="3309" y="3317"/>
                  </a:cubicBezTo>
                  <a:cubicBezTo>
                    <a:pt x="3433" y="3345"/>
                    <a:pt x="3533" y="3358"/>
                    <a:pt x="3608" y="3358"/>
                  </a:cubicBezTo>
                  <a:cubicBezTo>
                    <a:pt x="3777" y="3358"/>
                    <a:pt x="3816" y="3292"/>
                    <a:pt x="3714" y="3186"/>
                  </a:cubicBezTo>
                  <a:lnTo>
                    <a:pt x="3714" y="3186"/>
                  </a:lnTo>
                  <a:cubicBezTo>
                    <a:pt x="12659" y="3106"/>
                    <a:pt x="21579" y="2457"/>
                    <a:pt x="30452" y="1287"/>
                  </a:cubicBezTo>
                  <a:cubicBezTo>
                    <a:pt x="30728" y="1262"/>
                    <a:pt x="29550" y="635"/>
                    <a:pt x="29474" y="585"/>
                  </a:cubicBezTo>
                  <a:cubicBezTo>
                    <a:pt x="28990" y="378"/>
                    <a:pt x="28251" y="0"/>
                    <a:pt x="2764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66"/>
            <p:cNvSpPr/>
            <p:nvPr/>
          </p:nvSpPr>
          <p:spPr>
            <a:xfrm>
              <a:off x="4326650" y="3282500"/>
              <a:ext cx="830850" cy="180500"/>
            </a:xfrm>
            <a:custGeom>
              <a:avLst/>
              <a:gdLst/>
              <a:ahLst/>
              <a:cxnLst/>
              <a:rect l="l" t="t" r="r" b="b"/>
              <a:pathLst>
                <a:path w="33234" h="7220" extrusionOk="0">
                  <a:moveTo>
                    <a:pt x="31326" y="1"/>
                  </a:moveTo>
                  <a:cubicBezTo>
                    <a:pt x="31278" y="1"/>
                    <a:pt x="31228" y="2"/>
                    <a:pt x="31176" y="5"/>
                  </a:cubicBezTo>
                  <a:cubicBezTo>
                    <a:pt x="31034" y="14"/>
                    <a:pt x="30892" y="22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21994" y="549"/>
                    <a:pt x="13215" y="1092"/>
                    <a:pt x="4459" y="1634"/>
                  </a:cubicBezTo>
                  <a:cubicBezTo>
                    <a:pt x="3043" y="1714"/>
                    <a:pt x="2088" y="3524"/>
                    <a:pt x="2855" y="4184"/>
                  </a:cubicBezTo>
                  <a:lnTo>
                    <a:pt x="2855" y="4184"/>
                  </a:lnTo>
                  <a:cubicBezTo>
                    <a:pt x="2545" y="4258"/>
                    <a:pt x="2237" y="4335"/>
                    <a:pt x="1928" y="4416"/>
                  </a:cubicBezTo>
                  <a:cubicBezTo>
                    <a:pt x="215" y="4850"/>
                    <a:pt x="1" y="7219"/>
                    <a:pt x="1588" y="7219"/>
                  </a:cubicBezTo>
                  <a:cubicBezTo>
                    <a:pt x="1743" y="7219"/>
                    <a:pt x="1914" y="7197"/>
                    <a:pt x="2104" y="7148"/>
                  </a:cubicBezTo>
                  <a:cubicBezTo>
                    <a:pt x="11552" y="4667"/>
                    <a:pt x="21527" y="5544"/>
                    <a:pt x="30926" y="2762"/>
                  </a:cubicBezTo>
                  <a:cubicBezTo>
                    <a:pt x="32270" y="2371"/>
                    <a:pt x="33233" y="1"/>
                    <a:pt x="3132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66"/>
            <p:cNvSpPr/>
            <p:nvPr/>
          </p:nvSpPr>
          <p:spPr>
            <a:xfrm>
              <a:off x="4319250" y="3360925"/>
              <a:ext cx="817050" cy="79000"/>
            </a:xfrm>
            <a:custGeom>
              <a:avLst/>
              <a:gdLst/>
              <a:ahLst/>
              <a:cxnLst/>
              <a:rect l="l" t="t" r="r" b="b"/>
              <a:pathLst>
                <a:path w="32682" h="3160" extrusionOk="0">
                  <a:moveTo>
                    <a:pt x="29390" y="0"/>
                  </a:moveTo>
                  <a:cubicBezTo>
                    <a:pt x="29382" y="0"/>
                    <a:pt x="29374" y="1"/>
                    <a:pt x="29367" y="1"/>
                  </a:cubicBezTo>
                  <a:cubicBezTo>
                    <a:pt x="20294" y="477"/>
                    <a:pt x="11222" y="953"/>
                    <a:pt x="2149" y="1404"/>
                  </a:cubicBezTo>
                  <a:cubicBezTo>
                    <a:pt x="1" y="1528"/>
                    <a:pt x="2232" y="3160"/>
                    <a:pt x="3425" y="3160"/>
                  </a:cubicBezTo>
                  <a:cubicBezTo>
                    <a:pt x="3442" y="3160"/>
                    <a:pt x="3460" y="3160"/>
                    <a:pt x="3477" y="3159"/>
                  </a:cubicBezTo>
                  <a:cubicBezTo>
                    <a:pt x="11910" y="2716"/>
                    <a:pt x="20343" y="2274"/>
                    <a:pt x="28776" y="1831"/>
                  </a:cubicBezTo>
                  <a:lnTo>
                    <a:pt x="28776" y="1831"/>
                  </a:lnTo>
                  <a:cubicBezTo>
                    <a:pt x="29195" y="1987"/>
                    <a:pt x="29661" y="2088"/>
                    <a:pt x="30045" y="2088"/>
                  </a:cubicBezTo>
                  <a:cubicBezTo>
                    <a:pt x="30263" y="2088"/>
                    <a:pt x="30455" y="2055"/>
                    <a:pt x="30595" y="1981"/>
                  </a:cubicBezTo>
                  <a:cubicBezTo>
                    <a:pt x="30846" y="1856"/>
                    <a:pt x="31096" y="1730"/>
                    <a:pt x="31347" y="1580"/>
                  </a:cubicBezTo>
                  <a:cubicBezTo>
                    <a:pt x="32682" y="863"/>
                    <a:pt x="29947" y="0"/>
                    <a:pt x="2939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66"/>
            <p:cNvSpPr/>
            <p:nvPr/>
          </p:nvSpPr>
          <p:spPr>
            <a:xfrm>
              <a:off x="4359800" y="3368900"/>
              <a:ext cx="757150" cy="121750"/>
            </a:xfrm>
            <a:custGeom>
              <a:avLst/>
              <a:gdLst/>
              <a:ahLst/>
              <a:cxnLst/>
              <a:rect l="l" t="t" r="r" b="b"/>
              <a:pathLst>
                <a:path w="30286" h="4870" extrusionOk="0">
                  <a:moveTo>
                    <a:pt x="28493" y="1"/>
                  </a:moveTo>
                  <a:cubicBezTo>
                    <a:pt x="28461" y="1"/>
                    <a:pt x="28429" y="3"/>
                    <a:pt x="28397" y="8"/>
                  </a:cubicBezTo>
                  <a:cubicBezTo>
                    <a:pt x="19399" y="1311"/>
                    <a:pt x="10377" y="1737"/>
                    <a:pt x="1279" y="1762"/>
                  </a:cubicBezTo>
                  <a:cubicBezTo>
                    <a:pt x="1" y="1762"/>
                    <a:pt x="1153" y="4870"/>
                    <a:pt x="2281" y="4870"/>
                  </a:cubicBezTo>
                  <a:cubicBezTo>
                    <a:pt x="10690" y="4847"/>
                    <a:pt x="19035" y="4481"/>
                    <a:pt x="27355" y="3377"/>
                  </a:cubicBezTo>
                  <a:lnTo>
                    <a:pt x="27355" y="3377"/>
                  </a:lnTo>
                  <a:cubicBezTo>
                    <a:pt x="27588" y="3629"/>
                    <a:pt x="27849" y="3792"/>
                    <a:pt x="28107" y="3792"/>
                  </a:cubicBezTo>
                  <a:cubicBezTo>
                    <a:pt x="28112" y="3792"/>
                    <a:pt x="28117" y="3792"/>
                    <a:pt x="28121" y="3792"/>
                  </a:cubicBezTo>
                  <a:cubicBezTo>
                    <a:pt x="28948" y="3767"/>
                    <a:pt x="29349" y="3567"/>
                    <a:pt x="29800" y="2890"/>
                  </a:cubicBezTo>
                  <a:cubicBezTo>
                    <a:pt x="30286" y="2186"/>
                    <a:pt x="29478" y="1"/>
                    <a:pt x="2849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66"/>
            <p:cNvSpPr/>
            <p:nvPr/>
          </p:nvSpPr>
          <p:spPr>
            <a:xfrm>
              <a:off x="4369825" y="3442375"/>
              <a:ext cx="758625" cy="151550"/>
            </a:xfrm>
            <a:custGeom>
              <a:avLst/>
              <a:gdLst/>
              <a:ahLst/>
              <a:cxnLst/>
              <a:rect l="l" t="t" r="r" b="b"/>
              <a:pathLst>
                <a:path w="30345" h="6062" extrusionOk="0">
                  <a:moveTo>
                    <a:pt x="27667" y="0"/>
                  </a:moveTo>
                  <a:cubicBezTo>
                    <a:pt x="27659" y="0"/>
                    <a:pt x="27652" y="1"/>
                    <a:pt x="27645" y="1"/>
                  </a:cubicBezTo>
                  <a:lnTo>
                    <a:pt x="3646" y="1123"/>
                  </a:lnTo>
                  <a:lnTo>
                    <a:pt x="3646" y="1123"/>
                  </a:lnTo>
                  <a:cubicBezTo>
                    <a:pt x="3428" y="965"/>
                    <a:pt x="3215" y="867"/>
                    <a:pt x="3033" y="867"/>
                  </a:cubicBezTo>
                  <a:cubicBezTo>
                    <a:pt x="2999" y="867"/>
                    <a:pt x="2965" y="871"/>
                    <a:pt x="2933" y="878"/>
                  </a:cubicBezTo>
                  <a:cubicBezTo>
                    <a:pt x="2407" y="979"/>
                    <a:pt x="1880" y="1104"/>
                    <a:pt x="1379" y="1229"/>
                  </a:cubicBezTo>
                  <a:cubicBezTo>
                    <a:pt x="778" y="1346"/>
                    <a:pt x="1456" y="2486"/>
                    <a:pt x="2212" y="3219"/>
                  </a:cubicBezTo>
                  <a:lnTo>
                    <a:pt x="2212" y="3219"/>
                  </a:lnTo>
                  <a:cubicBezTo>
                    <a:pt x="2182" y="3219"/>
                    <a:pt x="2151" y="3219"/>
                    <a:pt x="2119" y="3219"/>
                  </a:cubicBezTo>
                  <a:cubicBezTo>
                    <a:pt x="1796" y="3219"/>
                    <a:pt x="1444" y="3229"/>
                    <a:pt x="1311" y="3313"/>
                  </a:cubicBezTo>
                  <a:lnTo>
                    <a:pt x="1311" y="3313"/>
                  </a:lnTo>
                  <a:cubicBezTo>
                    <a:pt x="1155" y="3219"/>
                    <a:pt x="995" y="3149"/>
                    <a:pt x="860" y="3149"/>
                  </a:cubicBezTo>
                  <a:cubicBezTo>
                    <a:pt x="779" y="3149"/>
                    <a:pt x="708" y="3174"/>
                    <a:pt x="652" y="3234"/>
                  </a:cubicBezTo>
                  <a:cubicBezTo>
                    <a:pt x="627" y="3284"/>
                    <a:pt x="577" y="3309"/>
                    <a:pt x="527" y="3360"/>
                  </a:cubicBezTo>
                  <a:cubicBezTo>
                    <a:pt x="1" y="3936"/>
                    <a:pt x="1429" y="5289"/>
                    <a:pt x="1805" y="5590"/>
                  </a:cubicBezTo>
                  <a:cubicBezTo>
                    <a:pt x="2288" y="5941"/>
                    <a:pt x="2862" y="6062"/>
                    <a:pt x="3473" y="6062"/>
                  </a:cubicBezTo>
                  <a:cubicBezTo>
                    <a:pt x="4607" y="6062"/>
                    <a:pt x="5866" y="5645"/>
                    <a:pt x="6893" y="5515"/>
                  </a:cubicBezTo>
                  <a:cubicBezTo>
                    <a:pt x="9449" y="5189"/>
                    <a:pt x="12031" y="4989"/>
                    <a:pt x="14612" y="4863"/>
                  </a:cubicBezTo>
                  <a:cubicBezTo>
                    <a:pt x="19750" y="4613"/>
                    <a:pt x="24838" y="4462"/>
                    <a:pt x="29675" y="2558"/>
                  </a:cubicBezTo>
                  <a:cubicBezTo>
                    <a:pt x="30345" y="2310"/>
                    <a:pt x="28364" y="0"/>
                    <a:pt x="2766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66"/>
            <p:cNvSpPr/>
            <p:nvPr/>
          </p:nvSpPr>
          <p:spPr>
            <a:xfrm>
              <a:off x="4409400" y="3507550"/>
              <a:ext cx="682250" cy="94025"/>
            </a:xfrm>
            <a:custGeom>
              <a:avLst/>
              <a:gdLst/>
              <a:ahLst/>
              <a:cxnLst/>
              <a:rect l="l" t="t" r="r" b="b"/>
              <a:pathLst>
                <a:path w="27290" h="3761" extrusionOk="0">
                  <a:moveTo>
                    <a:pt x="25285" y="1"/>
                  </a:moveTo>
                  <a:cubicBezTo>
                    <a:pt x="17165" y="251"/>
                    <a:pt x="9044" y="477"/>
                    <a:pt x="949" y="702"/>
                  </a:cubicBezTo>
                  <a:cubicBezTo>
                    <a:pt x="0" y="727"/>
                    <a:pt x="1165" y="3760"/>
                    <a:pt x="2016" y="3760"/>
                  </a:cubicBezTo>
                  <a:cubicBezTo>
                    <a:pt x="2020" y="3760"/>
                    <a:pt x="2023" y="3760"/>
                    <a:pt x="2027" y="3760"/>
                  </a:cubicBezTo>
                  <a:cubicBezTo>
                    <a:pt x="9646" y="3525"/>
                    <a:pt x="17265" y="3312"/>
                    <a:pt x="24863" y="3100"/>
                  </a:cubicBezTo>
                  <a:lnTo>
                    <a:pt x="24863" y="3100"/>
                  </a:lnTo>
                  <a:cubicBezTo>
                    <a:pt x="25030" y="3255"/>
                    <a:pt x="25204" y="3348"/>
                    <a:pt x="25373" y="3348"/>
                  </a:cubicBezTo>
                  <a:cubicBezTo>
                    <a:pt x="25411" y="3348"/>
                    <a:pt x="25448" y="3344"/>
                    <a:pt x="25485" y="3334"/>
                  </a:cubicBezTo>
                  <a:lnTo>
                    <a:pt x="26538" y="3033"/>
                  </a:lnTo>
                  <a:cubicBezTo>
                    <a:pt x="27290" y="2833"/>
                    <a:pt x="26037" y="1"/>
                    <a:pt x="25285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66"/>
            <p:cNvSpPr/>
            <p:nvPr/>
          </p:nvSpPr>
          <p:spPr>
            <a:xfrm>
              <a:off x="4327875" y="3557000"/>
              <a:ext cx="818000" cy="104125"/>
            </a:xfrm>
            <a:custGeom>
              <a:avLst/>
              <a:gdLst/>
              <a:ahLst/>
              <a:cxnLst/>
              <a:rect l="l" t="t" r="r" b="b"/>
              <a:pathLst>
                <a:path w="32720" h="4165" extrusionOk="0">
                  <a:moveTo>
                    <a:pt x="29952" y="0"/>
                  </a:moveTo>
                  <a:cubicBezTo>
                    <a:pt x="29926" y="0"/>
                    <a:pt x="29900" y="1"/>
                    <a:pt x="29874" y="3"/>
                  </a:cubicBezTo>
                  <a:cubicBezTo>
                    <a:pt x="21416" y="652"/>
                    <a:pt x="12935" y="1193"/>
                    <a:pt x="4454" y="1648"/>
                  </a:cubicBezTo>
                  <a:lnTo>
                    <a:pt x="4454" y="1648"/>
                  </a:lnTo>
                  <a:cubicBezTo>
                    <a:pt x="4095" y="1453"/>
                    <a:pt x="3671" y="1328"/>
                    <a:pt x="3270" y="1328"/>
                  </a:cubicBezTo>
                  <a:cubicBezTo>
                    <a:pt x="3044" y="1328"/>
                    <a:pt x="2826" y="1368"/>
                    <a:pt x="2631" y="1456"/>
                  </a:cubicBezTo>
                  <a:cubicBezTo>
                    <a:pt x="2280" y="1607"/>
                    <a:pt x="1954" y="1757"/>
                    <a:pt x="1603" y="1907"/>
                  </a:cubicBezTo>
                  <a:cubicBezTo>
                    <a:pt x="0" y="2647"/>
                    <a:pt x="1698" y="4164"/>
                    <a:pt x="2804" y="4164"/>
                  </a:cubicBezTo>
                  <a:cubicBezTo>
                    <a:pt x="2822" y="4164"/>
                    <a:pt x="2839" y="4164"/>
                    <a:pt x="2857" y="4163"/>
                  </a:cubicBezTo>
                  <a:cubicBezTo>
                    <a:pt x="11239" y="3728"/>
                    <a:pt x="19621" y="3209"/>
                    <a:pt x="27984" y="2587"/>
                  </a:cubicBezTo>
                  <a:lnTo>
                    <a:pt x="27984" y="2587"/>
                  </a:lnTo>
                  <a:cubicBezTo>
                    <a:pt x="28355" y="2794"/>
                    <a:pt x="28798" y="2928"/>
                    <a:pt x="29213" y="2928"/>
                  </a:cubicBezTo>
                  <a:cubicBezTo>
                    <a:pt x="29429" y="2928"/>
                    <a:pt x="29637" y="2891"/>
                    <a:pt x="29824" y="2810"/>
                  </a:cubicBezTo>
                  <a:cubicBezTo>
                    <a:pt x="30250" y="2634"/>
                    <a:pt x="30701" y="2434"/>
                    <a:pt x="31127" y="2233"/>
                  </a:cubicBezTo>
                  <a:cubicBezTo>
                    <a:pt x="32719" y="1547"/>
                    <a:pt x="31080" y="0"/>
                    <a:pt x="2995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66"/>
            <p:cNvSpPr/>
            <p:nvPr/>
          </p:nvSpPr>
          <p:spPr>
            <a:xfrm>
              <a:off x="4492625" y="3568500"/>
              <a:ext cx="516700" cy="88850"/>
            </a:xfrm>
            <a:custGeom>
              <a:avLst/>
              <a:gdLst/>
              <a:ahLst/>
              <a:cxnLst/>
              <a:rect l="l" t="t" r="r" b="b"/>
              <a:pathLst>
                <a:path w="20668" h="3554" extrusionOk="0">
                  <a:moveTo>
                    <a:pt x="19918" y="0"/>
                  </a:moveTo>
                  <a:cubicBezTo>
                    <a:pt x="19858" y="0"/>
                    <a:pt x="19794" y="6"/>
                    <a:pt x="19725" y="19"/>
                  </a:cubicBezTo>
                  <a:cubicBezTo>
                    <a:pt x="14111" y="846"/>
                    <a:pt x="8447" y="1297"/>
                    <a:pt x="2758" y="1297"/>
                  </a:cubicBezTo>
                  <a:cubicBezTo>
                    <a:pt x="1956" y="1297"/>
                    <a:pt x="1204" y="1673"/>
                    <a:pt x="678" y="2300"/>
                  </a:cubicBezTo>
                  <a:cubicBezTo>
                    <a:pt x="402" y="2600"/>
                    <a:pt x="1" y="3553"/>
                    <a:pt x="803" y="3553"/>
                  </a:cubicBezTo>
                  <a:cubicBezTo>
                    <a:pt x="967" y="3553"/>
                    <a:pt x="1130" y="3554"/>
                    <a:pt x="1294" y="3554"/>
                  </a:cubicBezTo>
                  <a:cubicBezTo>
                    <a:pt x="7018" y="3554"/>
                    <a:pt x="12719" y="3127"/>
                    <a:pt x="18372" y="2274"/>
                  </a:cubicBezTo>
                  <a:cubicBezTo>
                    <a:pt x="19149" y="2174"/>
                    <a:pt x="19951" y="1673"/>
                    <a:pt x="20352" y="996"/>
                  </a:cubicBezTo>
                  <a:cubicBezTo>
                    <a:pt x="20667" y="478"/>
                    <a:pt x="20456" y="0"/>
                    <a:pt x="1991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61" name="Google Shape;1861;p66"/>
          <p:cNvSpPr txBox="1">
            <a:spLocks noGrp="1"/>
          </p:cNvSpPr>
          <p:nvPr>
            <p:ph type="title"/>
          </p:nvPr>
        </p:nvSpPr>
        <p:spPr>
          <a:xfrm>
            <a:off x="1941755" y="2518921"/>
            <a:ext cx="5306700" cy="179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chemeClr val="dk2"/>
              </a:buClr>
              <a:buSzPts val="1100"/>
            </a:pPr>
            <a:r>
              <a:rPr lang="es-MX" sz="2800" dirty="0">
                <a:hlinkClick r:id="rId3"/>
              </a:rPr>
              <a:t>Exhibición de Galería de Arte ITSON Héctor Martínez Arteche </a:t>
            </a:r>
            <a:endParaRPr sz="2800" dirty="0"/>
          </a:p>
        </p:txBody>
      </p:sp>
      <p:sp>
        <p:nvSpPr>
          <p:cNvPr id="1863" name="Google Shape;1863;p66"/>
          <p:cNvSpPr txBox="1">
            <a:spLocks noGrp="1"/>
          </p:cNvSpPr>
          <p:nvPr>
            <p:ph type="subTitle" idx="1"/>
          </p:nvPr>
        </p:nvSpPr>
        <p:spPr>
          <a:xfrm>
            <a:off x="3382117" y="3787835"/>
            <a:ext cx="2397330" cy="107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SzPts val="1100"/>
            </a:pPr>
            <a:r>
              <a:rPr lang="en-US" b="1" dirty="0">
                <a:latin typeface="Candara" panose="020E0502030303020204" pitchFamily="34" charset="0"/>
              </a:rPr>
              <a:t>Dar </a:t>
            </a:r>
            <a:r>
              <a:rPr lang="es-MX" b="1" dirty="0">
                <a:latin typeface="Candara" panose="020E0502030303020204" pitchFamily="34" charset="0"/>
              </a:rPr>
              <a:t>clic </a:t>
            </a:r>
            <a:r>
              <a:rPr lang="en-US" b="1" dirty="0">
                <a:latin typeface="Candara" panose="020E0502030303020204" pitchFamily="34" charset="0"/>
              </a:rPr>
              <a:t>para </a:t>
            </a:r>
            <a:r>
              <a:rPr lang="en-US" b="1" dirty="0" err="1">
                <a:latin typeface="Candara" panose="020E0502030303020204" pitchFamily="34" charset="0"/>
              </a:rPr>
              <a:t>conocer</a:t>
            </a:r>
            <a:r>
              <a:rPr lang="en-US" b="1" dirty="0">
                <a:latin typeface="Candara" panose="020E0502030303020204" pitchFamily="34" charset="0"/>
              </a:rPr>
              <a:t> sus </a:t>
            </a:r>
            <a:r>
              <a:rPr lang="en-US" b="1" dirty="0" err="1">
                <a:latin typeface="Candara" panose="020E0502030303020204" pitchFamily="34" charset="0"/>
              </a:rPr>
              <a:t>obras</a:t>
            </a:r>
            <a:r>
              <a:rPr lang="en-US" b="1" dirty="0">
                <a:latin typeface="Candara" panose="020E0502030303020204" pitchFamily="34" charset="0"/>
              </a:rPr>
              <a:t>.</a:t>
            </a:r>
            <a:endParaRPr lang="es-MX" b="1" dirty="0">
              <a:latin typeface="Candara" panose="020E0502030303020204" pitchFamily="34" charset="0"/>
            </a:endParaRPr>
          </a:p>
        </p:txBody>
      </p:sp>
      <p:grpSp>
        <p:nvGrpSpPr>
          <p:cNvPr id="1864" name="Google Shape;1864;p66"/>
          <p:cNvGrpSpPr/>
          <p:nvPr/>
        </p:nvGrpSpPr>
        <p:grpSpPr>
          <a:xfrm>
            <a:off x="3928443" y="1355106"/>
            <a:ext cx="1287126" cy="176025"/>
            <a:chOff x="4345425" y="2175475"/>
            <a:chExt cx="800750" cy="176025"/>
          </a:xfrm>
        </p:grpSpPr>
        <p:sp>
          <p:nvSpPr>
            <p:cNvPr id="1865" name="Google Shape;1865;p66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66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67" name="Google Shape;1867;p66"/>
          <p:cNvGrpSpPr/>
          <p:nvPr/>
        </p:nvGrpSpPr>
        <p:grpSpPr>
          <a:xfrm>
            <a:off x="2225081" y="2378045"/>
            <a:ext cx="4693836" cy="176025"/>
            <a:chOff x="4345425" y="2175475"/>
            <a:chExt cx="800750" cy="176025"/>
          </a:xfrm>
        </p:grpSpPr>
        <p:sp>
          <p:nvSpPr>
            <p:cNvPr id="1868" name="Google Shape;1868;p66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66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0" name="Google Shape;1870;p66"/>
          <p:cNvGrpSpPr/>
          <p:nvPr/>
        </p:nvGrpSpPr>
        <p:grpSpPr>
          <a:xfrm>
            <a:off x="3020244" y="3301332"/>
            <a:ext cx="3071997" cy="176025"/>
            <a:chOff x="4345425" y="2175475"/>
            <a:chExt cx="800750" cy="176025"/>
          </a:xfrm>
        </p:grpSpPr>
        <p:sp>
          <p:nvSpPr>
            <p:cNvPr id="1871" name="Google Shape;1871;p66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66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3" name="Google Shape;1873;p66"/>
          <p:cNvGrpSpPr/>
          <p:nvPr/>
        </p:nvGrpSpPr>
        <p:grpSpPr>
          <a:xfrm rot="372491" flipH="1">
            <a:off x="983042" y="1821826"/>
            <a:ext cx="595061" cy="675849"/>
            <a:chOff x="5464100" y="4208075"/>
            <a:chExt cx="494625" cy="579650"/>
          </a:xfrm>
        </p:grpSpPr>
        <p:sp>
          <p:nvSpPr>
            <p:cNvPr id="1874" name="Google Shape;1874;p66"/>
            <p:cNvSpPr/>
            <p:nvPr/>
          </p:nvSpPr>
          <p:spPr>
            <a:xfrm>
              <a:off x="5594650" y="4504850"/>
              <a:ext cx="341250" cy="255800"/>
            </a:xfrm>
            <a:custGeom>
              <a:avLst/>
              <a:gdLst/>
              <a:ahLst/>
              <a:cxnLst/>
              <a:rect l="l" t="t" r="r" b="b"/>
              <a:pathLst>
                <a:path w="13650" h="10232" extrusionOk="0">
                  <a:moveTo>
                    <a:pt x="11619" y="0"/>
                  </a:moveTo>
                  <a:cubicBezTo>
                    <a:pt x="11538" y="0"/>
                    <a:pt x="11454" y="19"/>
                    <a:pt x="11367" y="60"/>
                  </a:cubicBezTo>
                  <a:cubicBezTo>
                    <a:pt x="10774" y="356"/>
                    <a:pt x="10157" y="653"/>
                    <a:pt x="9587" y="973"/>
                  </a:cubicBezTo>
                  <a:cubicBezTo>
                    <a:pt x="8423" y="1657"/>
                    <a:pt x="7327" y="2388"/>
                    <a:pt x="6254" y="3209"/>
                  </a:cubicBezTo>
                  <a:cubicBezTo>
                    <a:pt x="4177" y="4784"/>
                    <a:pt x="2100" y="6359"/>
                    <a:pt x="0" y="7934"/>
                  </a:cubicBezTo>
                  <a:cubicBezTo>
                    <a:pt x="584" y="8864"/>
                    <a:pt x="1080" y="10231"/>
                    <a:pt x="2001" y="10231"/>
                  </a:cubicBezTo>
                  <a:cubicBezTo>
                    <a:pt x="2232" y="10231"/>
                    <a:pt x="2491" y="10145"/>
                    <a:pt x="2785" y="9943"/>
                  </a:cubicBezTo>
                  <a:cubicBezTo>
                    <a:pt x="3972" y="9121"/>
                    <a:pt x="5159" y="8300"/>
                    <a:pt x="6323" y="7478"/>
                  </a:cubicBezTo>
                  <a:cubicBezTo>
                    <a:pt x="7281" y="6816"/>
                    <a:pt x="13650" y="2867"/>
                    <a:pt x="13011" y="1726"/>
                  </a:cubicBezTo>
                  <a:cubicBezTo>
                    <a:pt x="12806" y="1338"/>
                    <a:pt x="12310" y="0"/>
                    <a:pt x="11619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66"/>
            <p:cNvSpPr/>
            <p:nvPr/>
          </p:nvSpPr>
          <p:spPr>
            <a:xfrm>
              <a:off x="5518750" y="4363750"/>
              <a:ext cx="340700" cy="255675"/>
            </a:xfrm>
            <a:custGeom>
              <a:avLst/>
              <a:gdLst/>
              <a:ahLst/>
              <a:cxnLst/>
              <a:rect l="l" t="t" r="r" b="b"/>
              <a:pathLst>
                <a:path w="13628" h="10227" extrusionOk="0">
                  <a:moveTo>
                    <a:pt x="11606" y="0"/>
                  </a:moveTo>
                  <a:cubicBezTo>
                    <a:pt x="11522" y="0"/>
                    <a:pt x="11435" y="21"/>
                    <a:pt x="11345" y="66"/>
                  </a:cubicBezTo>
                  <a:cubicBezTo>
                    <a:pt x="10751" y="362"/>
                    <a:pt x="10158" y="659"/>
                    <a:pt x="9587" y="979"/>
                  </a:cubicBezTo>
                  <a:cubicBezTo>
                    <a:pt x="8423" y="1664"/>
                    <a:pt x="7304" y="2394"/>
                    <a:pt x="6232" y="3216"/>
                  </a:cubicBezTo>
                  <a:cubicBezTo>
                    <a:pt x="4155" y="4791"/>
                    <a:pt x="2077" y="6343"/>
                    <a:pt x="0" y="7940"/>
                  </a:cubicBezTo>
                  <a:cubicBezTo>
                    <a:pt x="563" y="8867"/>
                    <a:pt x="1054" y="10226"/>
                    <a:pt x="1967" y="10226"/>
                  </a:cubicBezTo>
                  <a:cubicBezTo>
                    <a:pt x="2201" y="10226"/>
                    <a:pt x="2464" y="10136"/>
                    <a:pt x="2762" y="9926"/>
                  </a:cubicBezTo>
                  <a:cubicBezTo>
                    <a:pt x="3949" y="9127"/>
                    <a:pt x="5136" y="8306"/>
                    <a:pt x="6323" y="7484"/>
                  </a:cubicBezTo>
                  <a:cubicBezTo>
                    <a:pt x="7282" y="6822"/>
                    <a:pt x="13627" y="2873"/>
                    <a:pt x="13011" y="1732"/>
                  </a:cubicBezTo>
                  <a:cubicBezTo>
                    <a:pt x="12787" y="1346"/>
                    <a:pt x="12292" y="0"/>
                    <a:pt x="11606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66"/>
            <p:cNvSpPr/>
            <p:nvPr/>
          </p:nvSpPr>
          <p:spPr>
            <a:xfrm>
              <a:off x="5475950" y="4235275"/>
              <a:ext cx="281925" cy="269375"/>
            </a:xfrm>
            <a:custGeom>
              <a:avLst/>
              <a:gdLst/>
              <a:ahLst/>
              <a:cxnLst/>
              <a:rect l="l" t="t" r="r" b="b"/>
              <a:pathLst>
                <a:path w="11277" h="10775" extrusionOk="0">
                  <a:moveTo>
                    <a:pt x="1210" y="1"/>
                  </a:moveTo>
                  <a:cubicBezTo>
                    <a:pt x="1233" y="23"/>
                    <a:pt x="1233" y="46"/>
                    <a:pt x="1233" y="92"/>
                  </a:cubicBezTo>
                  <a:cubicBezTo>
                    <a:pt x="1005" y="3653"/>
                    <a:pt x="503" y="7213"/>
                    <a:pt x="0" y="10774"/>
                  </a:cubicBezTo>
                  <a:cubicBezTo>
                    <a:pt x="3607" y="7989"/>
                    <a:pt x="7396" y="5456"/>
                    <a:pt x="11276" y="3082"/>
                  </a:cubicBezTo>
                  <a:cubicBezTo>
                    <a:pt x="7967" y="1918"/>
                    <a:pt x="4634" y="868"/>
                    <a:pt x="1210" y="1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66"/>
            <p:cNvSpPr/>
            <p:nvPr/>
          </p:nvSpPr>
          <p:spPr>
            <a:xfrm>
              <a:off x="5717000" y="4421125"/>
              <a:ext cx="42000" cy="94525"/>
            </a:xfrm>
            <a:custGeom>
              <a:avLst/>
              <a:gdLst/>
              <a:ahLst/>
              <a:cxnLst/>
              <a:rect l="l" t="t" r="r" b="b"/>
              <a:pathLst>
                <a:path w="1680" h="3781" extrusionOk="0">
                  <a:moveTo>
                    <a:pt x="1497" y="0"/>
                  </a:moveTo>
                  <a:cubicBezTo>
                    <a:pt x="1449" y="0"/>
                    <a:pt x="1398" y="23"/>
                    <a:pt x="1360" y="76"/>
                  </a:cubicBezTo>
                  <a:cubicBezTo>
                    <a:pt x="676" y="1103"/>
                    <a:pt x="265" y="2404"/>
                    <a:pt x="14" y="3614"/>
                  </a:cubicBezTo>
                  <a:cubicBezTo>
                    <a:pt x="0" y="3720"/>
                    <a:pt x="80" y="3780"/>
                    <a:pt x="162" y="3780"/>
                  </a:cubicBezTo>
                  <a:cubicBezTo>
                    <a:pt x="221" y="3780"/>
                    <a:pt x="282" y="3749"/>
                    <a:pt x="310" y="3683"/>
                  </a:cubicBezTo>
                  <a:cubicBezTo>
                    <a:pt x="698" y="2496"/>
                    <a:pt x="1201" y="1377"/>
                    <a:pt x="1634" y="213"/>
                  </a:cubicBezTo>
                  <a:cubicBezTo>
                    <a:pt x="1680" y="91"/>
                    <a:pt x="1594" y="0"/>
                    <a:pt x="1497" y="0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66"/>
            <p:cNvSpPr/>
            <p:nvPr/>
          </p:nvSpPr>
          <p:spPr>
            <a:xfrm>
              <a:off x="5750000" y="4392700"/>
              <a:ext cx="46925" cy="98950"/>
            </a:xfrm>
            <a:custGeom>
              <a:avLst/>
              <a:gdLst/>
              <a:ahLst/>
              <a:cxnLst/>
              <a:rect l="l" t="t" r="r" b="b"/>
              <a:pathLst>
                <a:path w="1877" h="3958" extrusionOk="0">
                  <a:moveTo>
                    <a:pt x="1669" y="1"/>
                  </a:moveTo>
                  <a:cubicBezTo>
                    <a:pt x="1627" y="1"/>
                    <a:pt x="1584" y="22"/>
                    <a:pt x="1547" y="72"/>
                  </a:cubicBezTo>
                  <a:cubicBezTo>
                    <a:pt x="771" y="1122"/>
                    <a:pt x="360" y="2446"/>
                    <a:pt x="40" y="3701"/>
                  </a:cubicBezTo>
                  <a:cubicBezTo>
                    <a:pt x="0" y="3860"/>
                    <a:pt x="130" y="3958"/>
                    <a:pt x="259" y="3958"/>
                  </a:cubicBezTo>
                  <a:cubicBezTo>
                    <a:pt x="353" y="3958"/>
                    <a:pt x="445" y="3907"/>
                    <a:pt x="474" y="3792"/>
                  </a:cubicBezTo>
                  <a:cubicBezTo>
                    <a:pt x="816" y="2560"/>
                    <a:pt x="1410" y="1464"/>
                    <a:pt x="1843" y="277"/>
                  </a:cubicBezTo>
                  <a:cubicBezTo>
                    <a:pt x="1877" y="145"/>
                    <a:pt x="1778" y="1"/>
                    <a:pt x="1669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66"/>
            <p:cNvSpPr/>
            <p:nvPr/>
          </p:nvSpPr>
          <p:spPr>
            <a:xfrm>
              <a:off x="5795175" y="4403700"/>
              <a:ext cx="30450" cy="52625"/>
            </a:xfrm>
            <a:custGeom>
              <a:avLst/>
              <a:gdLst/>
              <a:ahLst/>
              <a:cxnLst/>
              <a:rect l="l" t="t" r="r" b="b"/>
              <a:pathLst>
                <a:path w="1218" h="2105" extrusionOk="0">
                  <a:moveTo>
                    <a:pt x="977" y="1"/>
                  </a:moveTo>
                  <a:cubicBezTo>
                    <a:pt x="935" y="1"/>
                    <a:pt x="893" y="14"/>
                    <a:pt x="858" y="43"/>
                  </a:cubicBezTo>
                  <a:cubicBezTo>
                    <a:pt x="356" y="522"/>
                    <a:pt x="105" y="1138"/>
                    <a:pt x="14" y="1800"/>
                  </a:cubicBezTo>
                  <a:cubicBezTo>
                    <a:pt x="0" y="1988"/>
                    <a:pt x="160" y="2104"/>
                    <a:pt x="303" y="2104"/>
                  </a:cubicBezTo>
                  <a:cubicBezTo>
                    <a:pt x="404" y="2104"/>
                    <a:pt x="497" y="2046"/>
                    <a:pt x="516" y="1914"/>
                  </a:cubicBezTo>
                  <a:cubicBezTo>
                    <a:pt x="607" y="1321"/>
                    <a:pt x="835" y="773"/>
                    <a:pt x="1132" y="248"/>
                  </a:cubicBezTo>
                  <a:cubicBezTo>
                    <a:pt x="1217" y="112"/>
                    <a:pt x="1099" y="1"/>
                    <a:pt x="977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66"/>
            <p:cNvSpPr/>
            <p:nvPr/>
          </p:nvSpPr>
          <p:spPr>
            <a:xfrm>
              <a:off x="5783525" y="4580275"/>
              <a:ext cx="38225" cy="81675"/>
            </a:xfrm>
            <a:custGeom>
              <a:avLst/>
              <a:gdLst/>
              <a:ahLst/>
              <a:cxnLst/>
              <a:rect l="l" t="t" r="r" b="b"/>
              <a:pathLst>
                <a:path w="1529" h="3267" extrusionOk="0">
                  <a:moveTo>
                    <a:pt x="1258" y="1"/>
                  </a:moveTo>
                  <a:cubicBezTo>
                    <a:pt x="1191" y="1"/>
                    <a:pt x="1127" y="31"/>
                    <a:pt x="1096" y="101"/>
                  </a:cubicBezTo>
                  <a:cubicBezTo>
                    <a:pt x="845" y="649"/>
                    <a:pt x="617" y="1197"/>
                    <a:pt x="411" y="1745"/>
                  </a:cubicBezTo>
                  <a:cubicBezTo>
                    <a:pt x="251" y="2201"/>
                    <a:pt x="0" y="2680"/>
                    <a:pt x="23" y="3160"/>
                  </a:cubicBezTo>
                  <a:cubicBezTo>
                    <a:pt x="23" y="3231"/>
                    <a:pt x="77" y="3267"/>
                    <a:pt x="133" y="3267"/>
                  </a:cubicBezTo>
                  <a:cubicBezTo>
                    <a:pt x="168" y="3267"/>
                    <a:pt x="203" y="3254"/>
                    <a:pt x="229" y="3228"/>
                  </a:cubicBezTo>
                  <a:cubicBezTo>
                    <a:pt x="594" y="2863"/>
                    <a:pt x="754" y="2270"/>
                    <a:pt x="936" y="1790"/>
                  </a:cubicBezTo>
                  <a:cubicBezTo>
                    <a:pt x="1142" y="1288"/>
                    <a:pt x="1324" y="763"/>
                    <a:pt x="1484" y="261"/>
                  </a:cubicBezTo>
                  <a:cubicBezTo>
                    <a:pt x="1529" y="111"/>
                    <a:pt x="1387" y="1"/>
                    <a:pt x="1258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66"/>
            <p:cNvSpPr/>
            <p:nvPr/>
          </p:nvSpPr>
          <p:spPr>
            <a:xfrm>
              <a:off x="5824600" y="4544075"/>
              <a:ext cx="49675" cy="96575"/>
            </a:xfrm>
            <a:custGeom>
              <a:avLst/>
              <a:gdLst/>
              <a:ahLst/>
              <a:cxnLst/>
              <a:rect l="l" t="t" r="r" b="b"/>
              <a:pathLst>
                <a:path w="1987" h="3863" extrusionOk="0">
                  <a:moveTo>
                    <a:pt x="1601" y="1"/>
                  </a:moveTo>
                  <a:cubicBezTo>
                    <a:pt x="1166" y="1"/>
                    <a:pt x="939" y="623"/>
                    <a:pt x="800" y="1001"/>
                  </a:cubicBezTo>
                  <a:cubicBezTo>
                    <a:pt x="457" y="1846"/>
                    <a:pt x="115" y="2759"/>
                    <a:pt x="1" y="3672"/>
                  </a:cubicBezTo>
                  <a:cubicBezTo>
                    <a:pt x="1" y="3777"/>
                    <a:pt x="100" y="3863"/>
                    <a:pt x="188" y="3863"/>
                  </a:cubicBezTo>
                  <a:cubicBezTo>
                    <a:pt x="233" y="3863"/>
                    <a:pt x="274" y="3840"/>
                    <a:pt x="297" y="3786"/>
                  </a:cubicBezTo>
                  <a:cubicBezTo>
                    <a:pt x="526" y="3215"/>
                    <a:pt x="708" y="2645"/>
                    <a:pt x="914" y="2074"/>
                  </a:cubicBezTo>
                  <a:cubicBezTo>
                    <a:pt x="1028" y="1823"/>
                    <a:pt x="1439" y="385"/>
                    <a:pt x="1735" y="362"/>
                  </a:cubicBezTo>
                  <a:cubicBezTo>
                    <a:pt x="1918" y="362"/>
                    <a:pt x="1987" y="111"/>
                    <a:pt x="1804" y="43"/>
                  </a:cubicBezTo>
                  <a:cubicBezTo>
                    <a:pt x="1731" y="14"/>
                    <a:pt x="1664" y="1"/>
                    <a:pt x="1601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66"/>
            <p:cNvSpPr/>
            <p:nvPr/>
          </p:nvSpPr>
          <p:spPr>
            <a:xfrm>
              <a:off x="5876375" y="4540750"/>
              <a:ext cx="23725" cy="54675"/>
            </a:xfrm>
            <a:custGeom>
              <a:avLst/>
              <a:gdLst/>
              <a:ahLst/>
              <a:cxnLst/>
              <a:rect l="l" t="t" r="r" b="b"/>
              <a:pathLst>
                <a:path w="949" h="2187" extrusionOk="0">
                  <a:moveTo>
                    <a:pt x="772" y="1"/>
                  </a:moveTo>
                  <a:cubicBezTo>
                    <a:pt x="721" y="1"/>
                    <a:pt x="671" y="26"/>
                    <a:pt x="646" y="84"/>
                  </a:cubicBezTo>
                  <a:cubicBezTo>
                    <a:pt x="372" y="701"/>
                    <a:pt x="167" y="1317"/>
                    <a:pt x="30" y="2002"/>
                  </a:cubicBezTo>
                  <a:cubicBezTo>
                    <a:pt x="1" y="2103"/>
                    <a:pt x="101" y="2187"/>
                    <a:pt x="195" y="2187"/>
                  </a:cubicBezTo>
                  <a:cubicBezTo>
                    <a:pt x="249" y="2187"/>
                    <a:pt x="302" y="2159"/>
                    <a:pt x="326" y="2093"/>
                  </a:cubicBezTo>
                  <a:cubicBezTo>
                    <a:pt x="577" y="1477"/>
                    <a:pt x="783" y="838"/>
                    <a:pt x="920" y="176"/>
                  </a:cubicBezTo>
                  <a:cubicBezTo>
                    <a:pt x="949" y="75"/>
                    <a:pt x="859" y="1"/>
                    <a:pt x="772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66"/>
            <p:cNvSpPr/>
            <p:nvPr/>
          </p:nvSpPr>
          <p:spPr>
            <a:xfrm>
              <a:off x="5464100" y="4208075"/>
              <a:ext cx="334850" cy="317675"/>
            </a:xfrm>
            <a:custGeom>
              <a:avLst/>
              <a:gdLst/>
              <a:ahLst/>
              <a:cxnLst/>
              <a:rect l="l" t="t" r="r" b="b"/>
              <a:pathLst>
                <a:path w="13394" h="12707" extrusionOk="0">
                  <a:moveTo>
                    <a:pt x="2027" y="792"/>
                  </a:moveTo>
                  <a:cubicBezTo>
                    <a:pt x="5450" y="1682"/>
                    <a:pt x="8783" y="2732"/>
                    <a:pt x="12115" y="3896"/>
                  </a:cubicBezTo>
                  <a:cubicBezTo>
                    <a:pt x="8212" y="6270"/>
                    <a:pt x="4423" y="8804"/>
                    <a:pt x="817" y="11588"/>
                  </a:cubicBezTo>
                  <a:cubicBezTo>
                    <a:pt x="1319" y="8027"/>
                    <a:pt x="1821" y="4467"/>
                    <a:pt x="2049" y="906"/>
                  </a:cubicBezTo>
                  <a:cubicBezTo>
                    <a:pt x="2049" y="860"/>
                    <a:pt x="2049" y="838"/>
                    <a:pt x="2027" y="792"/>
                  </a:cubicBezTo>
                  <a:close/>
                  <a:moveTo>
                    <a:pt x="1919" y="0"/>
                  </a:moveTo>
                  <a:cubicBezTo>
                    <a:pt x="1586" y="0"/>
                    <a:pt x="1459" y="471"/>
                    <a:pt x="1707" y="678"/>
                  </a:cubicBezTo>
                  <a:cubicBezTo>
                    <a:pt x="1616" y="701"/>
                    <a:pt x="1547" y="769"/>
                    <a:pt x="1547" y="860"/>
                  </a:cubicBezTo>
                  <a:cubicBezTo>
                    <a:pt x="954" y="4649"/>
                    <a:pt x="566" y="8484"/>
                    <a:pt x="18" y="12273"/>
                  </a:cubicBezTo>
                  <a:cubicBezTo>
                    <a:pt x="0" y="12483"/>
                    <a:pt x="158" y="12707"/>
                    <a:pt x="355" y="12707"/>
                  </a:cubicBezTo>
                  <a:cubicBezTo>
                    <a:pt x="415" y="12707"/>
                    <a:pt x="479" y="12686"/>
                    <a:pt x="543" y="12638"/>
                  </a:cubicBezTo>
                  <a:cubicBezTo>
                    <a:pt x="4560" y="9534"/>
                    <a:pt x="8760" y="6658"/>
                    <a:pt x="13165" y="4124"/>
                  </a:cubicBezTo>
                  <a:cubicBezTo>
                    <a:pt x="13371" y="3987"/>
                    <a:pt x="13394" y="3577"/>
                    <a:pt x="13120" y="3485"/>
                  </a:cubicBezTo>
                  <a:cubicBezTo>
                    <a:pt x="9490" y="2139"/>
                    <a:pt x="5770" y="997"/>
                    <a:pt x="2027" y="16"/>
                  </a:cubicBezTo>
                  <a:cubicBezTo>
                    <a:pt x="1989" y="5"/>
                    <a:pt x="1953" y="0"/>
                    <a:pt x="1919" y="0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66"/>
            <p:cNvSpPr/>
            <p:nvPr/>
          </p:nvSpPr>
          <p:spPr>
            <a:xfrm>
              <a:off x="5495775" y="4342975"/>
              <a:ext cx="376800" cy="309500"/>
            </a:xfrm>
            <a:custGeom>
              <a:avLst/>
              <a:gdLst/>
              <a:ahLst/>
              <a:cxnLst/>
              <a:rect l="l" t="t" r="r" b="b"/>
              <a:pathLst>
                <a:path w="15072" h="12380" extrusionOk="0">
                  <a:moveTo>
                    <a:pt x="12525" y="1060"/>
                  </a:moveTo>
                  <a:cubicBezTo>
                    <a:pt x="13211" y="1060"/>
                    <a:pt x="13706" y="2403"/>
                    <a:pt x="13930" y="2768"/>
                  </a:cubicBezTo>
                  <a:cubicBezTo>
                    <a:pt x="14546" y="3933"/>
                    <a:pt x="8201" y="7858"/>
                    <a:pt x="7242" y="8520"/>
                  </a:cubicBezTo>
                  <a:cubicBezTo>
                    <a:pt x="6055" y="9342"/>
                    <a:pt x="4868" y="10164"/>
                    <a:pt x="3681" y="10986"/>
                  </a:cubicBezTo>
                  <a:cubicBezTo>
                    <a:pt x="3388" y="11187"/>
                    <a:pt x="3129" y="11274"/>
                    <a:pt x="2897" y="11274"/>
                  </a:cubicBezTo>
                  <a:cubicBezTo>
                    <a:pt x="1977" y="11274"/>
                    <a:pt x="1485" y="9907"/>
                    <a:pt x="919" y="8977"/>
                  </a:cubicBezTo>
                  <a:cubicBezTo>
                    <a:pt x="2996" y="7402"/>
                    <a:pt x="5074" y="5827"/>
                    <a:pt x="7151" y="4252"/>
                  </a:cubicBezTo>
                  <a:cubicBezTo>
                    <a:pt x="8223" y="3453"/>
                    <a:pt x="9342" y="2700"/>
                    <a:pt x="10483" y="2038"/>
                  </a:cubicBezTo>
                  <a:cubicBezTo>
                    <a:pt x="11077" y="1696"/>
                    <a:pt x="11670" y="1399"/>
                    <a:pt x="12264" y="1125"/>
                  </a:cubicBezTo>
                  <a:cubicBezTo>
                    <a:pt x="12354" y="1080"/>
                    <a:pt x="12441" y="1060"/>
                    <a:pt x="12525" y="1060"/>
                  </a:cubicBezTo>
                  <a:close/>
                  <a:moveTo>
                    <a:pt x="12828" y="1"/>
                  </a:moveTo>
                  <a:cubicBezTo>
                    <a:pt x="11774" y="1"/>
                    <a:pt x="10261" y="1278"/>
                    <a:pt x="9525" y="1741"/>
                  </a:cubicBezTo>
                  <a:cubicBezTo>
                    <a:pt x="6215" y="3818"/>
                    <a:pt x="3248" y="6512"/>
                    <a:pt x="189" y="8908"/>
                  </a:cubicBezTo>
                  <a:cubicBezTo>
                    <a:pt x="1" y="9059"/>
                    <a:pt x="139" y="9365"/>
                    <a:pt x="334" y="9365"/>
                  </a:cubicBezTo>
                  <a:cubicBezTo>
                    <a:pt x="375" y="9365"/>
                    <a:pt x="419" y="9351"/>
                    <a:pt x="463" y="9319"/>
                  </a:cubicBezTo>
                  <a:cubicBezTo>
                    <a:pt x="486" y="9296"/>
                    <a:pt x="509" y="9274"/>
                    <a:pt x="531" y="9251"/>
                  </a:cubicBezTo>
                  <a:cubicBezTo>
                    <a:pt x="1125" y="10278"/>
                    <a:pt x="1741" y="11282"/>
                    <a:pt x="2426" y="12241"/>
                  </a:cubicBezTo>
                  <a:cubicBezTo>
                    <a:pt x="2485" y="12329"/>
                    <a:pt x="2582" y="12380"/>
                    <a:pt x="2680" y="12380"/>
                  </a:cubicBezTo>
                  <a:cubicBezTo>
                    <a:pt x="2734" y="12380"/>
                    <a:pt x="2788" y="12365"/>
                    <a:pt x="2837" y="12332"/>
                  </a:cubicBezTo>
                  <a:cubicBezTo>
                    <a:pt x="6991" y="9662"/>
                    <a:pt x="11396" y="6968"/>
                    <a:pt x="14934" y="3453"/>
                  </a:cubicBezTo>
                  <a:cubicBezTo>
                    <a:pt x="15071" y="3316"/>
                    <a:pt x="15048" y="3111"/>
                    <a:pt x="14957" y="2951"/>
                  </a:cubicBezTo>
                  <a:cubicBezTo>
                    <a:pt x="14592" y="2266"/>
                    <a:pt x="13930" y="212"/>
                    <a:pt x="13085" y="29"/>
                  </a:cubicBezTo>
                  <a:cubicBezTo>
                    <a:pt x="13003" y="10"/>
                    <a:pt x="12917" y="1"/>
                    <a:pt x="12828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66"/>
            <p:cNvSpPr/>
            <p:nvPr/>
          </p:nvSpPr>
          <p:spPr>
            <a:xfrm>
              <a:off x="5582050" y="4477650"/>
              <a:ext cx="376675" cy="310075"/>
            </a:xfrm>
            <a:custGeom>
              <a:avLst/>
              <a:gdLst/>
              <a:ahLst/>
              <a:cxnLst/>
              <a:rect l="l" t="t" r="r" b="b"/>
              <a:pathLst>
                <a:path w="15067" h="12403" extrusionOk="0">
                  <a:moveTo>
                    <a:pt x="12512" y="1065"/>
                  </a:moveTo>
                  <a:cubicBezTo>
                    <a:pt x="13207" y="1065"/>
                    <a:pt x="13721" y="2403"/>
                    <a:pt x="13925" y="2791"/>
                  </a:cubicBezTo>
                  <a:cubicBezTo>
                    <a:pt x="14542" y="3932"/>
                    <a:pt x="8196" y="7881"/>
                    <a:pt x="7238" y="8543"/>
                  </a:cubicBezTo>
                  <a:cubicBezTo>
                    <a:pt x="6051" y="9365"/>
                    <a:pt x="4864" y="10186"/>
                    <a:pt x="3677" y="11008"/>
                  </a:cubicBezTo>
                  <a:cubicBezTo>
                    <a:pt x="3383" y="11210"/>
                    <a:pt x="3124" y="11297"/>
                    <a:pt x="2893" y="11297"/>
                  </a:cubicBezTo>
                  <a:cubicBezTo>
                    <a:pt x="1973" y="11297"/>
                    <a:pt x="1480" y="9930"/>
                    <a:pt x="915" y="8999"/>
                  </a:cubicBezTo>
                  <a:cubicBezTo>
                    <a:pt x="2992" y="7425"/>
                    <a:pt x="5069" y="5850"/>
                    <a:pt x="7169" y="4275"/>
                  </a:cubicBezTo>
                  <a:cubicBezTo>
                    <a:pt x="8219" y="3453"/>
                    <a:pt x="9338" y="2723"/>
                    <a:pt x="10502" y="2038"/>
                  </a:cubicBezTo>
                  <a:cubicBezTo>
                    <a:pt x="11072" y="1718"/>
                    <a:pt x="11666" y="1422"/>
                    <a:pt x="12259" y="1125"/>
                  </a:cubicBezTo>
                  <a:cubicBezTo>
                    <a:pt x="12346" y="1084"/>
                    <a:pt x="12430" y="1065"/>
                    <a:pt x="12512" y="1065"/>
                  </a:cubicBezTo>
                  <a:close/>
                  <a:moveTo>
                    <a:pt x="12827" y="1"/>
                  </a:moveTo>
                  <a:cubicBezTo>
                    <a:pt x="11773" y="1"/>
                    <a:pt x="10258" y="1300"/>
                    <a:pt x="9520" y="1764"/>
                  </a:cubicBezTo>
                  <a:cubicBezTo>
                    <a:pt x="6233" y="3841"/>
                    <a:pt x="3266" y="6512"/>
                    <a:pt x="207" y="8931"/>
                  </a:cubicBezTo>
                  <a:cubicBezTo>
                    <a:pt x="0" y="9082"/>
                    <a:pt x="135" y="9388"/>
                    <a:pt x="329" y="9388"/>
                  </a:cubicBezTo>
                  <a:cubicBezTo>
                    <a:pt x="371" y="9388"/>
                    <a:pt x="415" y="9374"/>
                    <a:pt x="459" y="9342"/>
                  </a:cubicBezTo>
                  <a:cubicBezTo>
                    <a:pt x="481" y="9319"/>
                    <a:pt x="504" y="9296"/>
                    <a:pt x="550" y="9273"/>
                  </a:cubicBezTo>
                  <a:cubicBezTo>
                    <a:pt x="1120" y="10301"/>
                    <a:pt x="1737" y="11282"/>
                    <a:pt x="2421" y="12263"/>
                  </a:cubicBezTo>
                  <a:cubicBezTo>
                    <a:pt x="2480" y="12352"/>
                    <a:pt x="2577" y="12402"/>
                    <a:pt x="2676" y="12402"/>
                  </a:cubicBezTo>
                  <a:cubicBezTo>
                    <a:pt x="2730" y="12402"/>
                    <a:pt x="2784" y="12387"/>
                    <a:pt x="2832" y="12355"/>
                  </a:cubicBezTo>
                  <a:cubicBezTo>
                    <a:pt x="7009" y="9661"/>
                    <a:pt x="11392" y="6968"/>
                    <a:pt x="14930" y="3476"/>
                  </a:cubicBezTo>
                  <a:cubicBezTo>
                    <a:pt x="15067" y="3339"/>
                    <a:pt x="15067" y="3111"/>
                    <a:pt x="14975" y="2951"/>
                  </a:cubicBezTo>
                  <a:cubicBezTo>
                    <a:pt x="14587" y="2289"/>
                    <a:pt x="13925" y="235"/>
                    <a:pt x="13081" y="29"/>
                  </a:cubicBezTo>
                  <a:cubicBezTo>
                    <a:pt x="13000" y="10"/>
                    <a:pt x="12915" y="1"/>
                    <a:pt x="12827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5" name="Google Shape;1905;p66"/>
          <p:cNvGrpSpPr/>
          <p:nvPr/>
        </p:nvGrpSpPr>
        <p:grpSpPr>
          <a:xfrm rot="854098">
            <a:off x="7782856" y="510397"/>
            <a:ext cx="639528" cy="438002"/>
            <a:chOff x="5501450" y="2545600"/>
            <a:chExt cx="639525" cy="438000"/>
          </a:xfrm>
        </p:grpSpPr>
        <p:sp>
          <p:nvSpPr>
            <p:cNvPr id="1906" name="Google Shape;1906;p66"/>
            <p:cNvSpPr/>
            <p:nvPr/>
          </p:nvSpPr>
          <p:spPr>
            <a:xfrm>
              <a:off x="5501450" y="2545600"/>
              <a:ext cx="639525" cy="438000"/>
            </a:xfrm>
            <a:custGeom>
              <a:avLst/>
              <a:gdLst/>
              <a:ahLst/>
              <a:cxnLst/>
              <a:rect l="l" t="t" r="r" b="b"/>
              <a:pathLst>
                <a:path w="25581" h="17520" extrusionOk="0">
                  <a:moveTo>
                    <a:pt x="2054" y="916"/>
                  </a:moveTo>
                  <a:cubicBezTo>
                    <a:pt x="4249" y="1273"/>
                    <a:pt x="6534" y="1376"/>
                    <a:pt x="8837" y="1376"/>
                  </a:cubicBezTo>
                  <a:cubicBezTo>
                    <a:pt x="11993" y="1376"/>
                    <a:pt x="15185" y="1183"/>
                    <a:pt x="18229" y="1183"/>
                  </a:cubicBezTo>
                  <a:cubicBezTo>
                    <a:pt x="18767" y="1183"/>
                    <a:pt x="19366" y="1142"/>
                    <a:pt x="19969" y="1142"/>
                  </a:cubicBezTo>
                  <a:cubicBezTo>
                    <a:pt x="21476" y="1142"/>
                    <a:pt x="23008" y="1398"/>
                    <a:pt x="23668" y="3189"/>
                  </a:cubicBezTo>
                  <a:cubicBezTo>
                    <a:pt x="24139" y="4443"/>
                    <a:pt x="23998" y="6292"/>
                    <a:pt x="24045" y="7625"/>
                  </a:cubicBezTo>
                  <a:cubicBezTo>
                    <a:pt x="24154" y="10242"/>
                    <a:pt x="24076" y="12876"/>
                    <a:pt x="23904" y="15493"/>
                  </a:cubicBezTo>
                  <a:cubicBezTo>
                    <a:pt x="19549" y="16044"/>
                    <a:pt x="15184" y="16308"/>
                    <a:pt x="10802" y="16308"/>
                  </a:cubicBezTo>
                  <a:cubicBezTo>
                    <a:pt x="9570" y="16308"/>
                    <a:pt x="8336" y="16287"/>
                    <a:pt x="7101" y="16246"/>
                  </a:cubicBezTo>
                  <a:cubicBezTo>
                    <a:pt x="5141" y="16167"/>
                    <a:pt x="2398" y="16543"/>
                    <a:pt x="1505" y="14036"/>
                  </a:cubicBezTo>
                  <a:cubicBezTo>
                    <a:pt x="1066" y="12782"/>
                    <a:pt x="1270" y="10916"/>
                    <a:pt x="1207" y="9600"/>
                  </a:cubicBezTo>
                  <a:cubicBezTo>
                    <a:pt x="1160" y="8659"/>
                    <a:pt x="235" y="1700"/>
                    <a:pt x="2054" y="916"/>
                  </a:cubicBezTo>
                  <a:close/>
                  <a:moveTo>
                    <a:pt x="1928" y="0"/>
                  </a:moveTo>
                  <a:cubicBezTo>
                    <a:pt x="478" y="0"/>
                    <a:pt x="29" y="2119"/>
                    <a:pt x="16" y="3518"/>
                  </a:cubicBezTo>
                  <a:cubicBezTo>
                    <a:pt x="0" y="5869"/>
                    <a:pt x="204" y="8252"/>
                    <a:pt x="282" y="10603"/>
                  </a:cubicBezTo>
                  <a:cubicBezTo>
                    <a:pt x="345" y="12139"/>
                    <a:pt x="157" y="14098"/>
                    <a:pt x="1003" y="15462"/>
                  </a:cubicBezTo>
                  <a:cubicBezTo>
                    <a:pt x="2119" y="17247"/>
                    <a:pt x="4806" y="17520"/>
                    <a:pt x="7212" y="17520"/>
                  </a:cubicBezTo>
                  <a:cubicBezTo>
                    <a:pt x="8268" y="17520"/>
                    <a:pt x="9269" y="17467"/>
                    <a:pt x="10061" y="17467"/>
                  </a:cubicBezTo>
                  <a:cubicBezTo>
                    <a:pt x="10126" y="17467"/>
                    <a:pt x="10189" y="17468"/>
                    <a:pt x="10251" y="17468"/>
                  </a:cubicBezTo>
                  <a:cubicBezTo>
                    <a:pt x="10550" y="17471"/>
                    <a:pt x="10848" y="17473"/>
                    <a:pt x="11146" y="17473"/>
                  </a:cubicBezTo>
                  <a:cubicBezTo>
                    <a:pt x="15785" y="17473"/>
                    <a:pt x="20422" y="17132"/>
                    <a:pt x="25016" y="16528"/>
                  </a:cubicBezTo>
                  <a:cubicBezTo>
                    <a:pt x="25581" y="16449"/>
                    <a:pt x="25549" y="15791"/>
                    <a:pt x="25189" y="15509"/>
                  </a:cubicBezTo>
                  <a:cubicBezTo>
                    <a:pt x="25440" y="11857"/>
                    <a:pt x="25534" y="8126"/>
                    <a:pt x="25110" y="4490"/>
                  </a:cubicBezTo>
                  <a:cubicBezTo>
                    <a:pt x="24907" y="2766"/>
                    <a:pt x="24515" y="995"/>
                    <a:pt x="22728" y="305"/>
                  </a:cubicBezTo>
                  <a:cubicBezTo>
                    <a:pt x="22098" y="64"/>
                    <a:pt x="21403" y="15"/>
                    <a:pt x="20716" y="15"/>
                  </a:cubicBezTo>
                  <a:cubicBezTo>
                    <a:pt x="20240" y="15"/>
                    <a:pt x="19769" y="38"/>
                    <a:pt x="19327" y="38"/>
                  </a:cubicBezTo>
                  <a:cubicBezTo>
                    <a:pt x="17132" y="38"/>
                    <a:pt x="14954" y="70"/>
                    <a:pt x="12759" y="70"/>
                  </a:cubicBezTo>
                  <a:cubicBezTo>
                    <a:pt x="12545" y="72"/>
                    <a:pt x="12330" y="73"/>
                    <a:pt x="12115" y="73"/>
                  </a:cubicBezTo>
                  <a:cubicBezTo>
                    <a:pt x="10641" y="73"/>
                    <a:pt x="9140" y="30"/>
                    <a:pt x="7640" y="30"/>
                  </a:cubicBezTo>
                  <a:cubicBezTo>
                    <a:pt x="6052" y="30"/>
                    <a:pt x="4466" y="78"/>
                    <a:pt x="2916" y="274"/>
                  </a:cubicBezTo>
                  <a:cubicBezTo>
                    <a:pt x="2544" y="84"/>
                    <a:pt x="2216" y="0"/>
                    <a:pt x="19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66"/>
            <p:cNvSpPr/>
            <p:nvPr/>
          </p:nvSpPr>
          <p:spPr>
            <a:xfrm>
              <a:off x="5714775" y="2654925"/>
              <a:ext cx="280075" cy="257600"/>
            </a:xfrm>
            <a:custGeom>
              <a:avLst/>
              <a:gdLst/>
              <a:ahLst/>
              <a:cxnLst/>
              <a:rect l="l" t="t" r="r" b="b"/>
              <a:pathLst>
                <a:path w="11203" h="10304" extrusionOk="0">
                  <a:moveTo>
                    <a:pt x="652" y="289"/>
                  </a:moveTo>
                  <a:cubicBezTo>
                    <a:pt x="809" y="415"/>
                    <a:pt x="966" y="540"/>
                    <a:pt x="1138" y="650"/>
                  </a:cubicBezTo>
                  <a:cubicBezTo>
                    <a:pt x="1076" y="697"/>
                    <a:pt x="1044" y="775"/>
                    <a:pt x="1029" y="854"/>
                  </a:cubicBezTo>
                  <a:cubicBezTo>
                    <a:pt x="1029" y="1042"/>
                    <a:pt x="1044" y="1214"/>
                    <a:pt x="1044" y="1387"/>
                  </a:cubicBezTo>
                  <a:cubicBezTo>
                    <a:pt x="919" y="1449"/>
                    <a:pt x="825" y="1543"/>
                    <a:pt x="778" y="1669"/>
                  </a:cubicBezTo>
                  <a:cubicBezTo>
                    <a:pt x="746" y="1214"/>
                    <a:pt x="699" y="760"/>
                    <a:pt x="652" y="305"/>
                  </a:cubicBezTo>
                  <a:cubicBezTo>
                    <a:pt x="652" y="305"/>
                    <a:pt x="652" y="289"/>
                    <a:pt x="652" y="289"/>
                  </a:cubicBezTo>
                  <a:close/>
                  <a:moveTo>
                    <a:pt x="5778" y="4208"/>
                  </a:moveTo>
                  <a:lnTo>
                    <a:pt x="5778" y="4208"/>
                  </a:lnTo>
                  <a:cubicBezTo>
                    <a:pt x="6217" y="4333"/>
                    <a:pt x="6671" y="4443"/>
                    <a:pt x="7126" y="4521"/>
                  </a:cubicBezTo>
                  <a:cubicBezTo>
                    <a:pt x="7142" y="4537"/>
                    <a:pt x="7142" y="4537"/>
                    <a:pt x="7157" y="4553"/>
                  </a:cubicBezTo>
                  <a:cubicBezTo>
                    <a:pt x="6844" y="4725"/>
                    <a:pt x="6530" y="4913"/>
                    <a:pt x="6232" y="5101"/>
                  </a:cubicBezTo>
                  <a:cubicBezTo>
                    <a:pt x="6138" y="4804"/>
                    <a:pt x="5966" y="4490"/>
                    <a:pt x="5778" y="4208"/>
                  </a:cubicBezTo>
                  <a:close/>
                  <a:moveTo>
                    <a:pt x="840" y="2296"/>
                  </a:moveTo>
                  <a:lnTo>
                    <a:pt x="840" y="2296"/>
                  </a:lnTo>
                  <a:cubicBezTo>
                    <a:pt x="919" y="2672"/>
                    <a:pt x="1013" y="3032"/>
                    <a:pt x="1076" y="3393"/>
                  </a:cubicBezTo>
                  <a:cubicBezTo>
                    <a:pt x="1123" y="4694"/>
                    <a:pt x="1201" y="5995"/>
                    <a:pt x="1264" y="7280"/>
                  </a:cubicBezTo>
                  <a:cubicBezTo>
                    <a:pt x="1279" y="7500"/>
                    <a:pt x="1436" y="7641"/>
                    <a:pt x="1609" y="7688"/>
                  </a:cubicBezTo>
                  <a:cubicBezTo>
                    <a:pt x="1624" y="7923"/>
                    <a:pt x="1656" y="8142"/>
                    <a:pt x="1671" y="8377"/>
                  </a:cubicBezTo>
                  <a:cubicBezTo>
                    <a:pt x="1671" y="8503"/>
                    <a:pt x="1734" y="8612"/>
                    <a:pt x="1812" y="8706"/>
                  </a:cubicBezTo>
                  <a:cubicBezTo>
                    <a:pt x="1781" y="8753"/>
                    <a:pt x="1765" y="8801"/>
                    <a:pt x="1734" y="8848"/>
                  </a:cubicBezTo>
                  <a:cubicBezTo>
                    <a:pt x="1718" y="8910"/>
                    <a:pt x="1718" y="8957"/>
                    <a:pt x="1703" y="9004"/>
                  </a:cubicBezTo>
                  <a:cubicBezTo>
                    <a:pt x="1577" y="9130"/>
                    <a:pt x="1436" y="9239"/>
                    <a:pt x="1295" y="9365"/>
                  </a:cubicBezTo>
                  <a:cubicBezTo>
                    <a:pt x="1154" y="7014"/>
                    <a:pt x="1029" y="4647"/>
                    <a:pt x="840" y="2296"/>
                  </a:cubicBezTo>
                  <a:close/>
                  <a:moveTo>
                    <a:pt x="299" y="0"/>
                  </a:moveTo>
                  <a:cubicBezTo>
                    <a:pt x="146" y="0"/>
                    <a:pt x="0" y="102"/>
                    <a:pt x="10" y="305"/>
                  </a:cubicBezTo>
                  <a:cubicBezTo>
                    <a:pt x="88" y="3440"/>
                    <a:pt x="355" y="6575"/>
                    <a:pt x="574" y="9710"/>
                  </a:cubicBezTo>
                  <a:cubicBezTo>
                    <a:pt x="590" y="9866"/>
                    <a:pt x="684" y="9976"/>
                    <a:pt x="793" y="10023"/>
                  </a:cubicBezTo>
                  <a:cubicBezTo>
                    <a:pt x="841" y="10176"/>
                    <a:pt x="985" y="10303"/>
                    <a:pt x="1148" y="10303"/>
                  </a:cubicBezTo>
                  <a:cubicBezTo>
                    <a:pt x="1201" y="10303"/>
                    <a:pt x="1256" y="10289"/>
                    <a:pt x="1311" y="10258"/>
                  </a:cubicBezTo>
                  <a:cubicBezTo>
                    <a:pt x="1718" y="10070"/>
                    <a:pt x="2110" y="9851"/>
                    <a:pt x="2486" y="9647"/>
                  </a:cubicBezTo>
                  <a:cubicBezTo>
                    <a:pt x="2627" y="9631"/>
                    <a:pt x="2753" y="9569"/>
                    <a:pt x="2847" y="9475"/>
                  </a:cubicBezTo>
                  <a:cubicBezTo>
                    <a:pt x="2894" y="9427"/>
                    <a:pt x="2941" y="9396"/>
                    <a:pt x="2988" y="9349"/>
                  </a:cubicBezTo>
                  <a:cubicBezTo>
                    <a:pt x="5417" y="7938"/>
                    <a:pt x="7721" y="6199"/>
                    <a:pt x="10151" y="4819"/>
                  </a:cubicBezTo>
                  <a:cubicBezTo>
                    <a:pt x="10229" y="4757"/>
                    <a:pt x="10292" y="4694"/>
                    <a:pt x="10323" y="4615"/>
                  </a:cubicBezTo>
                  <a:cubicBezTo>
                    <a:pt x="10383" y="4639"/>
                    <a:pt x="10441" y="4649"/>
                    <a:pt x="10497" y="4649"/>
                  </a:cubicBezTo>
                  <a:cubicBezTo>
                    <a:pt x="10925" y="4649"/>
                    <a:pt x="11203" y="4024"/>
                    <a:pt x="10731" y="3816"/>
                  </a:cubicBezTo>
                  <a:cubicBezTo>
                    <a:pt x="9101" y="3032"/>
                    <a:pt x="7439" y="2296"/>
                    <a:pt x="5762" y="1606"/>
                  </a:cubicBezTo>
                  <a:cubicBezTo>
                    <a:pt x="4238" y="987"/>
                    <a:pt x="2525" y="34"/>
                    <a:pt x="860" y="34"/>
                  </a:cubicBezTo>
                  <a:cubicBezTo>
                    <a:pt x="796" y="34"/>
                    <a:pt x="732" y="36"/>
                    <a:pt x="668" y="39"/>
                  </a:cubicBezTo>
                  <a:cubicBezTo>
                    <a:pt x="621" y="39"/>
                    <a:pt x="590" y="70"/>
                    <a:pt x="558" y="117"/>
                  </a:cubicBezTo>
                  <a:cubicBezTo>
                    <a:pt x="492" y="39"/>
                    <a:pt x="394" y="0"/>
                    <a:pt x="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" name="Google Shape;1721;p63"/>
          <p:cNvGrpSpPr/>
          <p:nvPr/>
        </p:nvGrpSpPr>
        <p:grpSpPr>
          <a:xfrm flipH="1">
            <a:off x="7400492" y="3632809"/>
            <a:ext cx="1875030" cy="1511226"/>
            <a:chOff x="6562292" y="3785209"/>
            <a:chExt cx="1875030" cy="1511226"/>
          </a:xfrm>
        </p:grpSpPr>
        <p:grpSp>
          <p:nvGrpSpPr>
            <p:cNvPr id="62" name="Google Shape;1722;p63"/>
            <p:cNvGrpSpPr/>
            <p:nvPr/>
          </p:nvGrpSpPr>
          <p:grpSpPr>
            <a:xfrm>
              <a:off x="7717466" y="3785209"/>
              <a:ext cx="719856" cy="680112"/>
              <a:chOff x="7717200" y="3905550"/>
              <a:chExt cx="592377" cy="559671"/>
            </a:xfrm>
          </p:grpSpPr>
          <p:sp>
            <p:nvSpPr>
              <p:cNvPr id="64" name="Google Shape;1723;p63"/>
              <p:cNvSpPr/>
              <p:nvPr/>
            </p:nvSpPr>
            <p:spPr>
              <a:xfrm>
                <a:off x="7724869" y="3917054"/>
                <a:ext cx="581268" cy="532152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9437" extrusionOk="0">
                    <a:moveTo>
                      <a:pt x="10129" y="1"/>
                    </a:moveTo>
                    <a:cubicBezTo>
                      <a:pt x="9518" y="1"/>
                      <a:pt x="4203" y="2425"/>
                      <a:pt x="3814" y="2672"/>
                    </a:cubicBezTo>
                    <a:cubicBezTo>
                      <a:pt x="3407" y="2932"/>
                      <a:pt x="0" y="4549"/>
                      <a:pt x="0" y="4684"/>
                    </a:cubicBezTo>
                    <a:cubicBezTo>
                      <a:pt x="0" y="4808"/>
                      <a:pt x="2382" y="5425"/>
                      <a:pt x="2382" y="5425"/>
                    </a:cubicBezTo>
                    <a:cubicBezTo>
                      <a:pt x="2382" y="5425"/>
                      <a:pt x="2456" y="6129"/>
                      <a:pt x="2580" y="6771"/>
                    </a:cubicBezTo>
                    <a:cubicBezTo>
                      <a:pt x="2703" y="7400"/>
                      <a:pt x="2963" y="8511"/>
                      <a:pt x="2963" y="8511"/>
                    </a:cubicBezTo>
                    <a:cubicBezTo>
                      <a:pt x="3308" y="8474"/>
                      <a:pt x="4901" y="7104"/>
                      <a:pt x="4901" y="7104"/>
                    </a:cubicBezTo>
                    <a:cubicBezTo>
                      <a:pt x="4901" y="7104"/>
                      <a:pt x="6308" y="9424"/>
                      <a:pt x="6542" y="9437"/>
                    </a:cubicBezTo>
                    <a:cubicBezTo>
                      <a:pt x="6543" y="9437"/>
                      <a:pt x="6543" y="9437"/>
                      <a:pt x="6543" y="9437"/>
                    </a:cubicBezTo>
                    <a:cubicBezTo>
                      <a:pt x="6786" y="9437"/>
                      <a:pt x="10307" y="265"/>
                      <a:pt x="10184" y="18"/>
                    </a:cubicBezTo>
                    <a:cubicBezTo>
                      <a:pt x="10177" y="6"/>
                      <a:pt x="10159" y="1"/>
                      <a:pt x="101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1724;p63"/>
              <p:cNvSpPr/>
              <p:nvPr/>
            </p:nvSpPr>
            <p:spPr>
              <a:xfrm>
                <a:off x="7717200" y="3905550"/>
                <a:ext cx="592377" cy="559671"/>
              </a:xfrm>
              <a:custGeom>
                <a:avLst/>
                <a:gdLst/>
                <a:ahLst/>
                <a:cxnLst/>
                <a:rect l="l" t="t" r="r" b="b"/>
                <a:pathLst>
                  <a:path w="10505" h="9925" extrusionOk="0">
                    <a:moveTo>
                      <a:pt x="9764" y="420"/>
                    </a:moveTo>
                    <a:cubicBezTo>
                      <a:pt x="9147" y="827"/>
                      <a:pt x="8518" y="1247"/>
                      <a:pt x="7913" y="1654"/>
                    </a:cubicBezTo>
                    <a:cubicBezTo>
                      <a:pt x="7715" y="1802"/>
                      <a:pt x="7505" y="1938"/>
                      <a:pt x="7283" y="2086"/>
                    </a:cubicBezTo>
                    <a:cubicBezTo>
                      <a:pt x="6111" y="2889"/>
                      <a:pt x="4728" y="3839"/>
                      <a:pt x="3382" y="4851"/>
                    </a:cubicBezTo>
                    <a:cubicBezTo>
                      <a:pt x="3148" y="5037"/>
                      <a:pt x="2926" y="5209"/>
                      <a:pt x="2728" y="5382"/>
                    </a:cubicBezTo>
                    <a:lnTo>
                      <a:pt x="2679" y="5419"/>
                    </a:lnTo>
                    <a:lnTo>
                      <a:pt x="2605" y="5493"/>
                    </a:lnTo>
                    <a:cubicBezTo>
                      <a:pt x="2506" y="5432"/>
                      <a:pt x="2407" y="5382"/>
                      <a:pt x="2296" y="5370"/>
                    </a:cubicBezTo>
                    <a:lnTo>
                      <a:pt x="2197" y="5345"/>
                    </a:lnTo>
                    <a:cubicBezTo>
                      <a:pt x="1963" y="5259"/>
                      <a:pt x="1728" y="5197"/>
                      <a:pt x="1482" y="5123"/>
                    </a:cubicBezTo>
                    <a:cubicBezTo>
                      <a:pt x="1087" y="5000"/>
                      <a:pt x="716" y="4913"/>
                      <a:pt x="358" y="4839"/>
                    </a:cubicBezTo>
                    <a:lnTo>
                      <a:pt x="371" y="4839"/>
                    </a:lnTo>
                    <a:lnTo>
                      <a:pt x="420" y="4802"/>
                    </a:lnTo>
                    <a:cubicBezTo>
                      <a:pt x="506" y="4740"/>
                      <a:pt x="605" y="4679"/>
                      <a:pt x="704" y="4629"/>
                    </a:cubicBezTo>
                    <a:cubicBezTo>
                      <a:pt x="815" y="4568"/>
                      <a:pt x="938" y="4518"/>
                      <a:pt x="1062" y="4456"/>
                    </a:cubicBezTo>
                    <a:lnTo>
                      <a:pt x="1210" y="4382"/>
                    </a:lnTo>
                    <a:cubicBezTo>
                      <a:pt x="1802" y="4098"/>
                      <a:pt x="2407" y="3790"/>
                      <a:pt x="3062" y="3457"/>
                    </a:cubicBezTo>
                    <a:cubicBezTo>
                      <a:pt x="3432" y="3259"/>
                      <a:pt x="3827" y="3062"/>
                      <a:pt x="4296" y="2827"/>
                    </a:cubicBezTo>
                    <a:cubicBezTo>
                      <a:pt x="5975" y="1988"/>
                      <a:pt x="7382" y="1309"/>
                      <a:pt x="8876" y="729"/>
                    </a:cubicBezTo>
                    <a:cubicBezTo>
                      <a:pt x="9159" y="605"/>
                      <a:pt x="9468" y="506"/>
                      <a:pt x="9764" y="420"/>
                    </a:cubicBezTo>
                    <a:close/>
                    <a:moveTo>
                      <a:pt x="9949" y="494"/>
                    </a:moveTo>
                    <a:lnTo>
                      <a:pt x="9949" y="494"/>
                    </a:lnTo>
                    <a:cubicBezTo>
                      <a:pt x="9814" y="630"/>
                      <a:pt x="9678" y="790"/>
                      <a:pt x="9542" y="938"/>
                    </a:cubicBezTo>
                    <a:cubicBezTo>
                      <a:pt x="9468" y="1037"/>
                      <a:pt x="9394" y="1124"/>
                      <a:pt x="9320" y="1198"/>
                    </a:cubicBezTo>
                    <a:cubicBezTo>
                      <a:pt x="8900" y="1654"/>
                      <a:pt x="8468" y="2111"/>
                      <a:pt x="8049" y="2568"/>
                    </a:cubicBezTo>
                    <a:cubicBezTo>
                      <a:pt x="7296" y="3358"/>
                      <a:pt x="6543" y="4148"/>
                      <a:pt x="5790" y="4938"/>
                    </a:cubicBezTo>
                    <a:lnTo>
                      <a:pt x="5283" y="5469"/>
                    </a:lnTo>
                    <a:lnTo>
                      <a:pt x="4913" y="5864"/>
                    </a:lnTo>
                    <a:cubicBezTo>
                      <a:pt x="4777" y="6012"/>
                      <a:pt x="4642" y="6160"/>
                      <a:pt x="4493" y="6308"/>
                    </a:cubicBezTo>
                    <a:lnTo>
                      <a:pt x="4469" y="6308"/>
                    </a:lnTo>
                    <a:cubicBezTo>
                      <a:pt x="4358" y="6370"/>
                      <a:pt x="4259" y="6456"/>
                      <a:pt x="4197" y="6567"/>
                    </a:cubicBezTo>
                    <a:cubicBezTo>
                      <a:pt x="4173" y="6580"/>
                      <a:pt x="4160" y="6604"/>
                      <a:pt x="4148" y="6617"/>
                    </a:cubicBezTo>
                    <a:cubicBezTo>
                      <a:pt x="4061" y="6740"/>
                      <a:pt x="3987" y="6863"/>
                      <a:pt x="3913" y="6987"/>
                    </a:cubicBezTo>
                    <a:lnTo>
                      <a:pt x="3864" y="7086"/>
                    </a:lnTo>
                    <a:cubicBezTo>
                      <a:pt x="3790" y="7209"/>
                      <a:pt x="3716" y="7320"/>
                      <a:pt x="3642" y="7431"/>
                    </a:cubicBezTo>
                    <a:cubicBezTo>
                      <a:pt x="3580" y="7555"/>
                      <a:pt x="3518" y="7641"/>
                      <a:pt x="3444" y="7752"/>
                    </a:cubicBezTo>
                    <a:lnTo>
                      <a:pt x="3173" y="8221"/>
                    </a:lnTo>
                    <a:lnTo>
                      <a:pt x="3123" y="8295"/>
                    </a:lnTo>
                    <a:cubicBezTo>
                      <a:pt x="3025" y="7876"/>
                      <a:pt x="2950" y="7444"/>
                      <a:pt x="2889" y="7024"/>
                    </a:cubicBezTo>
                    <a:cubicBezTo>
                      <a:pt x="2827" y="6592"/>
                      <a:pt x="2765" y="6148"/>
                      <a:pt x="2654" y="5728"/>
                    </a:cubicBezTo>
                    <a:cubicBezTo>
                      <a:pt x="2679" y="5678"/>
                      <a:pt x="2691" y="5629"/>
                      <a:pt x="2679" y="5580"/>
                    </a:cubicBezTo>
                    <a:cubicBezTo>
                      <a:pt x="2827" y="5456"/>
                      <a:pt x="2975" y="5333"/>
                      <a:pt x="3136" y="5222"/>
                    </a:cubicBezTo>
                    <a:cubicBezTo>
                      <a:pt x="3210" y="5172"/>
                      <a:pt x="3284" y="5123"/>
                      <a:pt x="3358" y="5074"/>
                    </a:cubicBezTo>
                    <a:cubicBezTo>
                      <a:pt x="3950" y="4629"/>
                      <a:pt x="4568" y="4197"/>
                      <a:pt x="5098" y="3815"/>
                    </a:cubicBezTo>
                    <a:cubicBezTo>
                      <a:pt x="6333" y="2950"/>
                      <a:pt x="7666" y="2025"/>
                      <a:pt x="9024" y="1111"/>
                    </a:cubicBezTo>
                    <a:lnTo>
                      <a:pt x="9196" y="988"/>
                    </a:lnTo>
                    <a:cubicBezTo>
                      <a:pt x="9443" y="827"/>
                      <a:pt x="9703" y="654"/>
                      <a:pt x="9949" y="494"/>
                    </a:cubicBezTo>
                    <a:close/>
                    <a:moveTo>
                      <a:pt x="4530" y="6530"/>
                    </a:moveTo>
                    <a:cubicBezTo>
                      <a:pt x="4555" y="6555"/>
                      <a:pt x="4580" y="6580"/>
                      <a:pt x="4592" y="6617"/>
                    </a:cubicBezTo>
                    <a:lnTo>
                      <a:pt x="4617" y="6641"/>
                    </a:lnTo>
                    <a:cubicBezTo>
                      <a:pt x="4679" y="6777"/>
                      <a:pt x="4753" y="6901"/>
                      <a:pt x="4802" y="7036"/>
                    </a:cubicBezTo>
                    <a:lnTo>
                      <a:pt x="4839" y="7110"/>
                    </a:lnTo>
                    <a:cubicBezTo>
                      <a:pt x="4864" y="7160"/>
                      <a:pt x="4888" y="7221"/>
                      <a:pt x="4925" y="7283"/>
                    </a:cubicBezTo>
                    <a:cubicBezTo>
                      <a:pt x="4802" y="7345"/>
                      <a:pt x="4691" y="7419"/>
                      <a:pt x="4580" y="7505"/>
                    </a:cubicBezTo>
                    <a:cubicBezTo>
                      <a:pt x="4555" y="7530"/>
                      <a:pt x="4530" y="7542"/>
                      <a:pt x="4493" y="7567"/>
                    </a:cubicBezTo>
                    <a:cubicBezTo>
                      <a:pt x="4333" y="7691"/>
                      <a:pt x="4160" y="7826"/>
                      <a:pt x="4000" y="7950"/>
                    </a:cubicBezTo>
                    <a:cubicBezTo>
                      <a:pt x="3901" y="8024"/>
                      <a:pt x="3815" y="8098"/>
                      <a:pt x="3728" y="8172"/>
                    </a:cubicBezTo>
                    <a:lnTo>
                      <a:pt x="3580" y="8308"/>
                    </a:lnTo>
                    <a:lnTo>
                      <a:pt x="3518" y="8357"/>
                    </a:lnTo>
                    <a:cubicBezTo>
                      <a:pt x="3457" y="8406"/>
                      <a:pt x="3395" y="8456"/>
                      <a:pt x="3321" y="8505"/>
                    </a:cubicBezTo>
                    <a:cubicBezTo>
                      <a:pt x="3407" y="8382"/>
                      <a:pt x="3481" y="8258"/>
                      <a:pt x="3555" y="8135"/>
                    </a:cubicBezTo>
                    <a:cubicBezTo>
                      <a:pt x="3703" y="7876"/>
                      <a:pt x="3864" y="7629"/>
                      <a:pt x="4000" y="7370"/>
                    </a:cubicBezTo>
                    <a:cubicBezTo>
                      <a:pt x="4049" y="7296"/>
                      <a:pt x="4086" y="7209"/>
                      <a:pt x="4135" y="7123"/>
                    </a:cubicBezTo>
                    <a:cubicBezTo>
                      <a:pt x="4222" y="6925"/>
                      <a:pt x="4333" y="6752"/>
                      <a:pt x="4469" y="6592"/>
                    </a:cubicBezTo>
                    <a:cubicBezTo>
                      <a:pt x="4493" y="6567"/>
                      <a:pt x="4506" y="6543"/>
                      <a:pt x="4530" y="6530"/>
                    </a:cubicBezTo>
                    <a:close/>
                    <a:moveTo>
                      <a:pt x="9912" y="877"/>
                    </a:moveTo>
                    <a:lnTo>
                      <a:pt x="9912" y="877"/>
                    </a:lnTo>
                    <a:cubicBezTo>
                      <a:pt x="9826" y="1087"/>
                      <a:pt x="9752" y="1296"/>
                      <a:pt x="9690" y="1469"/>
                    </a:cubicBezTo>
                    <a:cubicBezTo>
                      <a:pt x="9431" y="2222"/>
                      <a:pt x="9147" y="2963"/>
                      <a:pt x="8876" y="3654"/>
                    </a:cubicBezTo>
                    <a:cubicBezTo>
                      <a:pt x="8567" y="4444"/>
                      <a:pt x="8258" y="5246"/>
                      <a:pt x="7950" y="6049"/>
                    </a:cubicBezTo>
                    <a:cubicBezTo>
                      <a:pt x="7654" y="6802"/>
                      <a:pt x="7357" y="7567"/>
                      <a:pt x="7073" y="8320"/>
                    </a:cubicBezTo>
                    <a:cubicBezTo>
                      <a:pt x="7012" y="8456"/>
                      <a:pt x="6962" y="8604"/>
                      <a:pt x="6913" y="8740"/>
                    </a:cubicBezTo>
                    <a:cubicBezTo>
                      <a:pt x="6839" y="8962"/>
                      <a:pt x="6752" y="9196"/>
                      <a:pt x="6666" y="9406"/>
                    </a:cubicBezTo>
                    <a:cubicBezTo>
                      <a:pt x="6580" y="9258"/>
                      <a:pt x="6506" y="9110"/>
                      <a:pt x="6407" y="8974"/>
                    </a:cubicBezTo>
                    <a:lnTo>
                      <a:pt x="6333" y="8863"/>
                    </a:lnTo>
                    <a:lnTo>
                      <a:pt x="6197" y="8666"/>
                    </a:lnTo>
                    <a:cubicBezTo>
                      <a:pt x="6073" y="8468"/>
                      <a:pt x="5938" y="8258"/>
                      <a:pt x="5814" y="8061"/>
                    </a:cubicBezTo>
                    <a:cubicBezTo>
                      <a:pt x="5580" y="7715"/>
                      <a:pt x="5345" y="7345"/>
                      <a:pt x="5086" y="6851"/>
                    </a:cubicBezTo>
                    <a:lnTo>
                      <a:pt x="5061" y="6814"/>
                    </a:lnTo>
                    <a:cubicBezTo>
                      <a:pt x="4975" y="6666"/>
                      <a:pt x="4839" y="6407"/>
                      <a:pt x="4654" y="6333"/>
                    </a:cubicBezTo>
                    <a:cubicBezTo>
                      <a:pt x="5197" y="5839"/>
                      <a:pt x="5703" y="5308"/>
                      <a:pt x="6197" y="4790"/>
                    </a:cubicBezTo>
                    <a:cubicBezTo>
                      <a:pt x="6320" y="4654"/>
                      <a:pt x="6444" y="4530"/>
                      <a:pt x="6567" y="4395"/>
                    </a:cubicBezTo>
                    <a:cubicBezTo>
                      <a:pt x="7394" y="3531"/>
                      <a:pt x="8382" y="2494"/>
                      <a:pt x="9345" y="1469"/>
                    </a:cubicBezTo>
                    <a:cubicBezTo>
                      <a:pt x="9419" y="1383"/>
                      <a:pt x="9493" y="1309"/>
                      <a:pt x="9579" y="1222"/>
                    </a:cubicBezTo>
                    <a:cubicBezTo>
                      <a:pt x="9690" y="1111"/>
                      <a:pt x="9801" y="1000"/>
                      <a:pt x="9912" y="877"/>
                    </a:cubicBezTo>
                    <a:close/>
                    <a:moveTo>
                      <a:pt x="10172" y="0"/>
                    </a:moveTo>
                    <a:cubicBezTo>
                      <a:pt x="10085" y="0"/>
                      <a:pt x="10011" y="13"/>
                      <a:pt x="9937" y="25"/>
                    </a:cubicBezTo>
                    <a:cubicBezTo>
                      <a:pt x="9653" y="99"/>
                      <a:pt x="9369" y="185"/>
                      <a:pt x="9098" y="297"/>
                    </a:cubicBezTo>
                    <a:cubicBezTo>
                      <a:pt x="8258" y="605"/>
                      <a:pt x="7444" y="988"/>
                      <a:pt x="6691" y="1346"/>
                    </a:cubicBezTo>
                    <a:cubicBezTo>
                      <a:pt x="5506" y="1914"/>
                      <a:pt x="4271" y="2543"/>
                      <a:pt x="2913" y="3247"/>
                    </a:cubicBezTo>
                    <a:cubicBezTo>
                      <a:pt x="2407" y="3518"/>
                      <a:pt x="1889" y="3777"/>
                      <a:pt x="1370" y="4024"/>
                    </a:cubicBezTo>
                    <a:lnTo>
                      <a:pt x="667" y="4382"/>
                    </a:lnTo>
                    <a:cubicBezTo>
                      <a:pt x="482" y="4469"/>
                      <a:pt x="309" y="4568"/>
                      <a:pt x="161" y="4703"/>
                    </a:cubicBezTo>
                    <a:cubicBezTo>
                      <a:pt x="136" y="4728"/>
                      <a:pt x="111" y="4765"/>
                      <a:pt x="99" y="4802"/>
                    </a:cubicBezTo>
                    <a:cubicBezTo>
                      <a:pt x="50" y="4814"/>
                      <a:pt x="25" y="4851"/>
                      <a:pt x="13" y="4888"/>
                    </a:cubicBezTo>
                    <a:cubicBezTo>
                      <a:pt x="0" y="4938"/>
                      <a:pt x="25" y="4975"/>
                      <a:pt x="62" y="5000"/>
                    </a:cubicBezTo>
                    <a:cubicBezTo>
                      <a:pt x="482" y="5172"/>
                      <a:pt x="914" y="5333"/>
                      <a:pt x="1346" y="5456"/>
                    </a:cubicBezTo>
                    <a:cubicBezTo>
                      <a:pt x="1593" y="5530"/>
                      <a:pt x="1827" y="5617"/>
                      <a:pt x="2074" y="5691"/>
                    </a:cubicBezTo>
                    <a:cubicBezTo>
                      <a:pt x="2160" y="5715"/>
                      <a:pt x="2235" y="5740"/>
                      <a:pt x="2321" y="5765"/>
                    </a:cubicBezTo>
                    <a:lnTo>
                      <a:pt x="2395" y="5790"/>
                    </a:lnTo>
                    <a:lnTo>
                      <a:pt x="2407" y="5802"/>
                    </a:lnTo>
                    <a:cubicBezTo>
                      <a:pt x="2432" y="5814"/>
                      <a:pt x="2444" y="5827"/>
                      <a:pt x="2469" y="5827"/>
                    </a:cubicBezTo>
                    <a:cubicBezTo>
                      <a:pt x="2494" y="6061"/>
                      <a:pt x="2518" y="6283"/>
                      <a:pt x="2543" y="6518"/>
                    </a:cubicBezTo>
                    <a:cubicBezTo>
                      <a:pt x="2617" y="7246"/>
                      <a:pt x="2691" y="7999"/>
                      <a:pt x="2950" y="8690"/>
                    </a:cubicBezTo>
                    <a:lnTo>
                      <a:pt x="2950" y="8703"/>
                    </a:lnTo>
                    <a:cubicBezTo>
                      <a:pt x="2950" y="8740"/>
                      <a:pt x="2963" y="8764"/>
                      <a:pt x="2987" y="8789"/>
                    </a:cubicBezTo>
                    <a:cubicBezTo>
                      <a:pt x="3012" y="8838"/>
                      <a:pt x="3062" y="8876"/>
                      <a:pt x="3111" y="8876"/>
                    </a:cubicBezTo>
                    <a:lnTo>
                      <a:pt x="3148" y="8876"/>
                    </a:lnTo>
                    <a:cubicBezTo>
                      <a:pt x="3457" y="8764"/>
                      <a:pt x="3728" y="8604"/>
                      <a:pt x="3975" y="8382"/>
                    </a:cubicBezTo>
                    <a:cubicBezTo>
                      <a:pt x="4012" y="8345"/>
                      <a:pt x="4061" y="8308"/>
                      <a:pt x="4111" y="8271"/>
                    </a:cubicBezTo>
                    <a:cubicBezTo>
                      <a:pt x="4222" y="8184"/>
                      <a:pt x="4333" y="8098"/>
                      <a:pt x="4444" y="8024"/>
                    </a:cubicBezTo>
                    <a:lnTo>
                      <a:pt x="4617" y="7900"/>
                    </a:lnTo>
                    <a:lnTo>
                      <a:pt x="4765" y="7789"/>
                    </a:lnTo>
                    <a:cubicBezTo>
                      <a:pt x="4864" y="7728"/>
                      <a:pt x="4963" y="7653"/>
                      <a:pt x="5049" y="7579"/>
                    </a:cubicBezTo>
                    <a:cubicBezTo>
                      <a:pt x="5160" y="7777"/>
                      <a:pt x="5296" y="7999"/>
                      <a:pt x="5444" y="8258"/>
                    </a:cubicBezTo>
                    <a:cubicBezTo>
                      <a:pt x="5617" y="8530"/>
                      <a:pt x="5790" y="8814"/>
                      <a:pt x="5950" y="9061"/>
                    </a:cubicBezTo>
                    <a:cubicBezTo>
                      <a:pt x="6012" y="9147"/>
                      <a:pt x="6061" y="9246"/>
                      <a:pt x="6123" y="9345"/>
                    </a:cubicBezTo>
                    <a:cubicBezTo>
                      <a:pt x="6222" y="9530"/>
                      <a:pt x="6345" y="9703"/>
                      <a:pt x="6468" y="9875"/>
                    </a:cubicBezTo>
                    <a:cubicBezTo>
                      <a:pt x="6493" y="9900"/>
                      <a:pt x="6543" y="9925"/>
                      <a:pt x="6580" y="9925"/>
                    </a:cubicBezTo>
                    <a:cubicBezTo>
                      <a:pt x="6629" y="9925"/>
                      <a:pt x="6666" y="9900"/>
                      <a:pt x="6703" y="9875"/>
                    </a:cubicBezTo>
                    <a:cubicBezTo>
                      <a:pt x="6728" y="9838"/>
                      <a:pt x="6752" y="9789"/>
                      <a:pt x="6752" y="9740"/>
                    </a:cubicBezTo>
                    <a:cubicBezTo>
                      <a:pt x="6925" y="9431"/>
                      <a:pt x="7073" y="9110"/>
                      <a:pt x="7209" y="8801"/>
                    </a:cubicBezTo>
                    <a:lnTo>
                      <a:pt x="7258" y="8703"/>
                    </a:lnTo>
                    <a:cubicBezTo>
                      <a:pt x="7555" y="8024"/>
                      <a:pt x="7851" y="7333"/>
                      <a:pt x="8123" y="6666"/>
                    </a:cubicBezTo>
                    <a:lnTo>
                      <a:pt x="8147" y="6592"/>
                    </a:lnTo>
                    <a:cubicBezTo>
                      <a:pt x="8740" y="5185"/>
                      <a:pt x="9406" y="3518"/>
                      <a:pt x="10024" y="1827"/>
                    </a:cubicBezTo>
                    <a:cubicBezTo>
                      <a:pt x="10135" y="1519"/>
                      <a:pt x="10258" y="1210"/>
                      <a:pt x="10357" y="877"/>
                    </a:cubicBezTo>
                    <a:lnTo>
                      <a:pt x="10369" y="827"/>
                    </a:lnTo>
                    <a:cubicBezTo>
                      <a:pt x="10443" y="654"/>
                      <a:pt x="10480" y="469"/>
                      <a:pt x="10468" y="284"/>
                    </a:cubicBezTo>
                    <a:cubicBezTo>
                      <a:pt x="10505" y="222"/>
                      <a:pt x="10493" y="148"/>
                      <a:pt x="10443" y="111"/>
                    </a:cubicBezTo>
                    <a:cubicBezTo>
                      <a:pt x="10369" y="37"/>
                      <a:pt x="10270" y="0"/>
                      <a:pt x="101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3" name="Google Shape;1725;p63"/>
            <p:cNvSpPr/>
            <p:nvPr/>
          </p:nvSpPr>
          <p:spPr>
            <a:xfrm>
              <a:off x="6562292" y="4354432"/>
              <a:ext cx="1368335" cy="942004"/>
            </a:xfrm>
            <a:custGeom>
              <a:avLst/>
              <a:gdLst/>
              <a:ahLst/>
              <a:cxnLst/>
              <a:rect l="l" t="t" r="r" b="b"/>
              <a:pathLst>
                <a:path w="16999" h="11703" extrusionOk="0">
                  <a:moveTo>
                    <a:pt x="16961" y="211"/>
                  </a:moveTo>
                  <a:cubicBezTo>
                    <a:pt x="16998" y="87"/>
                    <a:pt x="16850" y="1"/>
                    <a:pt x="16764" y="100"/>
                  </a:cubicBezTo>
                  <a:cubicBezTo>
                    <a:pt x="16752" y="112"/>
                    <a:pt x="16752" y="124"/>
                    <a:pt x="16739" y="137"/>
                  </a:cubicBezTo>
                  <a:lnTo>
                    <a:pt x="16727" y="186"/>
                  </a:lnTo>
                  <a:lnTo>
                    <a:pt x="16715" y="235"/>
                  </a:lnTo>
                  <a:lnTo>
                    <a:pt x="16690" y="285"/>
                  </a:lnTo>
                  <a:lnTo>
                    <a:pt x="16665" y="346"/>
                  </a:lnTo>
                  <a:cubicBezTo>
                    <a:pt x="16616" y="495"/>
                    <a:pt x="16826" y="569"/>
                    <a:pt x="16887" y="433"/>
                  </a:cubicBezTo>
                  <a:lnTo>
                    <a:pt x="16912" y="359"/>
                  </a:lnTo>
                  <a:lnTo>
                    <a:pt x="16924" y="309"/>
                  </a:lnTo>
                  <a:lnTo>
                    <a:pt x="16949" y="260"/>
                  </a:lnTo>
                  <a:close/>
                  <a:moveTo>
                    <a:pt x="260" y="10197"/>
                  </a:moveTo>
                  <a:cubicBezTo>
                    <a:pt x="137" y="10110"/>
                    <a:pt x="1" y="10283"/>
                    <a:pt x="112" y="10382"/>
                  </a:cubicBezTo>
                  <a:lnTo>
                    <a:pt x="186" y="10444"/>
                  </a:lnTo>
                  <a:lnTo>
                    <a:pt x="248" y="10481"/>
                  </a:lnTo>
                  <a:lnTo>
                    <a:pt x="309" y="10530"/>
                  </a:lnTo>
                  <a:cubicBezTo>
                    <a:pt x="433" y="10617"/>
                    <a:pt x="569" y="10431"/>
                    <a:pt x="445" y="10345"/>
                  </a:cubicBezTo>
                  <a:lnTo>
                    <a:pt x="384" y="10296"/>
                  </a:lnTo>
                  <a:lnTo>
                    <a:pt x="334" y="10259"/>
                  </a:lnTo>
                  <a:close/>
                  <a:moveTo>
                    <a:pt x="1013" y="10728"/>
                  </a:moveTo>
                  <a:cubicBezTo>
                    <a:pt x="890" y="10617"/>
                    <a:pt x="741" y="10789"/>
                    <a:pt x="853" y="10900"/>
                  </a:cubicBezTo>
                  <a:cubicBezTo>
                    <a:pt x="865" y="10900"/>
                    <a:pt x="877" y="10913"/>
                    <a:pt x="890" y="10925"/>
                  </a:cubicBezTo>
                  <a:lnTo>
                    <a:pt x="951" y="10962"/>
                  </a:lnTo>
                  <a:lnTo>
                    <a:pt x="1013" y="10999"/>
                  </a:lnTo>
                  <a:lnTo>
                    <a:pt x="1087" y="11036"/>
                  </a:lnTo>
                  <a:cubicBezTo>
                    <a:pt x="1211" y="11135"/>
                    <a:pt x="1359" y="10962"/>
                    <a:pt x="1248" y="10863"/>
                  </a:cubicBezTo>
                  <a:cubicBezTo>
                    <a:pt x="1235" y="10851"/>
                    <a:pt x="1223" y="10839"/>
                    <a:pt x="1211" y="10839"/>
                  </a:cubicBezTo>
                  <a:lnTo>
                    <a:pt x="1136" y="10802"/>
                  </a:lnTo>
                  <a:lnTo>
                    <a:pt x="1075" y="10765"/>
                  </a:lnTo>
                  <a:close/>
                  <a:moveTo>
                    <a:pt x="1828" y="11123"/>
                  </a:moveTo>
                  <a:cubicBezTo>
                    <a:pt x="1680" y="11073"/>
                    <a:pt x="1593" y="11283"/>
                    <a:pt x="1741" y="11345"/>
                  </a:cubicBezTo>
                  <a:lnTo>
                    <a:pt x="1791" y="11370"/>
                  </a:lnTo>
                  <a:lnTo>
                    <a:pt x="1852" y="11382"/>
                  </a:lnTo>
                  <a:lnTo>
                    <a:pt x="1914" y="11407"/>
                  </a:lnTo>
                  <a:lnTo>
                    <a:pt x="1964" y="11431"/>
                  </a:lnTo>
                  <a:cubicBezTo>
                    <a:pt x="2001" y="11444"/>
                    <a:pt x="2050" y="11431"/>
                    <a:pt x="2075" y="11394"/>
                  </a:cubicBezTo>
                  <a:cubicBezTo>
                    <a:pt x="2136" y="11345"/>
                    <a:pt x="2124" y="11234"/>
                    <a:pt x="2038" y="11209"/>
                  </a:cubicBezTo>
                  <a:lnTo>
                    <a:pt x="1988" y="11184"/>
                  </a:lnTo>
                  <a:lnTo>
                    <a:pt x="1927" y="11172"/>
                  </a:lnTo>
                  <a:lnTo>
                    <a:pt x="1877" y="11147"/>
                  </a:lnTo>
                  <a:close/>
                  <a:moveTo>
                    <a:pt x="2692" y="11382"/>
                  </a:moveTo>
                  <a:cubicBezTo>
                    <a:pt x="2568" y="11370"/>
                    <a:pt x="2507" y="11518"/>
                    <a:pt x="2605" y="11592"/>
                  </a:cubicBezTo>
                  <a:cubicBezTo>
                    <a:pt x="2618" y="11604"/>
                    <a:pt x="2630" y="11616"/>
                    <a:pt x="2642" y="11616"/>
                  </a:cubicBezTo>
                  <a:lnTo>
                    <a:pt x="2717" y="11629"/>
                  </a:lnTo>
                  <a:lnTo>
                    <a:pt x="2778" y="11641"/>
                  </a:lnTo>
                  <a:lnTo>
                    <a:pt x="2840" y="11653"/>
                  </a:lnTo>
                  <a:lnTo>
                    <a:pt x="2877" y="11653"/>
                  </a:lnTo>
                  <a:cubicBezTo>
                    <a:pt x="3013" y="11666"/>
                    <a:pt x="3062" y="11481"/>
                    <a:pt x="2939" y="11431"/>
                  </a:cubicBezTo>
                  <a:lnTo>
                    <a:pt x="2914" y="11431"/>
                  </a:lnTo>
                  <a:lnTo>
                    <a:pt x="2865" y="11431"/>
                  </a:lnTo>
                  <a:lnTo>
                    <a:pt x="2815" y="11419"/>
                  </a:lnTo>
                  <a:lnTo>
                    <a:pt x="2766" y="11407"/>
                  </a:lnTo>
                  <a:lnTo>
                    <a:pt x="2692" y="11394"/>
                  </a:lnTo>
                  <a:close/>
                  <a:moveTo>
                    <a:pt x="3593" y="11468"/>
                  </a:moveTo>
                  <a:cubicBezTo>
                    <a:pt x="3457" y="11481"/>
                    <a:pt x="3432" y="11653"/>
                    <a:pt x="3556" y="11690"/>
                  </a:cubicBezTo>
                  <a:cubicBezTo>
                    <a:pt x="3568" y="11703"/>
                    <a:pt x="3581" y="11703"/>
                    <a:pt x="3593" y="11690"/>
                  </a:cubicBezTo>
                  <a:lnTo>
                    <a:pt x="3679" y="11690"/>
                  </a:lnTo>
                  <a:lnTo>
                    <a:pt x="3741" y="11690"/>
                  </a:lnTo>
                  <a:lnTo>
                    <a:pt x="3790" y="11690"/>
                  </a:lnTo>
                  <a:lnTo>
                    <a:pt x="3827" y="11690"/>
                  </a:lnTo>
                  <a:cubicBezTo>
                    <a:pt x="3963" y="11690"/>
                    <a:pt x="3988" y="11518"/>
                    <a:pt x="3865" y="11468"/>
                  </a:cubicBezTo>
                  <a:cubicBezTo>
                    <a:pt x="3852" y="11468"/>
                    <a:pt x="3840" y="11468"/>
                    <a:pt x="3815" y="11468"/>
                  </a:cubicBezTo>
                  <a:lnTo>
                    <a:pt x="3778" y="11468"/>
                  </a:lnTo>
                  <a:lnTo>
                    <a:pt x="3729" y="11468"/>
                  </a:lnTo>
                  <a:lnTo>
                    <a:pt x="3593" y="11468"/>
                  </a:lnTo>
                  <a:close/>
                  <a:moveTo>
                    <a:pt x="4482" y="11357"/>
                  </a:moveTo>
                  <a:cubicBezTo>
                    <a:pt x="4371" y="11394"/>
                    <a:pt x="4371" y="11567"/>
                    <a:pt x="4482" y="11592"/>
                  </a:cubicBezTo>
                  <a:cubicBezTo>
                    <a:pt x="4506" y="11592"/>
                    <a:pt x="4519" y="11592"/>
                    <a:pt x="4531" y="11592"/>
                  </a:cubicBezTo>
                  <a:lnTo>
                    <a:pt x="4593" y="11579"/>
                  </a:lnTo>
                  <a:lnTo>
                    <a:pt x="4642" y="11567"/>
                  </a:lnTo>
                  <a:lnTo>
                    <a:pt x="4704" y="11555"/>
                  </a:lnTo>
                  <a:lnTo>
                    <a:pt x="4766" y="11530"/>
                  </a:lnTo>
                  <a:cubicBezTo>
                    <a:pt x="4864" y="11505"/>
                    <a:pt x="4877" y="11370"/>
                    <a:pt x="4790" y="11320"/>
                  </a:cubicBezTo>
                  <a:cubicBezTo>
                    <a:pt x="4766" y="11308"/>
                    <a:pt x="4729" y="11295"/>
                    <a:pt x="4704" y="11308"/>
                  </a:cubicBezTo>
                  <a:lnTo>
                    <a:pt x="4642" y="11320"/>
                  </a:lnTo>
                  <a:lnTo>
                    <a:pt x="4593" y="11333"/>
                  </a:lnTo>
                  <a:lnTo>
                    <a:pt x="4543" y="11345"/>
                  </a:lnTo>
                  <a:lnTo>
                    <a:pt x="4482" y="11370"/>
                  </a:lnTo>
                  <a:close/>
                  <a:moveTo>
                    <a:pt x="5346" y="11073"/>
                  </a:moveTo>
                  <a:cubicBezTo>
                    <a:pt x="5222" y="11123"/>
                    <a:pt x="5272" y="11308"/>
                    <a:pt x="5395" y="11295"/>
                  </a:cubicBezTo>
                  <a:cubicBezTo>
                    <a:pt x="5408" y="11295"/>
                    <a:pt x="5432" y="11295"/>
                    <a:pt x="5445" y="11283"/>
                  </a:cubicBezTo>
                  <a:lnTo>
                    <a:pt x="5469" y="11271"/>
                  </a:lnTo>
                  <a:lnTo>
                    <a:pt x="5519" y="11258"/>
                  </a:lnTo>
                  <a:lnTo>
                    <a:pt x="5568" y="11234"/>
                  </a:lnTo>
                  <a:lnTo>
                    <a:pt x="5617" y="11209"/>
                  </a:lnTo>
                  <a:lnTo>
                    <a:pt x="5654" y="11184"/>
                  </a:lnTo>
                  <a:cubicBezTo>
                    <a:pt x="5741" y="11147"/>
                    <a:pt x="5741" y="11012"/>
                    <a:pt x="5642" y="10975"/>
                  </a:cubicBezTo>
                  <a:cubicBezTo>
                    <a:pt x="5617" y="10962"/>
                    <a:pt x="5580" y="10962"/>
                    <a:pt x="5556" y="10975"/>
                  </a:cubicBezTo>
                  <a:lnTo>
                    <a:pt x="5469" y="11012"/>
                  </a:lnTo>
                  <a:lnTo>
                    <a:pt x="5420" y="11036"/>
                  </a:lnTo>
                  <a:lnTo>
                    <a:pt x="5346" y="11073"/>
                  </a:lnTo>
                  <a:close/>
                  <a:moveTo>
                    <a:pt x="6136" y="10641"/>
                  </a:moveTo>
                  <a:cubicBezTo>
                    <a:pt x="6099" y="10666"/>
                    <a:pt x="6086" y="10703"/>
                    <a:pt x="6086" y="10752"/>
                  </a:cubicBezTo>
                  <a:cubicBezTo>
                    <a:pt x="6111" y="10839"/>
                    <a:pt x="6198" y="10876"/>
                    <a:pt x="6272" y="10839"/>
                  </a:cubicBezTo>
                  <a:lnTo>
                    <a:pt x="6333" y="10789"/>
                  </a:lnTo>
                  <a:lnTo>
                    <a:pt x="6370" y="10765"/>
                  </a:lnTo>
                  <a:lnTo>
                    <a:pt x="6420" y="10728"/>
                  </a:lnTo>
                  <a:lnTo>
                    <a:pt x="6469" y="10703"/>
                  </a:lnTo>
                  <a:cubicBezTo>
                    <a:pt x="6580" y="10617"/>
                    <a:pt x="6481" y="10444"/>
                    <a:pt x="6358" y="10493"/>
                  </a:cubicBezTo>
                  <a:lnTo>
                    <a:pt x="6333" y="10505"/>
                  </a:lnTo>
                  <a:lnTo>
                    <a:pt x="6247" y="10567"/>
                  </a:lnTo>
                  <a:cubicBezTo>
                    <a:pt x="6210" y="10592"/>
                    <a:pt x="6173" y="10617"/>
                    <a:pt x="6136" y="10641"/>
                  </a:cubicBezTo>
                  <a:close/>
                  <a:moveTo>
                    <a:pt x="6864" y="10086"/>
                  </a:moveTo>
                  <a:cubicBezTo>
                    <a:pt x="6753" y="10160"/>
                    <a:pt x="6864" y="10333"/>
                    <a:pt x="6988" y="10271"/>
                  </a:cubicBezTo>
                  <a:cubicBezTo>
                    <a:pt x="7000" y="10271"/>
                    <a:pt x="7000" y="10259"/>
                    <a:pt x="7012" y="10259"/>
                  </a:cubicBezTo>
                  <a:lnTo>
                    <a:pt x="7185" y="10098"/>
                  </a:lnTo>
                  <a:cubicBezTo>
                    <a:pt x="7222" y="10061"/>
                    <a:pt x="7234" y="10012"/>
                    <a:pt x="7210" y="9962"/>
                  </a:cubicBezTo>
                  <a:cubicBezTo>
                    <a:pt x="7173" y="9888"/>
                    <a:pt x="7086" y="9876"/>
                    <a:pt x="7025" y="9925"/>
                  </a:cubicBezTo>
                  <a:cubicBezTo>
                    <a:pt x="6975" y="9987"/>
                    <a:pt x="6913" y="10036"/>
                    <a:pt x="6864" y="10086"/>
                  </a:cubicBezTo>
                  <a:close/>
                  <a:moveTo>
                    <a:pt x="7494" y="9432"/>
                  </a:moveTo>
                  <a:cubicBezTo>
                    <a:pt x="7395" y="9543"/>
                    <a:pt x="7568" y="9703"/>
                    <a:pt x="7679" y="9580"/>
                  </a:cubicBezTo>
                  <a:lnTo>
                    <a:pt x="7827" y="9407"/>
                  </a:lnTo>
                  <a:cubicBezTo>
                    <a:pt x="7926" y="9296"/>
                    <a:pt x="7790" y="9148"/>
                    <a:pt x="7679" y="9222"/>
                  </a:cubicBezTo>
                  <a:cubicBezTo>
                    <a:pt x="7666" y="9234"/>
                    <a:pt x="7654" y="9246"/>
                    <a:pt x="7642" y="9259"/>
                  </a:cubicBezTo>
                  <a:cubicBezTo>
                    <a:pt x="7592" y="9320"/>
                    <a:pt x="7543" y="9370"/>
                    <a:pt x="7494" y="9432"/>
                  </a:cubicBezTo>
                  <a:close/>
                  <a:moveTo>
                    <a:pt x="8049" y="8703"/>
                  </a:moveTo>
                  <a:cubicBezTo>
                    <a:pt x="7963" y="8827"/>
                    <a:pt x="8160" y="8975"/>
                    <a:pt x="8247" y="8827"/>
                  </a:cubicBezTo>
                  <a:cubicBezTo>
                    <a:pt x="8296" y="8765"/>
                    <a:pt x="8333" y="8703"/>
                    <a:pt x="8382" y="8629"/>
                  </a:cubicBezTo>
                  <a:cubicBezTo>
                    <a:pt x="8456" y="8518"/>
                    <a:pt x="8308" y="8382"/>
                    <a:pt x="8210" y="8481"/>
                  </a:cubicBezTo>
                  <a:cubicBezTo>
                    <a:pt x="8197" y="8493"/>
                    <a:pt x="8185" y="8493"/>
                    <a:pt x="8185" y="8506"/>
                  </a:cubicBezTo>
                  <a:cubicBezTo>
                    <a:pt x="8136" y="8567"/>
                    <a:pt x="8098" y="8642"/>
                    <a:pt x="8061" y="8703"/>
                  </a:cubicBezTo>
                  <a:close/>
                  <a:moveTo>
                    <a:pt x="8518" y="7913"/>
                  </a:moveTo>
                  <a:cubicBezTo>
                    <a:pt x="8493" y="7963"/>
                    <a:pt x="8506" y="8024"/>
                    <a:pt x="8543" y="8061"/>
                  </a:cubicBezTo>
                  <a:cubicBezTo>
                    <a:pt x="8605" y="8111"/>
                    <a:pt x="8691" y="8086"/>
                    <a:pt x="8728" y="8024"/>
                  </a:cubicBezTo>
                  <a:cubicBezTo>
                    <a:pt x="8765" y="7950"/>
                    <a:pt x="8802" y="7889"/>
                    <a:pt x="8827" y="7814"/>
                  </a:cubicBezTo>
                  <a:cubicBezTo>
                    <a:pt x="8888" y="7703"/>
                    <a:pt x="8740" y="7592"/>
                    <a:pt x="8654" y="7679"/>
                  </a:cubicBezTo>
                  <a:cubicBezTo>
                    <a:pt x="8642" y="7691"/>
                    <a:pt x="8629" y="7703"/>
                    <a:pt x="8629" y="7716"/>
                  </a:cubicBezTo>
                  <a:cubicBezTo>
                    <a:pt x="8592" y="7777"/>
                    <a:pt x="8555" y="7852"/>
                    <a:pt x="8518" y="7913"/>
                  </a:cubicBezTo>
                  <a:close/>
                  <a:moveTo>
                    <a:pt x="8901" y="7086"/>
                  </a:moveTo>
                  <a:cubicBezTo>
                    <a:pt x="8851" y="7197"/>
                    <a:pt x="9000" y="7296"/>
                    <a:pt x="9098" y="7210"/>
                  </a:cubicBezTo>
                  <a:cubicBezTo>
                    <a:pt x="9111" y="7197"/>
                    <a:pt x="9111" y="7185"/>
                    <a:pt x="9123" y="7173"/>
                  </a:cubicBezTo>
                  <a:cubicBezTo>
                    <a:pt x="9148" y="7099"/>
                    <a:pt x="9172" y="7024"/>
                    <a:pt x="9197" y="6950"/>
                  </a:cubicBezTo>
                  <a:cubicBezTo>
                    <a:pt x="9246" y="6827"/>
                    <a:pt x="9086" y="6728"/>
                    <a:pt x="9012" y="6839"/>
                  </a:cubicBezTo>
                  <a:cubicBezTo>
                    <a:pt x="9000" y="6839"/>
                    <a:pt x="8987" y="6852"/>
                    <a:pt x="8987" y="6876"/>
                  </a:cubicBezTo>
                  <a:cubicBezTo>
                    <a:pt x="8963" y="6938"/>
                    <a:pt x="8926" y="7012"/>
                    <a:pt x="8901" y="7086"/>
                  </a:cubicBezTo>
                  <a:close/>
                  <a:moveTo>
                    <a:pt x="9197" y="6222"/>
                  </a:moveTo>
                  <a:cubicBezTo>
                    <a:pt x="9160" y="6370"/>
                    <a:pt x="9382" y="6432"/>
                    <a:pt x="9419" y="6284"/>
                  </a:cubicBezTo>
                  <a:cubicBezTo>
                    <a:pt x="9444" y="6197"/>
                    <a:pt x="9456" y="6123"/>
                    <a:pt x="9481" y="6049"/>
                  </a:cubicBezTo>
                  <a:cubicBezTo>
                    <a:pt x="9506" y="5951"/>
                    <a:pt x="9395" y="5864"/>
                    <a:pt x="9308" y="5926"/>
                  </a:cubicBezTo>
                  <a:cubicBezTo>
                    <a:pt x="9284" y="5938"/>
                    <a:pt x="9259" y="5963"/>
                    <a:pt x="9246" y="6000"/>
                  </a:cubicBezTo>
                  <a:cubicBezTo>
                    <a:pt x="9234" y="6074"/>
                    <a:pt x="9209" y="6148"/>
                    <a:pt x="9197" y="6222"/>
                  </a:cubicBezTo>
                  <a:close/>
                  <a:moveTo>
                    <a:pt x="9382" y="5321"/>
                  </a:moveTo>
                  <a:cubicBezTo>
                    <a:pt x="9358" y="5444"/>
                    <a:pt x="9530" y="5506"/>
                    <a:pt x="9592" y="5407"/>
                  </a:cubicBezTo>
                  <a:cubicBezTo>
                    <a:pt x="9604" y="5395"/>
                    <a:pt x="9617" y="5370"/>
                    <a:pt x="9617" y="5358"/>
                  </a:cubicBezTo>
                  <a:cubicBezTo>
                    <a:pt x="9629" y="5284"/>
                    <a:pt x="9629" y="5198"/>
                    <a:pt x="9641" y="5124"/>
                  </a:cubicBezTo>
                  <a:cubicBezTo>
                    <a:pt x="9641" y="5099"/>
                    <a:pt x="9641" y="5087"/>
                    <a:pt x="9641" y="5062"/>
                  </a:cubicBezTo>
                  <a:cubicBezTo>
                    <a:pt x="9666" y="5000"/>
                    <a:pt x="9629" y="4938"/>
                    <a:pt x="9567" y="4926"/>
                  </a:cubicBezTo>
                  <a:cubicBezTo>
                    <a:pt x="9555" y="4914"/>
                    <a:pt x="9543" y="4914"/>
                    <a:pt x="9530" y="4926"/>
                  </a:cubicBezTo>
                  <a:cubicBezTo>
                    <a:pt x="9456" y="4926"/>
                    <a:pt x="9370" y="4926"/>
                    <a:pt x="9296" y="4926"/>
                  </a:cubicBezTo>
                  <a:cubicBezTo>
                    <a:pt x="9172" y="4926"/>
                    <a:pt x="9135" y="5111"/>
                    <a:pt x="9259" y="5148"/>
                  </a:cubicBezTo>
                  <a:cubicBezTo>
                    <a:pt x="9271" y="5161"/>
                    <a:pt x="9284" y="5161"/>
                    <a:pt x="9308" y="5161"/>
                  </a:cubicBezTo>
                  <a:lnTo>
                    <a:pt x="9419" y="5161"/>
                  </a:lnTo>
                  <a:cubicBezTo>
                    <a:pt x="9419" y="5222"/>
                    <a:pt x="9395" y="5272"/>
                    <a:pt x="9395" y="5333"/>
                  </a:cubicBezTo>
                  <a:close/>
                  <a:moveTo>
                    <a:pt x="9456" y="4420"/>
                  </a:moveTo>
                  <a:cubicBezTo>
                    <a:pt x="9469" y="4556"/>
                    <a:pt x="9666" y="4556"/>
                    <a:pt x="9679" y="4420"/>
                  </a:cubicBezTo>
                  <a:lnTo>
                    <a:pt x="9679" y="4358"/>
                  </a:lnTo>
                  <a:lnTo>
                    <a:pt x="9679" y="4173"/>
                  </a:lnTo>
                  <a:cubicBezTo>
                    <a:pt x="9679" y="4050"/>
                    <a:pt x="9506" y="4025"/>
                    <a:pt x="9456" y="4136"/>
                  </a:cubicBezTo>
                  <a:cubicBezTo>
                    <a:pt x="9456" y="4161"/>
                    <a:pt x="9456" y="4173"/>
                    <a:pt x="9456" y="4185"/>
                  </a:cubicBezTo>
                  <a:lnTo>
                    <a:pt x="9456" y="4420"/>
                  </a:lnTo>
                  <a:close/>
                  <a:moveTo>
                    <a:pt x="9395" y="3506"/>
                  </a:moveTo>
                  <a:cubicBezTo>
                    <a:pt x="9407" y="3642"/>
                    <a:pt x="9604" y="3642"/>
                    <a:pt x="9617" y="3506"/>
                  </a:cubicBezTo>
                  <a:lnTo>
                    <a:pt x="9617" y="3482"/>
                  </a:lnTo>
                  <a:cubicBezTo>
                    <a:pt x="9604" y="3395"/>
                    <a:pt x="9592" y="3321"/>
                    <a:pt x="9580" y="3235"/>
                  </a:cubicBezTo>
                  <a:cubicBezTo>
                    <a:pt x="9555" y="3111"/>
                    <a:pt x="9370" y="3111"/>
                    <a:pt x="9358" y="3235"/>
                  </a:cubicBezTo>
                  <a:cubicBezTo>
                    <a:pt x="9345" y="3260"/>
                    <a:pt x="9345" y="3272"/>
                    <a:pt x="9358" y="3284"/>
                  </a:cubicBezTo>
                  <a:cubicBezTo>
                    <a:pt x="9370" y="3358"/>
                    <a:pt x="9382" y="3432"/>
                    <a:pt x="9395" y="3506"/>
                  </a:cubicBezTo>
                  <a:close/>
                  <a:moveTo>
                    <a:pt x="9111" y="2692"/>
                  </a:moveTo>
                  <a:cubicBezTo>
                    <a:pt x="9197" y="2791"/>
                    <a:pt x="9358" y="2716"/>
                    <a:pt x="9321" y="2593"/>
                  </a:cubicBezTo>
                  <a:cubicBezTo>
                    <a:pt x="9308" y="2568"/>
                    <a:pt x="9308" y="2556"/>
                    <a:pt x="9296" y="2544"/>
                  </a:cubicBezTo>
                  <a:cubicBezTo>
                    <a:pt x="9234" y="2482"/>
                    <a:pt x="9172" y="2420"/>
                    <a:pt x="9098" y="2371"/>
                  </a:cubicBezTo>
                  <a:cubicBezTo>
                    <a:pt x="8987" y="2297"/>
                    <a:pt x="8851" y="2433"/>
                    <a:pt x="8938" y="2544"/>
                  </a:cubicBezTo>
                  <a:cubicBezTo>
                    <a:pt x="8950" y="2544"/>
                    <a:pt x="8963" y="2556"/>
                    <a:pt x="8975" y="2568"/>
                  </a:cubicBezTo>
                  <a:cubicBezTo>
                    <a:pt x="9024" y="2593"/>
                    <a:pt x="9074" y="2642"/>
                    <a:pt x="9111" y="2692"/>
                  </a:cubicBezTo>
                  <a:close/>
                  <a:moveTo>
                    <a:pt x="8395" y="2544"/>
                  </a:moveTo>
                  <a:cubicBezTo>
                    <a:pt x="8531" y="2507"/>
                    <a:pt x="8493" y="2309"/>
                    <a:pt x="8358" y="2321"/>
                  </a:cubicBezTo>
                  <a:cubicBezTo>
                    <a:pt x="8345" y="2321"/>
                    <a:pt x="8333" y="2321"/>
                    <a:pt x="8321" y="2321"/>
                  </a:cubicBezTo>
                  <a:cubicBezTo>
                    <a:pt x="8247" y="2346"/>
                    <a:pt x="8173" y="2383"/>
                    <a:pt x="8098" y="2420"/>
                  </a:cubicBezTo>
                  <a:cubicBezTo>
                    <a:pt x="8074" y="2433"/>
                    <a:pt x="8049" y="2445"/>
                    <a:pt x="8037" y="2470"/>
                  </a:cubicBezTo>
                  <a:cubicBezTo>
                    <a:pt x="8000" y="2568"/>
                    <a:pt x="8098" y="2679"/>
                    <a:pt x="8197" y="2630"/>
                  </a:cubicBezTo>
                  <a:cubicBezTo>
                    <a:pt x="8259" y="2593"/>
                    <a:pt x="8333" y="2568"/>
                    <a:pt x="8395" y="2544"/>
                  </a:cubicBezTo>
                  <a:close/>
                  <a:moveTo>
                    <a:pt x="7642" y="3000"/>
                  </a:moveTo>
                  <a:cubicBezTo>
                    <a:pt x="7666" y="2976"/>
                    <a:pt x="7679" y="2951"/>
                    <a:pt x="7679" y="2926"/>
                  </a:cubicBezTo>
                  <a:cubicBezTo>
                    <a:pt x="7691" y="2815"/>
                    <a:pt x="7568" y="2754"/>
                    <a:pt x="7494" y="2815"/>
                  </a:cubicBezTo>
                  <a:cubicBezTo>
                    <a:pt x="7420" y="2877"/>
                    <a:pt x="7370" y="2926"/>
                    <a:pt x="7308" y="3000"/>
                  </a:cubicBezTo>
                  <a:cubicBezTo>
                    <a:pt x="7284" y="3037"/>
                    <a:pt x="7271" y="3087"/>
                    <a:pt x="7296" y="3136"/>
                  </a:cubicBezTo>
                  <a:cubicBezTo>
                    <a:pt x="7346" y="3198"/>
                    <a:pt x="7432" y="3210"/>
                    <a:pt x="7481" y="3149"/>
                  </a:cubicBezTo>
                  <a:cubicBezTo>
                    <a:pt x="7531" y="3087"/>
                    <a:pt x="7580" y="3037"/>
                    <a:pt x="7642" y="2988"/>
                  </a:cubicBezTo>
                  <a:close/>
                  <a:moveTo>
                    <a:pt x="7259" y="3692"/>
                  </a:moveTo>
                  <a:cubicBezTo>
                    <a:pt x="7259" y="3655"/>
                    <a:pt x="7234" y="3605"/>
                    <a:pt x="7185" y="3593"/>
                  </a:cubicBezTo>
                  <a:cubicBezTo>
                    <a:pt x="7111" y="3568"/>
                    <a:pt x="7025" y="3630"/>
                    <a:pt x="7037" y="3704"/>
                  </a:cubicBezTo>
                  <a:cubicBezTo>
                    <a:pt x="7037" y="3790"/>
                    <a:pt x="7049" y="3877"/>
                    <a:pt x="7086" y="3963"/>
                  </a:cubicBezTo>
                  <a:cubicBezTo>
                    <a:pt x="7123" y="4099"/>
                    <a:pt x="7321" y="4050"/>
                    <a:pt x="7308" y="3914"/>
                  </a:cubicBezTo>
                  <a:cubicBezTo>
                    <a:pt x="7308" y="3914"/>
                    <a:pt x="7308" y="3901"/>
                    <a:pt x="7308" y="3889"/>
                  </a:cubicBezTo>
                  <a:cubicBezTo>
                    <a:pt x="7284" y="3827"/>
                    <a:pt x="7271" y="3766"/>
                    <a:pt x="7271" y="3692"/>
                  </a:cubicBezTo>
                  <a:close/>
                  <a:moveTo>
                    <a:pt x="7666" y="4408"/>
                  </a:moveTo>
                  <a:cubicBezTo>
                    <a:pt x="7568" y="4321"/>
                    <a:pt x="7420" y="4432"/>
                    <a:pt x="7481" y="4556"/>
                  </a:cubicBezTo>
                  <a:cubicBezTo>
                    <a:pt x="7481" y="4556"/>
                    <a:pt x="7494" y="4568"/>
                    <a:pt x="7506" y="4580"/>
                  </a:cubicBezTo>
                  <a:cubicBezTo>
                    <a:pt x="7555" y="4642"/>
                    <a:pt x="7617" y="4691"/>
                    <a:pt x="7679" y="4741"/>
                  </a:cubicBezTo>
                  <a:cubicBezTo>
                    <a:pt x="7802" y="4840"/>
                    <a:pt x="7950" y="4667"/>
                    <a:pt x="7839" y="4568"/>
                  </a:cubicBezTo>
                  <a:cubicBezTo>
                    <a:pt x="7778" y="4519"/>
                    <a:pt x="7728" y="4469"/>
                    <a:pt x="7666" y="4408"/>
                  </a:cubicBezTo>
                  <a:close/>
                  <a:moveTo>
                    <a:pt x="8395" y="4852"/>
                  </a:moveTo>
                  <a:cubicBezTo>
                    <a:pt x="8271" y="4815"/>
                    <a:pt x="8197" y="4988"/>
                    <a:pt x="8308" y="5062"/>
                  </a:cubicBezTo>
                  <a:cubicBezTo>
                    <a:pt x="8321" y="5062"/>
                    <a:pt x="8333" y="5074"/>
                    <a:pt x="8345" y="5074"/>
                  </a:cubicBezTo>
                  <a:cubicBezTo>
                    <a:pt x="8419" y="5099"/>
                    <a:pt x="8493" y="5111"/>
                    <a:pt x="8580" y="5124"/>
                  </a:cubicBezTo>
                  <a:cubicBezTo>
                    <a:pt x="8703" y="5136"/>
                    <a:pt x="8765" y="4963"/>
                    <a:pt x="8654" y="4901"/>
                  </a:cubicBezTo>
                  <a:cubicBezTo>
                    <a:pt x="8642" y="4901"/>
                    <a:pt x="8629" y="4889"/>
                    <a:pt x="8617" y="4889"/>
                  </a:cubicBezTo>
                  <a:cubicBezTo>
                    <a:pt x="8543" y="4877"/>
                    <a:pt x="8469" y="4864"/>
                    <a:pt x="8395" y="4852"/>
                  </a:cubicBezTo>
                  <a:close/>
                  <a:moveTo>
                    <a:pt x="10197" y="4852"/>
                  </a:moveTo>
                  <a:cubicBezTo>
                    <a:pt x="10074" y="4864"/>
                    <a:pt x="10074" y="5049"/>
                    <a:pt x="10197" y="5074"/>
                  </a:cubicBezTo>
                  <a:cubicBezTo>
                    <a:pt x="10209" y="5074"/>
                    <a:pt x="10222" y="5074"/>
                    <a:pt x="10234" y="5074"/>
                  </a:cubicBezTo>
                  <a:lnTo>
                    <a:pt x="10469" y="5037"/>
                  </a:lnTo>
                  <a:cubicBezTo>
                    <a:pt x="10592" y="5012"/>
                    <a:pt x="10592" y="4827"/>
                    <a:pt x="10469" y="4815"/>
                  </a:cubicBezTo>
                  <a:cubicBezTo>
                    <a:pt x="10456" y="4803"/>
                    <a:pt x="10431" y="4803"/>
                    <a:pt x="10419" y="4815"/>
                  </a:cubicBezTo>
                  <a:cubicBezTo>
                    <a:pt x="10345" y="4827"/>
                    <a:pt x="10271" y="4840"/>
                    <a:pt x="10197" y="4852"/>
                  </a:cubicBezTo>
                  <a:close/>
                  <a:moveTo>
                    <a:pt x="11098" y="4667"/>
                  </a:moveTo>
                  <a:cubicBezTo>
                    <a:pt x="11012" y="4691"/>
                    <a:pt x="10975" y="4803"/>
                    <a:pt x="11049" y="4864"/>
                  </a:cubicBezTo>
                  <a:cubicBezTo>
                    <a:pt x="11073" y="4889"/>
                    <a:pt x="11123" y="4901"/>
                    <a:pt x="11160" y="4901"/>
                  </a:cubicBezTo>
                  <a:lnTo>
                    <a:pt x="11382" y="4840"/>
                  </a:lnTo>
                  <a:cubicBezTo>
                    <a:pt x="11518" y="4803"/>
                    <a:pt x="11493" y="4593"/>
                    <a:pt x="11345" y="4605"/>
                  </a:cubicBezTo>
                  <a:lnTo>
                    <a:pt x="11320" y="4605"/>
                  </a:lnTo>
                  <a:lnTo>
                    <a:pt x="11098" y="4667"/>
                  </a:lnTo>
                  <a:close/>
                  <a:moveTo>
                    <a:pt x="11987" y="4408"/>
                  </a:moveTo>
                  <a:cubicBezTo>
                    <a:pt x="11851" y="4457"/>
                    <a:pt x="11888" y="4642"/>
                    <a:pt x="12024" y="4642"/>
                  </a:cubicBezTo>
                  <a:cubicBezTo>
                    <a:pt x="12036" y="4642"/>
                    <a:pt x="12049" y="4642"/>
                    <a:pt x="12061" y="4642"/>
                  </a:cubicBezTo>
                  <a:lnTo>
                    <a:pt x="12283" y="4556"/>
                  </a:lnTo>
                  <a:cubicBezTo>
                    <a:pt x="12394" y="4519"/>
                    <a:pt x="12369" y="4334"/>
                    <a:pt x="12246" y="4334"/>
                  </a:cubicBezTo>
                  <a:cubicBezTo>
                    <a:pt x="12221" y="4334"/>
                    <a:pt x="12209" y="4334"/>
                    <a:pt x="12197" y="4346"/>
                  </a:cubicBezTo>
                  <a:lnTo>
                    <a:pt x="11987" y="4420"/>
                  </a:lnTo>
                  <a:close/>
                  <a:moveTo>
                    <a:pt x="12839" y="4074"/>
                  </a:moveTo>
                  <a:cubicBezTo>
                    <a:pt x="12727" y="4124"/>
                    <a:pt x="12764" y="4296"/>
                    <a:pt x="12888" y="4296"/>
                  </a:cubicBezTo>
                  <a:cubicBezTo>
                    <a:pt x="12900" y="4296"/>
                    <a:pt x="12913" y="4296"/>
                    <a:pt x="12925" y="4284"/>
                  </a:cubicBezTo>
                  <a:lnTo>
                    <a:pt x="13147" y="4185"/>
                  </a:lnTo>
                  <a:cubicBezTo>
                    <a:pt x="13258" y="4136"/>
                    <a:pt x="13209" y="3951"/>
                    <a:pt x="13085" y="3963"/>
                  </a:cubicBezTo>
                  <a:cubicBezTo>
                    <a:pt x="13073" y="3963"/>
                    <a:pt x="13061" y="3976"/>
                    <a:pt x="13048" y="3976"/>
                  </a:cubicBezTo>
                  <a:close/>
                  <a:moveTo>
                    <a:pt x="13653" y="3655"/>
                  </a:moveTo>
                  <a:cubicBezTo>
                    <a:pt x="13542" y="3729"/>
                    <a:pt x="13604" y="3889"/>
                    <a:pt x="13727" y="3877"/>
                  </a:cubicBezTo>
                  <a:cubicBezTo>
                    <a:pt x="13740" y="3877"/>
                    <a:pt x="13752" y="3864"/>
                    <a:pt x="13764" y="3864"/>
                  </a:cubicBezTo>
                  <a:cubicBezTo>
                    <a:pt x="13838" y="3827"/>
                    <a:pt x="13900" y="3778"/>
                    <a:pt x="13974" y="3741"/>
                  </a:cubicBezTo>
                  <a:cubicBezTo>
                    <a:pt x="14098" y="3655"/>
                    <a:pt x="13987" y="3457"/>
                    <a:pt x="13851" y="3544"/>
                  </a:cubicBezTo>
                  <a:close/>
                  <a:moveTo>
                    <a:pt x="14419" y="3161"/>
                  </a:moveTo>
                  <a:cubicBezTo>
                    <a:pt x="14320" y="3235"/>
                    <a:pt x="14394" y="3395"/>
                    <a:pt x="14517" y="3371"/>
                  </a:cubicBezTo>
                  <a:cubicBezTo>
                    <a:pt x="14530" y="3371"/>
                    <a:pt x="14554" y="3358"/>
                    <a:pt x="14567" y="3358"/>
                  </a:cubicBezTo>
                  <a:cubicBezTo>
                    <a:pt x="14628" y="3309"/>
                    <a:pt x="14690" y="3260"/>
                    <a:pt x="14752" y="3210"/>
                  </a:cubicBezTo>
                  <a:cubicBezTo>
                    <a:pt x="14826" y="3149"/>
                    <a:pt x="14801" y="3013"/>
                    <a:pt x="14690" y="3000"/>
                  </a:cubicBezTo>
                  <a:cubicBezTo>
                    <a:pt x="14665" y="3000"/>
                    <a:pt x="14628" y="3013"/>
                    <a:pt x="14604" y="3025"/>
                  </a:cubicBezTo>
                  <a:close/>
                  <a:moveTo>
                    <a:pt x="15135" y="2581"/>
                  </a:moveTo>
                  <a:cubicBezTo>
                    <a:pt x="15097" y="2605"/>
                    <a:pt x="15085" y="2655"/>
                    <a:pt x="15097" y="2692"/>
                  </a:cubicBezTo>
                  <a:cubicBezTo>
                    <a:pt x="15110" y="2778"/>
                    <a:pt x="15221" y="2815"/>
                    <a:pt x="15295" y="2754"/>
                  </a:cubicBezTo>
                  <a:cubicBezTo>
                    <a:pt x="15344" y="2704"/>
                    <a:pt x="15406" y="2642"/>
                    <a:pt x="15455" y="2593"/>
                  </a:cubicBezTo>
                  <a:cubicBezTo>
                    <a:pt x="15579" y="2482"/>
                    <a:pt x="15418" y="2309"/>
                    <a:pt x="15307" y="2420"/>
                  </a:cubicBezTo>
                  <a:cubicBezTo>
                    <a:pt x="15246" y="2470"/>
                    <a:pt x="15196" y="2531"/>
                    <a:pt x="15135" y="2581"/>
                  </a:cubicBezTo>
                  <a:close/>
                  <a:moveTo>
                    <a:pt x="15752" y="1926"/>
                  </a:moveTo>
                  <a:cubicBezTo>
                    <a:pt x="15715" y="1951"/>
                    <a:pt x="15715" y="2001"/>
                    <a:pt x="15739" y="2050"/>
                  </a:cubicBezTo>
                  <a:cubicBezTo>
                    <a:pt x="15776" y="2124"/>
                    <a:pt x="15875" y="2124"/>
                    <a:pt x="15925" y="2062"/>
                  </a:cubicBezTo>
                  <a:cubicBezTo>
                    <a:pt x="15974" y="2001"/>
                    <a:pt x="16023" y="1939"/>
                    <a:pt x="16073" y="1877"/>
                  </a:cubicBezTo>
                  <a:cubicBezTo>
                    <a:pt x="16134" y="1778"/>
                    <a:pt x="16023" y="1655"/>
                    <a:pt x="15925" y="1717"/>
                  </a:cubicBezTo>
                  <a:cubicBezTo>
                    <a:pt x="15912" y="1717"/>
                    <a:pt x="15900" y="1729"/>
                    <a:pt x="15900" y="1741"/>
                  </a:cubicBezTo>
                  <a:cubicBezTo>
                    <a:pt x="15850" y="1803"/>
                    <a:pt x="15801" y="1865"/>
                    <a:pt x="15752" y="1926"/>
                  </a:cubicBezTo>
                  <a:close/>
                  <a:moveTo>
                    <a:pt x="16270" y="1173"/>
                  </a:moveTo>
                  <a:cubicBezTo>
                    <a:pt x="16159" y="1285"/>
                    <a:pt x="16332" y="1445"/>
                    <a:pt x="16443" y="1322"/>
                  </a:cubicBezTo>
                  <a:cubicBezTo>
                    <a:pt x="16455" y="1322"/>
                    <a:pt x="16455" y="1309"/>
                    <a:pt x="16468" y="1297"/>
                  </a:cubicBezTo>
                  <a:lnTo>
                    <a:pt x="16492" y="1248"/>
                  </a:lnTo>
                  <a:lnTo>
                    <a:pt x="16542" y="1149"/>
                  </a:lnTo>
                  <a:lnTo>
                    <a:pt x="16579" y="1087"/>
                  </a:lnTo>
                  <a:cubicBezTo>
                    <a:pt x="16653" y="964"/>
                    <a:pt x="16480" y="853"/>
                    <a:pt x="16394" y="951"/>
                  </a:cubicBezTo>
                  <a:cubicBezTo>
                    <a:pt x="16381" y="964"/>
                    <a:pt x="16381" y="976"/>
                    <a:pt x="16381" y="976"/>
                  </a:cubicBezTo>
                  <a:lnTo>
                    <a:pt x="16344" y="1038"/>
                  </a:lnTo>
                  <a:lnTo>
                    <a:pt x="16295" y="113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1726;p63"/>
          <p:cNvSpPr/>
          <p:nvPr/>
        </p:nvSpPr>
        <p:spPr>
          <a:xfrm rot="-9763176" flipH="1">
            <a:off x="3961161" y="3371542"/>
            <a:ext cx="932333" cy="512408"/>
          </a:xfrm>
          <a:custGeom>
            <a:avLst/>
            <a:gdLst/>
            <a:ahLst/>
            <a:cxnLst/>
            <a:rect l="l" t="t" r="r" b="b"/>
            <a:pathLst>
              <a:path w="17773" h="9768" extrusionOk="0">
                <a:moveTo>
                  <a:pt x="3304" y="1"/>
                </a:moveTo>
                <a:cubicBezTo>
                  <a:pt x="3172" y="1"/>
                  <a:pt x="3045" y="62"/>
                  <a:pt x="2971" y="211"/>
                </a:cubicBezTo>
                <a:cubicBezTo>
                  <a:pt x="2857" y="439"/>
                  <a:pt x="2743" y="690"/>
                  <a:pt x="2629" y="918"/>
                </a:cubicBezTo>
                <a:cubicBezTo>
                  <a:pt x="2629" y="941"/>
                  <a:pt x="2606" y="964"/>
                  <a:pt x="2583" y="1009"/>
                </a:cubicBezTo>
                <a:cubicBezTo>
                  <a:pt x="2058" y="2105"/>
                  <a:pt x="1510" y="3201"/>
                  <a:pt x="985" y="4296"/>
                </a:cubicBezTo>
                <a:cubicBezTo>
                  <a:pt x="985" y="4319"/>
                  <a:pt x="985" y="4319"/>
                  <a:pt x="985" y="4319"/>
                </a:cubicBezTo>
                <a:cubicBezTo>
                  <a:pt x="825" y="4593"/>
                  <a:pt x="643" y="4844"/>
                  <a:pt x="483" y="5118"/>
                </a:cubicBezTo>
                <a:cubicBezTo>
                  <a:pt x="369" y="5209"/>
                  <a:pt x="255" y="5323"/>
                  <a:pt x="141" y="5438"/>
                </a:cubicBezTo>
                <a:cubicBezTo>
                  <a:pt x="49" y="5529"/>
                  <a:pt x="49" y="5643"/>
                  <a:pt x="95" y="5711"/>
                </a:cubicBezTo>
                <a:cubicBezTo>
                  <a:pt x="0" y="5996"/>
                  <a:pt x="173" y="6327"/>
                  <a:pt x="469" y="6327"/>
                </a:cubicBezTo>
                <a:cubicBezTo>
                  <a:pt x="530" y="6327"/>
                  <a:pt x="596" y="6313"/>
                  <a:pt x="666" y="6282"/>
                </a:cubicBezTo>
                <a:cubicBezTo>
                  <a:pt x="711" y="6259"/>
                  <a:pt x="757" y="6236"/>
                  <a:pt x="803" y="6214"/>
                </a:cubicBezTo>
                <a:lnTo>
                  <a:pt x="917" y="6214"/>
                </a:lnTo>
                <a:cubicBezTo>
                  <a:pt x="962" y="6282"/>
                  <a:pt x="1031" y="6328"/>
                  <a:pt x="1122" y="6328"/>
                </a:cubicBezTo>
                <a:lnTo>
                  <a:pt x="3336" y="6830"/>
                </a:lnTo>
                <a:lnTo>
                  <a:pt x="3519" y="6830"/>
                </a:lnTo>
                <a:cubicBezTo>
                  <a:pt x="3633" y="6853"/>
                  <a:pt x="3770" y="6898"/>
                  <a:pt x="3907" y="6944"/>
                </a:cubicBezTo>
                <a:cubicBezTo>
                  <a:pt x="3951" y="6957"/>
                  <a:pt x="3993" y="6962"/>
                  <a:pt x="4033" y="6962"/>
                </a:cubicBezTo>
                <a:cubicBezTo>
                  <a:pt x="4427" y="6962"/>
                  <a:pt x="4601" y="6396"/>
                  <a:pt x="4249" y="6168"/>
                </a:cubicBezTo>
                <a:cubicBezTo>
                  <a:pt x="4500" y="6145"/>
                  <a:pt x="4592" y="5757"/>
                  <a:pt x="4318" y="5666"/>
                </a:cubicBezTo>
                <a:cubicBezTo>
                  <a:pt x="3861" y="5529"/>
                  <a:pt x="3405" y="5438"/>
                  <a:pt x="2971" y="5346"/>
                </a:cubicBezTo>
                <a:cubicBezTo>
                  <a:pt x="4744" y="4737"/>
                  <a:pt x="6686" y="4321"/>
                  <a:pt x="8540" y="4321"/>
                </a:cubicBezTo>
                <a:cubicBezTo>
                  <a:pt x="9811" y="4321"/>
                  <a:pt x="11041" y="4517"/>
                  <a:pt x="12147" y="4981"/>
                </a:cubicBezTo>
                <a:cubicBezTo>
                  <a:pt x="13311" y="5780"/>
                  <a:pt x="14292" y="6830"/>
                  <a:pt x="15228" y="7971"/>
                </a:cubicBezTo>
                <a:cubicBezTo>
                  <a:pt x="14886" y="7925"/>
                  <a:pt x="14543" y="7857"/>
                  <a:pt x="14201" y="7789"/>
                </a:cubicBezTo>
                <a:cubicBezTo>
                  <a:pt x="13767" y="7674"/>
                  <a:pt x="13356" y="7560"/>
                  <a:pt x="12923" y="7446"/>
                </a:cubicBezTo>
                <a:cubicBezTo>
                  <a:pt x="12881" y="7434"/>
                  <a:pt x="12839" y="7428"/>
                  <a:pt x="12799" y="7428"/>
                </a:cubicBezTo>
                <a:cubicBezTo>
                  <a:pt x="12406" y="7428"/>
                  <a:pt x="12143" y="7994"/>
                  <a:pt x="12558" y="8222"/>
                </a:cubicBezTo>
                <a:cubicBezTo>
                  <a:pt x="13790" y="8930"/>
                  <a:pt x="15046" y="9432"/>
                  <a:pt x="16438" y="9751"/>
                </a:cubicBezTo>
                <a:cubicBezTo>
                  <a:pt x="16480" y="9762"/>
                  <a:pt x="16522" y="9767"/>
                  <a:pt x="16563" y="9767"/>
                </a:cubicBezTo>
                <a:cubicBezTo>
                  <a:pt x="16785" y="9767"/>
                  <a:pt x="16970" y="9614"/>
                  <a:pt x="17009" y="9363"/>
                </a:cubicBezTo>
                <a:cubicBezTo>
                  <a:pt x="17009" y="9227"/>
                  <a:pt x="17031" y="9090"/>
                  <a:pt x="17054" y="8953"/>
                </a:cubicBezTo>
                <a:cubicBezTo>
                  <a:pt x="17123" y="8907"/>
                  <a:pt x="17191" y="8838"/>
                  <a:pt x="17237" y="8770"/>
                </a:cubicBezTo>
                <a:cubicBezTo>
                  <a:pt x="17351" y="8724"/>
                  <a:pt x="17465" y="8587"/>
                  <a:pt x="17488" y="8405"/>
                </a:cubicBezTo>
                <a:cubicBezTo>
                  <a:pt x="17556" y="7903"/>
                  <a:pt x="17533" y="7469"/>
                  <a:pt x="17442" y="7035"/>
                </a:cubicBezTo>
                <a:cubicBezTo>
                  <a:pt x="17442" y="6077"/>
                  <a:pt x="17533" y="5141"/>
                  <a:pt x="17716" y="4205"/>
                </a:cubicBezTo>
                <a:cubicBezTo>
                  <a:pt x="17773" y="3866"/>
                  <a:pt x="17480" y="3632"/>
                  <a:pt x="17227" y="3632"/>
                </a:cubicBezTo>
                <a:cubicBezTo>
                  <a:pt x="17071" y="3632"/>
                  <a:pt x="16929" y="3722"/>
                  <a:pt x="16894" y="3931"/>
                </a:cubicBezTo>
                <a:cubicBezTo>
                  <a:pt x="16780" y="4502"/>
                  <a:pt x="16689" y="5095"/>
                  <a:pt x="16598" y="5666"/>
                </a:cubicBezTo>
                <a:cubicBezTo>
                  <a:pt x="16324" y="5711"/>
                  <a:pt x="16073" y="5963"/>
                  <a:pt x="16232" y="6282"/>
                </a:cubicBezTo>
                <a:cubicBezTo>
                  <a:pt x="16324" y="6442"/>
                  <a:pt x="16392" y="6579"/>
                  <a:pt x="16438" y="6716"/>
                </a:cubicBezTo>
                <a:cubicBezTo>
                  <a:pt x="16415" y="6853"/>
                  <a:pt x="16415" y="6990"/>
                  <a:pt x="16392" y="7127"/>
                </a:cubicBezTo>
                <a:cubicBezTo>
                  <a:pt x="15160" y="5506"/>
                  <a:pt x="13585" y="4410"/>
                  <a:pt x="11827" y="3794"/>
                </a:cubicBezTo>
                <a:cubicBezTo>
                  <a:pt x="10960" y="3292"/>
                  <a:pt x="9978" y="2927"/>
                  <a:pt x="8883" y="2721"/>
                </a:cubicBezTo>
                <a:cubicBezTo>
                  <a:pt x="8296" y="2610"/>
                  <a:pt x="7705" y="2556"/>
                  <a:pt x="7117" y="2556"/>
                </a:cubicBezTo>
                <a:cubicBezTo>
                  <a:pt x="5416" y="2556"/>
                  <a:pt x="3739" y="3009"/>
                  <a:pt x="2263" y="3840"/>
                </a:cubicBezTo>
                <a:cubicBezTo>
                  <a:pt x="2377" y="3634"/>
                  <a:pt x="2492" y="3429"/>
                  <a:pt x="2583" y="3201"/>
                </a:cubicBezTo>
                <a:cubicBezTo>
                  <a:pt x="2857" y="2813"/>
                  <a:pt x="3062" y="2356"/>
                  <a:pt x="3222" y="1900"/>
                </a:cubicBezTo>
                <a:cubicBezTo>
                  <a:pt x="3405" y="1466"/>
                  <a:pt x="3587" y="1032"/>
                  <a:pt x="3770" y="576"/>
                </a:cubicBezTo>
                <a:cubicBezTo>
                  <a:pt x="3878" y="267"/>
                  <a:pt x="3580" y="1"/>
                  <a:pt x="330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" name="Google Shape;1912;p67"/>
          <p:cNvGrpSpPr/>
          <p:nvPr/>
        </p:nvGrpSpPr>
        <p:grpSpPr>
          <a:xfrm>
            <a:off x="643644" y="4063750"/>
            <a:ext cx="1456473" cy="1079750"/>
            <a:chOff x="4319250" y="3137000"/>
            <a:chExt cx="885825" cy="524125"/>
          </a:xfrm>
        </p:grpSpPr>
        <p:sp>
          <p:nvSpPr>
            <p:cNvPr id="68" name="Google Shape;1913;p67"/>
            <p:cNvSpPr/>
            <p:nvPr/>
          </p:nvSpPr>
          <p:spPr>
            <a:xfrm>
              <a:off x="4334525" y="3137000"/>
              <a:ext cx="816875" cy="145250"/>
            </a:xfrm>
            <a:custGeom>
              <a:avLst/>
              <a:gdLst/>
              <a:ahLst/>
              <a:cxnLst/>
              <a:rect l="l" t="t" r="r" b="b"/>
              <a:pathLst>
                <a:path w="32675" h="5810" extrusionOk="0">
                  <a:moveTo>
                    <a:pt x="30614" y="1"/>
                  </a:moveTo>
                  <a:cubicBezTo>
                    <a:pt x="30548" y="1"/>
                    <a:pt x="30480" y="4"/>
                    <a:pt x="30410" y="11"/>
                  </a:cubicBezTo>
                  <a:lnTo>
                    <a:pt x="30410" y="11"/>
                  </a:lnTo>
                  <a:lnTo>
                    <a:pt x="30410" y="11"/>
                  </a:lnTo>
                  <a:lnTo>
                    <a:pt x="28330" y="186"/>
                  </a:lnTo>
                  <a:cubicBezTo>
                    <a:pt x="28200" y="197"/>
                    <a:pt x="28078" y="220"/>
                    <a:pt x="27966" y="252"/>
                  </a:cubicBezTo>
                  <a:lnTo>
                    <a:pt x="27966" y="252"/>
                  </a:lnTo>
                  <a:lnTo>
                    <a:pt x="1989" y="2818"/>
                  </a:lnTo>
                  <a:cubicBezTo>
                    <a:pt x="1" y="3012"/>
                    <a:pt x="100" y="5810"/>
                    <a:pt x="2061" y="5810"/>
                  </a:cubicBezTo>
                  <a:cubicBezTo>
                    <a:pt x="2127" y="5810"/>
                    <a:pt x="2195" y="5807"/>
                    <a:pt x="2265" y="5800"/>
                  </a:cubicBezTo>
                  <a:cubicBezTo>
                    <a:pt x="11738" y="4848"/>
                    <a:pt x="21212" y="3920"/>
                    <a:pt x="30686" y="2993"/>
                  </a:cubicBezTo>
                  <a:cubicBezTo>
                    <a:pt x="32674" y="2799"/>
                    <a:pt x="32575" y="1"/>
                    <a:pt x="3061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914;p67"/>
            <p:cNvSpPr/>
            <p:nvPr/>
          </p:nvSpPr>
          <p:spPr>
            <a:xfrm>
              <a:off x="4356675" y="3182825"/>
              <a:ext cx="798275" cy="129275"/>
            </a:xfrm>
            <a:custGeom>
              <a:avLst/>
              <a:gdLst/>
              <a:ahLst/>
              <a:cxnLst/>
              <a:rect l="l" t="t" r="r" b="b"/>
              <a:pathLst>
                <a:path w="31931" h="5171" extrusionOk="0">
                  <a:moveTo>
                    <a:pt x="29692" y="0"/>
                  </a:moveTo>
                  <a:cubicBezTo>
                    <a:pt x="29262" y="0"/>
                    <a:pt x="28841" y="143"/>
                    <a:pt x="28521" y="458"/>
                  </a:cubicBezTo>
                  <a:lnTo>
                    <a:pt x="28521" y="458"/>
                  </a:lnTo>
                  <a:cubicBezTo>
                    <a:pt x="26855" y="717"/>
                    <a:pt x="25061" y="686"/>
                    <a:pt x="23409" y="834"/>
                  </a:cubicBezTo>
                  <a:cubicBezTo>
                    <a:pt x="20928" y="1035"/>
                    <a:pt x="18447" y="1235"/>
                    <a:pt x="15990" y="1461"/>
                  </a:cubicBezTo>
                  <a:cubicBezTo>
                    <a:pt x="11958" y="1784"/>
                    <a:pt x="7925" y="2108"/>
                    <a:pt x="3893" y="2415"/>
                  </a:cubicBezTo>
                  <a:lnTo>
                    <a:pt x="3893" y="2415"/>
                  </a:lnTo>
                  <a:cubicBezTo>
                    <a:pt x="3677" y="2329"/>
                    <a:pt x="3447" y="2279"/>
                    <a:pt x="3219" y="2279"/>
                  </a:cubicBezTo>
                  <a:cubicBezTo>
                    <a:pt x="3010" y="2279"/>
                    <a:pt x="2803" y="2320"/>
                    <a:pt x="2607" y="2413"/>
                  </a:cubicBezTo>
                  <a:cubicBezTo>
                    <a:pt x="2550" y="2451"/>
                    <a:pt x="2478" y="2489"/>
                    <a:pt x="2414" y="2527"/>
                  </a:cubicBezTo>
                  <a:lnTo>
                    <a:pt x="2414" y="2527"/>
                  </a:lnTo>
                  <a:cubicBezTo>
                    <a:pt x="2253" y="2539"/>
                    <a:pt x="2092" y="2551"/>
                    <a:pt x="1930" y="2564"/>
                  </a:cubicBezTo>
                  <a:cubicBezTo>
                    <a:pt x="0" y="2714"/>
                    <a:pt x="903" y="5170"/>
                    <a:pt x="2482" y="5170"/>
                  </a:cubicBezTo>
                  <a:cubicBezTo>
                    <a:pt x="2634" y="5170"/>
                    <a:pt x="2774" y="5169"/>
                    <a:pt x="2906" y="5164"/>
                  </a:cubicBezTo>
                  <a:lnTo>
                    <a:pt x="2906" y="5164"/>
                  </a:lnTo>
                  <a:cubicBezTo>
                    <a:pt x="2907" y="5166"/>
                    <a:pt x="2907" y="5168"/>
                    <a:pt x="2908" y="5170"/>
                  </a:cubicBezTo>
                  <a:cubicBezTo>
                    <a:pt x="8146" y="4769"/>
                    <a:pt x="13359" y="4343"/>
                    <a:pt x="18597" y="3917"/>
                  </a:cubicBezTo>
                  <a:cubicBezTo>
                    <a:pt x="21078" y="3716"/>
                    <a:pt x="23559" y="3491"/>
                    <a:pt x="26041" y="3290"/>
                  </a:cubicBezTo>
                  <a:cubicBezTo>
                    <a:pt x="27619" y="3165"/>
                    <a:pt x="30351" y="3541"/>
                    <a:pt x="31504" y="2213"/>
                  </a:cubicBezTo>
                  <a:cubicBezTo>
                    <a:pt x="31930" y="1711"/>
                    <a:pt x="31604" y="985"/>
                    <a:pt x="31178" y="609"/>
                  </a:cubicBezTo>
                  <a:cubicBezTo>
                    <a:pt x="31153" y="584"/>
                    <a:pt x="31103" y="533"/>
                    <a:pt x="31053" y="508"/>
                  </a:cubicBezTo>
                  <a:cubicBezTo>
                    <a:pt x="30676" y="184"/>
                    <a:pt x="30178" y="0"/>
                    <a:pt x="2969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915;p67"/>
            <p:cNvSpPr/>
            <p:nvPr/>
          </p:nvSpPr>
          <p:spPr>
            <a:xfrm>
              <a:off x="4345775" y="3233150"/>
              <a:ext cx="859300" cy="100300"/>
            </a:xfrm>
            <a:custGeom>
              <a:avLst/>
              <a:gdLst/>
              <a:ahLst/>
              <a:cxnLst/>
              <a:rect l="l" t="t" r="r" b="b"/>
              <a:pathLst>
                <a:path w="34372" h="4012" extrusionOk="0">
                  <a:moveTo>
                    <a:pt x="31734" y="0"/>
                  </a:moveTo>
                  <a:cubicBezTo>
                    <a:pt x="31607" y="0"/>
                    <a:pt x="31483" y="8"/>
                    <a:pt x="31364" y="24"/>
                  </a:cubicBezTo>
                  <a:cubicBezTo>
                    <a:pt x="31276" y="34"/>
                    <a:pt x="31188" y="44"/>
                    <a:pt x="31100" y="54"/>
                  </a:cubicBezTo>
                  <a:lnTo>
                    <a:pt x="31100" y="54"/>
                  </a:lnTo>
                  <a:cubicBezTo>
                    <a:pt x="31096" y="52"/>
                    <a:pt x="31092" y="51"/>
                    <a:pt x="31088" y="49"/>
                  </a:cubicBezTo>
                  <a:cubicBezTo>
                    <a:pt x="31067" y="54"/>
                    <a:pt x="31046" y="58"/>
                    <a:pt x="31025" y="63"/>
                  </a:cubicBezTo>
                  <a:lnTo>
                    <a:pt x="31025" y="63"/>
                  </a:lnTo>
                  <a:cubicBezTo>
                    <a:pt x="21187" y="1175"/>
                    <a:pt x="11326" y="2165"/>
                    <a:pt x="1464" y="3032"/>
                  </a:cubicBezTo>
                  <a:cubicBezTo>
                    <a:pt x="1" y="3154"/>
                    <a:pt x="2951" y="4011"/>
                    <a:pt x="3642" y="4011"/>
                  </a:cubicBezTo>
                  <a:cubicBezTo>
                    <a:pt x="3661" y="4011"/>
                    <a:pt x="3679" y="4011"/>
                    <a:pt x="3694" y="4009"/>
                  </a:cubicBezTo>
                  <a:cubicBezTo>
                    <a:pt x="13102" y="3182"/>
                    <a:pt x="22486" y="2243"/>
                    <a:pt x="31870" y="1193"/>
                  </a:cubicBezTo>
                  <a:lnTo>
                    <a:pt x="31870" y="1193"/>
                  </a:lnTo>
                  <a:cubicBezTo>
                    <a:pt x="31983" y="1203"/>
                    <a:pt x="32095" y="1208"/>
                    <a:pt x="32207" y="1208"/>
                  </a:cubicBezTo>
                  <a:cubicBezTo>
                    <a:pt x="32407" y="1208"/>
                    <a:pt x="32604" y="1191"/>
                    <a:pt x="32792" y="1152"/>
                  </a:cubicBezTo>
                  <a:cubicBezTo>
                    <a:pt x="33143" y="1102"/>
                    <a:pt x="33494" y="1027"/>
                    <a:pt x="33845" y="977"/>
                  </a:cubicBezTo>
                  <a:cubicBezTo>
                    <a:pt x="34371" y="876"/>
                    <a:pt x="33920" y="551"/>
                    <a:pt x="33670" y="450"/>
                  </a:cubicBezTo>
                  <a:cubicBezTo>
                    <a:pt x="33104" y="199"/>
                    <a:pt x="32381" y="0"/>
                    <a:pt x="3173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916;p67"/>
            <p:cNvSpPr/>
            <p:nvPr/>
          </p:nvSpPr>
          <p:spPr>
            <a:xfrm>
              <a:off x="4359800" y="3270500"/>
              <a:ext cx="768200" cy="83975"/>
            </a:xfrm>
            <a:custGeom>
              <a:avLst/>
              <a:gdLst/>
              <a:ahLst/>
              <a:cxnLst/>
              <a:rect l="l" t="t" r="r" b="b"/>
              <a:pathLst>
                <a:path w="30728" h="3359" extrusionOk="0">
                  <a:moveTo>
                    <a:pt x="27647" y="0"/>
                  </a:moveTo>
                  <a:cubicBezTo>
                    <a:pt x="27595" y="0"/>
                    <a:pt x="27544" y="3"/>
                    <a:pt x="27494" y="9"/>
                  </a:cubicBezTo>
                  <a:cubicBezTo>
                    <a:pt x="18372" y="1212"/>
                    <a:pt x="9199" y="1839"/>
                    <a:pt x="1" y="1914"/>
                  </a:cubicBezTo>
                  <a:cubicBezTo>
                    <a:pt x="151" y="1914"/>
                    <a:pt x="1930" y="3016"/>
                    <a:pt x="2532" y="3142"/>
                  </a:cubicBezTo>
                  <a:cubicBezTo>
                    <a:pt x="2783" y="3192"/>
                    <a:pt x="3033" y="3242"/>
                    <a:pt x="3309" y="3317"/>
                  </a:cubicBezTo>
                  <a:cubicBezTo>
                    <a:pt x="3433" y="3345"/>
                    <a:pt x="3533" y="3358"/>
                    <a:pt x="3608" y="3358"/>
                  </a:cubicBezTo>
                  <a:cubicBezTo>
                    <a:pt x="3777" y="3358"/>
                    <a:pt x="3816" y="3292"/>
                    <a:pt x="3714" y="3186"/>
                  </a:cubicBezTo>
                  <a:lnTo>
                    <a:pt x="3714" y="3186"/>
                  </a:lnTo>
                  <a:cubicBezTo>
                    <a:pt x="12659" y="3106"/>
                    <a:pt x="21579" y="2457"/>
                    <a:pt x="30452" y="1287"/>
                  </a:cubicBezTo>
                  <a:cubicBezTo>
                    <a:pt x="30728" y="1262"/>
                    <a:pt x="29550" y="635"/>
                    <a:pt x="29474" y="585"/>
                  </a:cubicBezTo>
                  <a:cubicBezTo>
                    <a:pt x="28990" y="378"/>
                    <a:pt x="28251" y="0"/>
                    <a:pt x="2764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917;p67"/>
            <p:cNvSpPr/>
            <p:nvPr/>
          </p:nvSpPr>
          <p:spPr>
            <a:xfrm>
              <a:off x="4326650" y="3282500"/>
              <a:ext cx="830850" cy="180500"/>
            </a:xfrm>
            <a:custGeom>
              <a:avLst/>
              <a:gdLst/>
              <a:ahLst/>
              <a:cxnLst/>
              <a:rect l="l" t="t" r="r" b="b"/>
              <a:pathLst>
                <a:path w="33234" h="7220" extrusionOk="0">
                  <a:moveTo>
                    <a:pt x="31326" y="1"/>
                  </a:moveTo>
                  <a:cubicBezTo>
                    <a:pt x="31278" y="1"/>
                    <a:pt x="31228" y="2"/>
                    <a:pt x="31176" y="5"/>
                  </a:cubicBezTo>
                  <a:cubicBezTo>
                    <a:pt x="31034" y="14"/>
                    <a:pt x="30892" y="22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21994" y="549"/>
                    <a:pt x="13215" y="1092"/>
                    <a:pt x="4459" y="1634"/>
                  </a:cubicBezTo>
                  <a:cubicBezTo>
                    <a:pt x="3043" y="1714"/>
                    <a:pt x="2088" y="3524"/>
                    <a:pt x="2855" y="4184"/>
                  </a:cubicBezTo>
                  <a:lnTo>
                    <a:pt x="2855" y="4184"/>
                  </a:lnTo>
                  <a:cubicBezTo>
                    <a:pt x="2545" y="4258"/>
                    <a:pt x="2237" y="4335"/>
                    <a:pt x="1928" y="4416"/>
                  </a:cubicBezTo>
                  <a:cubicBezTo>
                    <a:pt x="215" y="4850"/>
                    <a:pt x="1" y="7219"/>
                    <a:pt x="1588" y="7219"/>
                  </a:cubicBezTo>
                  <a:cubicBezTo>
                    <a:pt x="1743" y="7219"/>
                    <a:pt x="1914" y="7197"/>
                    <a:pt x="2104" y="7148"/>
                  </a:cubicBezTo>
                  <a:cubicBezTo>
                    <a:pt x="11552" y="4667"/>
                    <a:pt x="21527" y="5544"/>
                    <a:pt x="30926" y="2762"/>
                  </a:cubicBezTo>
                  <a:cubicBezTo>
                    <a:pt x="32270" y="2371"/>
                    <a:pt x="33233" y="1"/>
                    <a:pt x="3132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918;p67"/>
            <p:cNvSpPr/>
            <p:nvPr/>
          </p:nvSpPr>
          <p:spPr>
            <a:xfrm>
              <a:off x="4319250" y="3360925"/>
              <a:ext cx="817050" cy="79000"/>
            </a:xfrm>
            <a:custGeom>
              <a:avLst/>
              <a:gdLst/>
              <a:ahLst/>
              <a:cxnLst/>
              <a:rect l="l" t="t" r="r" b="b"/>
              <a:pathLst>
                <a:path w="32682" h="3160" extrusionOk="0">
                  <a:moveTo>
                    <a:pt x="29390" y="0"/>
                  </a:moveTo>
                  <a:cubicBezTo>
                    <a:pt x="29382" y="0"/>
                    <a:pt x="29374" y="1"/>
                    <a:pt x="29367" y="1"/>
                  </a:cubicBezTo>
                  <a:cubicBezTo>
                    <a:pt x="20294" y="477"/>
                    <a:pt x="11222" y="953"/>
                    <a:pt x="2149" y="1404"/>
                  </a:cubicBezTo>
                  <a:cubicBezTo>
                    <a:pt x="1" y="1528"/>
                    <a:pt x="2232" y="3160"/>
                    <a:pt x="3425" y="3160"/>
                  </a:cubicBezTo>
                  <a:cubicBezTo>
                    <a:pt x="3442" y="3160"/>
                    <a:pt x="3460" y="3160"/>
                    <a:pt x="3477" y="3159"/>
                  </a:cubicBezTo>
                  <a:cubicBezTo>
                    <a:pt x="11910" y="2716"/>
                    <a:pt x="20343" y="2274"/>
                    <a:pt x="28776" y="1831"/>
                  </a:cubicBezTo>
                  <a:lnTo>
                    <a:pt x="28776" y="1831"/>
                  </a:lnTo>
                  <a:cubicBezTo>
                    <a:pt x="29195" y="1987"/>
                    <a:pt x="29661" y="2088"/>
                    <a:pt x="30045" y="2088"/>
                  </a:cubicBezTo>
                  <a:cubicBezTo>
                    <a:pt x="30263" y="2088"/>
                    <a:pt x="30455" y="2055"/>
                    <a:pt x="30595" y="1981"/>
                  </a:cubicBezTo>
                  <a:cubicBezTo>
                    <a:pt x="30846" y="1856"/>
                    <a:pt x="31096" y="1730"/>
                    <a:pt x="31347" y="1580"/>
                  </a:cubicBezTo>
                  <a:cubicBezTo>
                    <a:pt x="32682" y="863"/>
                    <a:pt x="29947" y="0"/>
                    <a:pt x="2939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919;p67"/>
            <p:cNvSpPr/>
            <p:nvPr/>
          </p:nvSpPr>
          <p:spPr>
            <a:xfrm>
              <a:off x="4359800" y="3368900"/>
              <a:ext cx="757150" cy="121750"/>
            </a:xfrm>
            <a:custGeom>
              <a:avLst/>
              <a:gdLst/>
              <a:ahLst/>
              <a:cxnLst/>
              <a:rect l="l" t="t" r="r" b="b"/>
              <a:pathLst>
                <a:path w="30286" h="4870" extrusionOk="0">
                  <a:moveTo>
                    <a:pt x="28493" y="1"/>
                  </a:moveTo>
                  <a:cubicBezTo>
                    <a:pt x="28461" y="1"/>
                    <a:pt x="28429" y="3"/>
                    <a:pt x="28397" y="8"/>
                  </a:cubicBezTo>
                  <a:cubicBezTo>
                    <a:pt x="19399" y="1311"/>
                    <a:pt x="10377" y="1737"/>
                    <a:pt x="1279" y="1762"/>
                  </a:cubicBezTo>
                  <a:cubicBezTo>
                    <a:pt x="1" y="1762"/>
                    <a:pt x="1153" y="4870"/>
                    <a:pt x="2281" y="4870"/>
                  </a:cubicBezTo>
                  <a:cubicBezTo>
                    <a:pt x="10690" y="4847"/>
                    <a:pt x="19035" y="4481"/>
                    <a:pt x="27355" y="3377"/>
                  </a:cubicBezTo>
                  <a:lnTo>
                    <a:pt x="27355" y="3377"/>
                  </a:lnTo>
                  <a:cubicBezTo>
                    <a:pt x="27588" y="3629"/>
                    <a:pt x="27849" y="3792"/>
                    <a:pt x="28107" y="3792"/>
                  </a:cubicBezTo>
                  <a:cubicBezTo>
                    <a:pt x="28112" y="3792"/>
                    <a:pt x="28117" y="3792"/>
                    <a:pt x="28121" y="3792"/>
                  </a:cubicBezTo>
                  <a:cubicBezTo>
                    <a:pt x="28948" y="3767"/>
                    <a:pt x="29349" y="3567"/>
                    <a:pt x="29800" y="2890"/>
                  </a:cubicBezTo>
                  <a:cubicBezTo>
                    <a:pt x="30286" y="2186"/>
                    <a:pt x="29478" y="1"/>
                    <a:pt x="2849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920;p67"/>
            <p:cNvSpPr/>
            <p:nvPr/>
          </p:nvSpPr>
          <p:spPr>
            <a:xfrm>
              <a:off x="4369825" y="3442375"/>
              <a:ext cx="758625" cy="151550"/>
            </a:xfrm>
            <a:custGeom>
              <a:avLst/>
              <a:gdLst/>
              <a:ahLst/>
              <a:cxnLst/>
              <a:rect l="l" t="t" r="r" b="b"/>
              <a:pathLst>
                <a:path w="30345" h="6062" extrusionOk="0">
                  <a:moveTo>
                    <a:pt x="27667" y="0"/>
                  </a:moveTo>
                  <a:cubicBezTo>
                    <a:pt x="27659" y="0"/>
                    <a:pt x="27652" y="1"/>
                    <a:pt x="27645" y="1"/>
                  </a:cubicBezTo>
                  <a:lnTo>
                    <a:pt x="3646" y="1123"/>
                  </a:lnTo>
                  <a:lnTo>
                    <a:pt x="3646" y="1123"/>
                  </a:lnTo>
                  <a:cubicBezTo>
                    <a:pt x="3428" y="965"/>
                    <a:pt x="3215" y="867"/>
                    <a:pt x="3033" y="867"/>
                  </a:cubicBezTo>
                  <a:cubicBezTo>
                    <a:pt x="2999" y="867"/>
                    <a:pt x="2965" y="871"/>
                    <a:pt x="2933" y="878"/>
                  </a:cubicBezTo>
                  <a:cubicBezTo>
                    <a:pt x="2407" y="979"/>
                    <a:pt x="1880" y="1104"/>
                    <a:pt x="1379" y="1229"/>
                  </a:cubicBezTo>
                  <a:cubicBezTo>
                    <a:pt x="778" y="1346"/>
                    <a:pt x="1456" y="2486"/>
                    <a:pt x="2212" y="3219"/>
                  </a:cubicBezTo>
                  <a:lnTo>
                    <a:pt x="2212" y="3219"/>
                  </a:lnTo>
                  <a:cubicBezTo>
                    <a:pt x="2182" y="3219"/>
                    <a:pt x="2151" y="3219"/>
                    <a:pt x="2119" y="3219"/>
                  </a:cubicBezTo>
                  <a:cubicBezTo>
                    <a:pt x="1796" y="3219"/>
                    <a:pt x="1444" y="3229"/>
                    <a:pt x="1311" y="3313"/>
                  </a:cubicBezTo>
                  <a:lnTo>
                    <a:pt x="1311" y="3313"/>
                  </a:lnTo>
                  <a:cubicBezTo>
                    <a:pt x="1155" y="3219"/>
                    <a:pt x="995" y="3149"/>
                    <a:pt x="860" y="3149"/>
                  </a:cubicBezTo>
                  <a:cubicBezTo>
                    <a:pt x="779" y="3149"/>
                    <a:pt x="708" y="3174"/>
                    <a:pt x="652" y="3234"/>
                  </a:cubicBezTo>
                  <a:cubicBezTo>
                    <a:pt x="627" y="3284"/>
                    <a:pt x="577" y="3309"/>
                    <a:pt x="527" y="3360"/>
                  </a:cubicBezTo>
                  <a:cubicBezTo>
                    <a:pt x="1" y="3936"/>
                    <a:pt x="1429" y="5289"/>
                    <a:pt x="1805" y="5590"/>
                  </a:cubicBezTo>
                  <a:cubicBezTo>
                    <a:pt x="2288" y="5941"/>
                    <a:pt x="2862" y="6062"/>
                    <a:pt x="3473" y="6062"/>
                  </a:cubicBezTo>
                  <a:cubicBezTo>
                    <a:pt x="4607" y="6062"/>
                    <a:pt x="5866" y="5645"/>
                    <a:pt x="6893" y="5515"/>
                  </a:cubicBezTo>
                  <a:cubicBezTo>
                    <a:pt x="9449" y="5189"/>
                    <a:pt x="12031" y="4989"/>
                    <a:pt x="14612" y="4863"/>
                  </a:cubicBezTo>
                  <a:cubicBezTo>
                    <a:pt x="19750" y="4613"/>
                    <a:pt x="24838" y="4462"/>
                    <a:pt x="29675" y="2558"/>
                  </a:cubicBezTo>
                  <a:cubicBezTo>
                    <a:pt x="30345" y="2310"/>
                    <a:pt x="28364" y="0"/>
                    <a:pt x="2766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921;p67"/>
            <p:cNvSpPr/>
            <p:nvPr/>
          </p:nvSpPr>
          <p:spPr>
            <a:xfrm>
              <a:off x="4409400" y="3507550"/>
              <a:ext cx="682250" cy="94025"/>
            </a:xfrm>
            <a:custGeom>
              <a:avLst/>
              <a:gdLst/>
              <a:ahLst/>
              <a:cxnLst/>
              <a:rect l="l" t="t" r="r" b="b"/>
              <a:pathLst>
                <a:path w="27290" h="3761" extrusionOk="0">
                  <a:moveTo>
                    <a:pt x="25285" y="1"/>
                  </a:moveTo>
                  <a:cubicBezTo>
                    <a:pt x="17165" y="251"/>
                    <a:pt x="9044" y="477"/>
                    <a:pt x="949" y="702"/>
                  </a:cubicBezTo>
                  <a:cubicBezTo>
                    <a:pt x="0" y="727"/>
                    <a:pt x="1165" y="3760"/>
                    <a:pt x="2016" y="3760"/>
                  </a:cubicBezTo>
                  <a:cubicBezTo>
                    <a:pt x="2020" y="3760"/>
                    <a:pt x="2023" y="3760"/>
                    <a:pt x="2027" y="3760"/>
                  </a:cubicBezTo>
                  <a:cubicBezTo>
                    <a:pt x="9646" y="3525"/>
                    <a:pt x="17265" y="3312"/>
                    <a:pt x="24863" y="3100"/>
                  </a:cubicBezTo>
                  <a:lnTo>
                    <a:pt x="24863" y="3100"/>
                  </a:lnTo>
                  <a:cubicBezTo>
                    <a:pt x="25030" y="3255"/>
                    <a:pt x="25204" y="3348"/>
                    <a:pt x="25373" y="3348"/>
                  </a:cubicBezTo>
                  <a:cubicBezTo>
                    <a:pt x="25411" y="3348"/>
                    <a:pt x="25448" y="3344"/>
                    <a:pt x="25485" y="3334"/>
                  </a:cubicBezTo>
                  <a:lnTo>
                    <a:pt x="26538" y="3033"/>
                  </a:lnTo>
                  <a:cubicBezTo>
                    <a:pt x="27290" y="2833"/>
                    <a:pt x="26037" y="1"/>
                    <a:pt x="25285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922;p67"/>
            <p:cNvSpPr/>
            <p:nvPr/>
          </p:nvSpPr>
          <p:spPr>
            <a:xfrm>
              <a:off x="4327875" y="3557000"/>
              <a:ext cx="818000" cy="104125"/>
            </a:xfrm>
            <a:custGeom>
              <a:avLst/>
              <a:gdLst/>
              <a:ahLst/>
              <a:cxnLst/>
              <a:rect l="l" t="t" r="r" b="b"/>
              <a:pathLst>
                <a:path w="32720" h="4165" extrusionOk="0">
                  <a:moveTo>
                    <a:pt x="29952" y="0"/>
                  </a:moveTo>
                  <a:cubicBezTo>
                    <a:pt x="29926" y="0"/>
                    <a:pt x="29900" y="1"/>
                    <a:pt x="29874" y="3"/>
                  </a:cubicBezTo>
                  <a:cubicBezTo>
                    <a:pt x="21416" y="652"/>
                    <a:pt x="12935" y="1193"/>
                    <a:pt x="4454" y="1648"/>
                  </a:cubicBezTo>
                  <a:lnTo>
                    <a:pt x="4454" y="1648"/>
                  </a:lnTo>
                  <a:cubicBezTo>
                    <a:pt x="4095" y="1453"/>
                    <a:pt x="3671" y="1328"/>
                    <a:pt x="3270" y="1328"/>
                  </a:cubicBezTo>
                  <a:cubicBezTo>
                    <a:pt x="3044" y="1328"/>
                    <a:pt x="2826" y="1368"/>
                    <a:pt x="2631" y="1456"/>
                  </a:cubicBezTo>
                  <a:cubicBezTo>
                    <a:pt x="2280" y="1607"/>
                    <a:pt x="1954" y="1757"/>
                    <a:pt x="1603" y="1907"/>
                  </a:cubicBezTo>
                  <a:cubicBezTo>
                    <a:pt x="0" y="2647"/>
                    <a:pt x="1698" y="4164"/>
                    <a:pt x="2804" y="4164"/>
                  </a:cubicBezTo>
                  <a:cubicBezTo>
                    <a:pt x="2822" y="4164"/>
                    <a:pt x="2839" y="4164"/>
                    <a:pt x="2857" y="4163"/>
                  </a:cubicBezTo>
                  <a:cubicBezTo>
                    <a:pt x="11239" y="3728"/>
                    <a:pt x="19621" y="3209"/>
                    <a:pt x="27984" y="2587"/>
                  </a:cubicBezTo>
                  <a:lnTo>
                    <a:pt x="27984" y="2587"/>
                  </a:lnTo>
                  <a:cubicBezTo>
                    <a:pt x="28355" y="2794"/>
                    <a:pt x="28798" y="2928"/>
                    <a:pt x="29213" y="2928"/>
                  </a:cubicBezTo>
                  <a:cubicBezTo>
                    <a:pt x="29429" y="2928"/>
                    <a:pt x="29637" y="2891"/>
                    <a:pt x="29824" y="2810"/>
                  </a:cubicBezTo>
                  <a:cubicBezTo>
                    <a:pt x="30250" y="2634"/>
                    <a:pt x="30701" y="2434"/>
                    <a:pt x="31127" y="2233"/>
                  </a:cubicBezTo>
                  <a:cubicBezTo>
                    <a:pt x="32719" y="1547"/>
                    <a:pt x="31080" y="0"/>
                    <a:pt x="2995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923;p67"/>
            <p:cNvSpPr/>
            <p:nvPr/>
          </p:nvSpPr>
          <p:spPr>
            <a:xfrm>
              <a:off x="4492625" y="3568500"/>
              <a:ext cx="516700" cy="88850"/>
            </a:xfrm>
            <a:custGeom>
              <a:avLst/>
              <a:gdLst/>
              <a:ahLst/>
              <a:cxnLst/>
              <a:rect l="l" t="t" r="r" b="b"/>
              <a:pathLst>
                <a:path w="20668" h="3554" extrusionOk="0">
                  <a:moveTo>
                    <a:pt x="19918" y="0"/>
                  </a:moveTo>
                  <a:cubicBezTo>
                    <a:pt x="19858" y="0"/>
                    <a:pt x="19794" y="6"/>
                    <a:pt x="19725" y="19"/>
                  </a:cubicBezTo>
                  <a:cubicBezTo>
                    <a:pt x="14111" y="846"/>
                    <a:pt x="8447" y="1297"/>
                    <a:pt x="2758" y="1297"/>
                  </a:cubicBezTo>
                  <a:cubicBezTo>
                    <a:pt x="1956" y="1297"/>
                    <a:pt x="1204" y="1673"/>
                    <a:pt x="678" y="2300"/>
                  </a:cubicBezTo>
                  <a:cubicBezTo>
                    <a:pt x="402" y="2600"/>
                    <a:pt x="1" y="3553"/>
                    <a:pt x="803" y="3553"/>
                  </a:cubicBezTo>
                  <a:cubicBezTo>
                    <a:pt x="967" y="3553"/>
                    <a:pt x="1130" y="3554"/>
                    <a:pt x="1294" y="3554"/>
                  </a:cubicBezTo>
                  <a:cubicBezTo>
                    <a:pt x="7018" y="3554"/>
                    <a:pt x="12719" y="3127"/>
                    <a:pt x="18372" y="2274"/>
                  </a:cubicBezTo>
                  <a:cubicBezTo>
                    <a:pt x="19149" y="2174"/>
                    <a:pt x="19951" y="1673"/>
                    <a:pt x="20352" y="996"/>
                  </a:cubicBezTo>
                  <a:cubicBezTo>
                    <a:pt x="20667" y="478"/>
                    <a:pt x="20456" y="0"/>
                    <a:pt x="1991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" name="Google Shape;1926;p67"/>
          <p:cNvSpPr txBox="1">
            <a:spLocks/>
          </p:cNvSpPr>
          <p:nvPr/>
        </p:nvSpPr>
        <p:spPr>
          <a:xfrm>
            <a:off x="632407" y="3417001"/>
            <a:ext cx="1456500" cy="8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Itim"/>
              <a:buNone/>
              <a:defRPr sz="6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Itim"/>
              <a:buNone/>
              <a:defRPr sz="6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Itim"/>
              <a:buNone/>
              <a:defRPr sz="6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Itim"/>
              <a:buNone/>
              <a:defRPr sz="6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Itim"/>
              <a:buNone/>
              <a:defRPr sz="6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Itim"/>
              <a:buNone/>
              <a:defRPr sz="6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Itim"/>
              <a:buNone/>
              <a:defRPr sz="6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Itim"/>
              <a:buNone/>
              <a:defRPr sz="6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Itim"/>
              <a:buNone/>
              <a:defRPr sz="6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r>
              <a:rPr lang="en" sz="13800" dirty="0"/>
              <a:t>#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CF8B7D6-D397-416E-AFB5-0008E2FA690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406" r="9974" b="23276"/>
          <a:stretch/>
        </p:blipFill>
        <p:spPr>
          <a:xfrm>
            <a:off x="2836271" y="54898"/>
            <a:ext cx="3588051" cy="224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1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7" name="Google Shape;2277;p74"/>
          <p:cNvSpPr txBox="1">
            <a:spLocks noGrp="1"/>
          </p:cNvSpPr>
          <p:nvPr>
            <p:ph type="title" idx="6"/>
          </p:nvPr>
        </p:nvSpPr>
        <p:spPr>
          <a:xfrm>
            <a:off x="720000" y="540000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dirty="0"/>
              <a:t>Becas</a:t>
            </a:r>
            <a:endParaRPr dirty="0"/>
          </a:p>
        </p:txBody>
      </p:sp>
      <p:grpSp>
        <p:nvGrpSpPr>
          <p:cNvPr id="2284" name="Google Shape;2284;p74"/>
          <p:cNvGrpSpPr/>
          <p:nvPr/>
        </p:nvGrpSpPr>
        <p:grpSpPr>
          <a:xfrm>
            <a:off x="1761528" y="947212"/>
            <a:ext cx="5620945" cy="176025"/>
            <a:chOff x="4345425" y="2175475"/>
            <a:chExt cx="800750" cy="176025"/>
          </a:xfrm>
        </p:grpSpPr>
        <p:sp>
          <p:nvSpPr>
            <p:cNvPr id="2285" name="Google Shape;2285;p74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74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87" name="Google Shape;2287;p74"/>
          <p:cNvGrpSpPr/>
          <p:nvPr/>
        </p:nvGrpSpPr>
        <p:grpSpPr>
          <a:xfrm rot="807133">
            <a:off x="4698090" y="2226453"/>
            <a:ext cx="2237104" cy="2151433"/>
            <a:chOff x="1857000" y="3245400"/>
            <a:chExt cx="1233825" cy="1186575"/>
          </a:xfrm>
        </p:grpSpPr>
        <p:sp>
          <p:nvSpPr>
            <p:cNvPr id="2288" name="Google Shape;2288;p74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74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74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74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74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74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4" name="Google Shape;2294;p74"/>
          <p:cNvGrpSpPr/>
          <p:nvPr/>
        </p:nvGrpSpPr>
        <p:grpSpPr>
          <a:xfrm rot="2556023">
            <a:off x="5101405" y="2230794"/>
            <a:ext cx="1144723" cy="1961055"/>
            <a:chOff x="2946668" y="3613769"/>
            <a:chExt cx="640047" cy="1096481"/>
          </a:xfrm>
        </p:grpSpPr>
        <p:sp>
          <p:nvSpPr>
            <p:cNvPr id="2295" name="Google Shape;2295;p74"/>
            <p:cNvSpPr/>
            <p:nvPr/>
          </p:nvSpPr>
          <p:spPr>
            <a:xfrm rot="1150281">
              <a:off x="3079389" y="3651109"/>
              <a:ext cx="374604" cy="871569"/>
            </a:xfrm>
            <a:custGeom>
              <a:avLst/>
              <a:gdLst/>
              <a:ahLst/>
              <a:cxnLst/>
              <a:rect l="l" t="t" r="r" b="b"/>
              <a:pathLst>
                <a:path w="11600" h="26989" extrusionOk="0">
                  <a:moveTo>
                    <a:pt x="7894" y="394"/>
                  </a:moveTo>
                  <a:cubicBezTo>
                    <a:pt x="7952" y="394"/>
                    <a:pt x="8012" y="398"/>
                    <a:pt x="8072" y="405"/>
                  </a:cubicBezTo>
                  <a:cubicBezTo>
                    <a:pt x="8887" y="468"/>
                    <a:pt x="9608" y="875"/>
                    <a:pt x="10423" y="985"/>
                  </a:cubicBezTo>
                  <a:lnTo>
                    <a:pt x="10439" y="985"/>
                  </a:lnTo>
                  <a:cubicBezTo>
                    <a:pt x="10894" y="1189"/>
                    <a:pt x="11333" y="1518"/>
                    <a:pt x="11254" y="2333"/>
                  </a:cubicBezTo>
                  <a:cubicBezTo>
                    <a:pt x="11160" y="3164"/>
                    <a:pt x="10627" y="4214"/>
                    <a:pt x="10267" y="5044"/>
                  </a:cubicBezTo>
                  <a:cubicBezTo>
                    <a:pt x="10016" y="4684"/>
                    <a:pt x="9655" y="4386"/>
                    <a:pt x="9436" y="4276"/>
                  </a:cubicBezTo>
                  <a:cubicBezTo>
                    <a:pt x="8558" y="3822"/>
                    <a:pt x="7571" y="3571"/>
                    <a:pt x="6630" y="3273"/>
                  </a:cubicBezTo>
                  <a:cubicBezTo>
                    <a:pt x="6416" y="3209"/>
                    <a:pt x="6231" y="3159"/>
                    <a:pt x="6041" y="3159"/>
                  </a:cubicBezTo>
                  <a:cubicBezTo>
                    <a:pt x="5952" y="3159"/>
                    <a:pt x="5863" y="3170"/>
                    <a:pt x="5768" y="3195"/>
                  </a:cubicBezTo>
                  <a:cubicBezTo>
                    <a:pt x="6003" y="2693"/>
                    <a:pt x="6176" y="2176"/>
                    <a:pt x="6395" y="1674"/>
                  </a:cubicBezTo>
                  <a:cubicBezTo>
                    <a:pt x="6781" y="774"/>
                    <a:pt x="7285" y="394"/>
                    <a:pt x="7894" y="394"/>
                  </a:cubicBezTo>
                  <a:close/>
                  <a:moveTo>
                    <a:pt x="5959" y="3426"/>
                  </a:moveTo>
                  <a:cubicBezTo>
                    <a:pt x="6707" y="3426"/>
                    <a:pt x="7540" y="3948"/>
                    <a:pt x="8057" y="4135"/>
                  </a:cubicBezTo>
                  <a:cubicBezTo>
                    <a:pt x="8370" y="4245"/>
                    <a:pt x="11050" y="5154"/>
                    <a:pt x="10016" y="6345"/>
                  </a:cubicBezTo>
                  <a:cubicBezTo>
                    <a:pt x="9702" y="5703"/>
                    <a:pt x="8715" y="5436"/>
                    <a:pt x="8260" y="5264"/>
                  </a:cubicBezTo>
                  <a:cubicBezTo>
                    <a:pt x="7864" y="5132"/>
                    <a:pt x="6564" y="4520"/>
                    <a:pt x="5630" y="4520"/>
                  </a:cubicBezTo>
                  <a:cubicBezTo>
                    <a:pt x="5457" y="4520"/>
                    <a:pt x="5297" y="4541"/>
                    <a:pt x="5157" y="4590"/>
                  </a:cubicBezTo>
                  <a:cubicBezTo>
                    <a:pt x="5063" y="4590"/>
                    <a:pt x="4969" y="4637"/>
                    <a:pt x="4875" y="4684"/>
                  </a:cubicBezTo>
                  <a:cubicBezTo>
                    <a:pt x="4796" y="4480"/>
                    <a:pt x="4796" y="4198"/>
                    <a:pt x="4937" y="3932"/>
                  </a:cubicBezTo>
                  <a:cubicBezTo>
                    <a:pt x="5016" y="3791"/>
                    <a:pt x="5110" y="3696"/>
                    <a:pt x="5204" y="3634"/>
                  </a:cubicBezTo>
                  <a:cubicBezTo>
                    <a:pt x="5213" y="3643"/>
                    <a:pt x="5222" y="3652"/>
                    <a:pt x="5231" y="3652"/>
                  </a:cubicBezTo>
                  <a:cubicBezTo>
                    <a:pt x="5238" y="3652"/>
                    <a:pt x="5244" y="3647"/>
                    <a:pt x="5251" y="3634"/>
                  </a:cubicBezTo>
                  <a:cubicBezTo>
                    <a:pt x="5467" y="3484"/>
                    <a:pt x="5708" y="3426"/>
                    <a:pt x="5959" y="3426"/>
                  </a:cubicBezTo>
                  <a:close/>
                  <a:moveTo>
                    <a:pt x="5331" y="4825"/>
                  </a:moveTo>
                  <a:cubicBezTo>
                    <a:pt x="6116" y="4825"/>
                    <a:pt x="7484" y="5382"/>
                    <a:pt x="7727" y="5468"/>
                  </a:cubicBezTo>
                  <a:cubicBezTo>
                    <a:pt x="8088" y="5577"/>
                    <a:pt x="10361" y="6095"/>
                    <a:pt x="9671" y="7443"/>
                  </a:cubicBezTo>
                  <a:cubicBezTo>
                    <a:pt x="9138" y="6628"/>
                    <a:pt x="7837" y="6361"/>
                    <a:pt x="7148" y="6173"/>
                  </a:cubicBezTo>
                  <a:cubicBezTo>
                    <a:pt x="6773" y="6066"/>
                    <a:pt x="6128" y="5813"/>
                    <a:pt x="5486" y="5813"/>
                  </a:cubicBezTo>
                  <a:cubicBezTo>
                    <a:pt x="5189" y="5813"/>
                    <a:pt x="4892" y="5867"/>
                    <a:pt x="4624" y="6016"/>
                  </a:cubicBezTo>
                  <a:cubicBezTo>
                    <a:pt x="4624" y="5828"/>
                    <a:pt x="4624" y="5656"/>
                    <a:pt x="4718" y="5483"/>
                  </a:cubicBezTo>
                  <a:cubicBezTo>
                    <a:pt x="4796" y="5295"/>
                    <a:pt x="4922" y="5186"/>
                    <a:pt x="5063" y="5076"/>
                  </a:cubicBezTo>
                  <a:cubicBezTo>
                    <a:pt x="5076" y="5063"/>
                    <a:pt x="5078" y="5040"/>
                    <a:pt x="5070" y="5040"/>
                  </a:cubicBezTo>
                  <a:cubicBezTo>
                    <a:pt x="5068" y="5040"/>
                    <a:pt x="5066" y="5041"/>
                    <a:pt x="5063" y="5044"/>
                  </a:cubicBezTo>
                  <a:cubicBezTo>
                    <a:pt x="4718" y="5107"/>
                    <a:pt x="4405" y="5671"/>
                    <a:pt x="4577" y="6032"/>
                  </a:cubicBezTo>
                  <a:cubicBezTo>
                    <a:pt x="4452" y="6110"/>
                    <a:pt x="4342" y="6204"/>
                    <a:pt x="4232" y="6314"/>
                  </a:cubicBezTo>
                  <a:cubicBezTo>
                    <a:pt x="4279" y="5640"/>
                    <a:pt x="4655" y="5154"/>
                    <a:pt x="5126" y="4841"/>
                  </a:cubicBezTo>
                  <a:cubicBezTo>
                    <a:pt x="5188" y="4830"/>
                    <a:pt x="5257" y="4825"/>
                    <a:pt x="5331" y="4825"/>
                  </a:cubicBezTo>
                  <a:close/>
                  <a:moveTo>
                    <a:pt x="4373" y="7160"/>
                  </a:moveTo>
                  <a:cubicBezTo>
                    <a:pt x="4373" y="7223"/>
                    <a:pt x="4373" y="7270"/>
                    <a:pt x="4405" y="7302"/>
                  </a:cubicBezTo>
                  <a:cubicBezTo>
                    <a:pt x="4326" y="7474"/>
                    <a:pt x="4263" y="7646"/>
                    <a:pt x="4201" y="7819"/>
                  </a:cubicBezTo>
                  <a:cubicBezTo>
                    <a:pt x="4201" y="7772"/>
                    <a:pt x="4201" y="7740"/>
                    <a:pt x="4185" y="7709"/>
                  </a:cubicBezTo>
                  <a:cubicBezTo>
                    <a:pt x="4248" y="7505"/>
                    <a:pt x="4310" y="7333"/>
                    <a:pt x="4373" y="7160"/>
                  </a:cubicBezTo>
                  <a:close/>
                  <a:moveTo>
                    <a:pt x="5232" y="6227"/>
                  </a:moveTo>
                  <a:cubicBezTo>
                    <a:pt x="5264" y="6227"/>
                    <a:pt x="5297" y="6230"/>
                    <a:pt x="5329" y="6236"/>
                  </a:cubicBezTo>
                  <a:cubicBezTo>
                    <a:pt x="5517" y="6236"/>
                    <a:pt x="5690" y="6251"/>
                    <a:pt x="5862" y="6283"/>
                  </a:cubicBezTo>
                  <a:cubicBezTo>
                    <a:pt x="6395" y="6361"/>
                    <a:pt x="6897" y="6471"/>
                    <a:pt x="7383" y="6643"/>
                  </a:cubicBezTo>
                  <a:cubicBezTo>
                    <a:pt x="7759" y="6769"/>
                    <a:pt x="8119" y="6925"/>
                    <a:pt x="8480" y="7113"/>
                  </a:cubicBezTo>
                  <a:cubicBezTo>
                    <a:pt x="8762" y="7270"/>
                    <a:pt x="10361" y="8195"/>
                    <a:pt x="9170" y="9277"/>
                  </a:cubicBezTo>
                  <a:cubicBezTo>
                    <a:pt x="9217" y="9151"/>
                    <a:pt x="9248" y="9026"/>
                    <a:pt x="9295" y="8900"/>
                  </a:cubicBezTo>
                  <a:cubicBezTo>
                    <a:pt x="9326" y="8806"/>
                    <a:pt x="9295" y="8775"/>
                    <a:pt x="9248" y="8775"/>
                  </a:cubicBezTo>
                  <a:lnTo>
                    <a:pt x="9217" y="8681"/>
                  </a:lnTo>
                  <a:cubicBezTo>
                    <a:pt x="9232" y="8634"/>
                    <a:pt x="9232" y="8603"/>
                    <a:pt x="9201" y="8571"/>
                  </a:cubicBezTo>
                  <a:cubicBezTo>
                    <a:pt x="7978" y="7443"/>
                    <a:pt x="6160" y="7113"/>
                    <a:pt x="4530" y="6988"/>
                  </a:cubicBezTo>
                  <a:cubicBezTo>
                    <a:pt x="4522" y="6985"/>
                    <a:pt x="4514" y="6984"/>
                    <a:pt x="4506" y="6984"/>
                  </a:cubicBezTo>
                  <a:cubicBezTo>
                    <a:pt x="4472" y="6984"/>
                    <a:pt x="4446" y="7012"/>
                    <a:pt x="4420" y="7051"/>
                  </a:cubicBezTo>
                  <a:cubicBezTo>
                    <a:pt x="4661" y="6498"/>
                    <a:pt x="4928" y="6227"/>
                    <a:pt x="5232" y="6227"/>
                  </a:cubicBezTo>
                  <a:close/>
                  <a:moveTo>
                    <a:pt x="6270" y="7740"/>
                  </a:moveTo>
                  <a:cubicBezTo>
                    <a:pt x="6771" y="7913"/>
                    <a:pt x="7257" y="8101"/>
                    <a:pt x="7759" y="8289"/>
                  </a:cubicBezTo>
                  <a:cubicBezTo>
                    <a:pt x="7759" y="8352"/>
                    <a:pt x="7759" y="8414"/>
                    <a:pt x="7759" y="8461"/>
                  </a:cubicBezTo>
                  <a:cubicBezTo>
                    <a:pt x="6176" y="12082"/>
                    <a:pt x="4812" y="16001"/>
                    <a:pt x="3715" y="19763"/>
                  </a:cubicBezTo>
                  <a:cubicBezTo>
                    <a:pt x="3684" y="19308"/>
                    <a:pt x="3495" y="18963"/>
                    <a:pt x="3182" y="18838"/>
                  </a:cubicBezTo>
                  <a:cubicBezTo>
                    <a:pt x="3121" y="18819"/>
                    <a:pt x="3058" y="18809"/>
                    <a:pt x="2994" y="18809"/>
                  </a:cubicBezTo>
                  <a:cubicBezTo>
                    <a:pt x="2639" y="18809"/>
                    <a:pt x="2233" y="19088"/>
                    <a:pt x="1928" y="19512"/>
                  </a:cubicBezTo>
                  <a:cubicBezTo>
                    <a:pt x="2618" y="17662"/>
                    <a:pt x="3260" y="15797"/>
                    <a:pt x="3903" y="13932"/>
                  </a:cubicBezTo>
                  <a:cubicBezTo>
                    <a:pt x="4248" y="12960"/>
                    <a:pt x="4593" y="11973"/>
                    <a:pt x="4937" y="11001"/>
                  </a:cubicBezTo>
                  <a:cubicBezTo>
                    <a:pt x="5094" y="10562"/>
                    <a:pt x="5235" y="10123"/>
                    <a:pt x="5392" y="9684"/>
                  </a:cubicBezTo>
                  <a:cubicBezTo>
                    <a:pt x="5423" y="9621"/>
                    <a:pt x="5800" y="8430"/>
                    <a:pt x="5956" y="7866"/>
                  </a:cubicBezTo>
                  <a:cubicBezTo>
                    <a:pt x="6066" y="7819"/>
                    <a:pt x="6160" y="7772"/>
                    <a:pt x="6270" y="7740"/>
                  </a:cubicBezTo>
                  <a:close/>
                  <a:moveTo>
                    <a:pt x="8010" y="8399"/>
                  </a:moveTo>
                  <a:cubicBezTo>
                    <a:pt x="8213" y="8477"/>
                    <a:pt x="8433" y="8571"/>
                    <a:pt x="8637" y="8650"/>
                  </a:cubicBezTo>
                  <a:cubicBezTo>
                    <a:pt x="8762" y="8728"/>
                    <a:pt x="8856" y="8853"/>
                    <a:pt x="8919" y="9010"/>
                  </a:cubicBezTo>
                  <a:cubicBezTo>
                    <a:pt x="8934" y="9073"/>
                    <a:pt x="8950" y="9135"/>
                    <a:pt x="8966" y="9198"/>
                  </a:cubicBezTo>
                  <a:cubicBezTo>
                    <a:pt x="8981" y="9230"/>
                    <a:pt x="8981" y="9245"/>
                    <a:pt x="8997" y="9245"/>
                  </a:cubicBezTo>
                  <a:cubicBezTo>
                    <a:pt x="8401" y="10860"/>
                    <a:pt x="7790" y="12490"/>
                    <a:pt x="7195" y="14120"/>
                  </a:cubicBezTo>
                  <a:cubicBezTo>
                    <a:pt x="7492" y="13242"/>
                    <a:pt x="7759" y="12364"/>
                    <a:pt x="8057" y="11502"/>
                  </a:cubicBezTo>
                  <a:cubicBezTo>
                    <a:pt x="8307" y="10687"/>
                    <a:pt x="8715" y="9825"/>
                    <a:pt x="8574" y="8979"/>
                  </a:cubicBezTo>
                  <a:cubicBezTo>
                    <a:pt x="8574" y="8972"/>
                    <a:pt x="8569" y="8968"/>
                    <a:pt x="8562" y="8968"/>
                  </a:cubicBezTo>
                  <a:cubicBezTo>
                    <a:pt x="8553" y="8968"/>
                    <a:pt x="8543" y="8976"/>
                    <a:pt x="8543" y="8994"/>
                  </a:cubicBezTo>
                  <a:cubicBezTo>
                    <a:pt x="8574" y="9982"/>
                    <a:pt x="8213" y="10922"/>
                    <a:pt x="7900" y="11863"/>
                  </a:cubicBezTo>
                  <a:cubicBezTo>
                    <a:pt x="7586" y="12819"/>
                    <a:pt x="7257" y="13791"/>
                    <a:pt x="6944" y="14747"/>
                  </a:cubicBezTo>
                  <a:cubicBezTo>
                    <a:pt x="6850" y="15013"/>
                    <a:pt x="6771" y="15280"/>
                    <a:pt x="6677" y="15546"/>
                  </a:cubicBezTo>
                  <a:cubicBezTo>
                    <a:pt x="6113" y="17161"/>
                    <a:pt x="5549" y="18759"/>
                    <a:pt x="5016" y="20374"/>
                  </a:cubicBezTo>
                  <a:cubicBezTo>
                    <a:pt x="4922" y="20050"/>
                    <a:pt x="4699" y="19875"/>
                    <a:pt x="4429" y="19875"/>
                  </a:cubicBezTo>
                  <a:cubicBezTo>
                    <a:pt x="4203" y="19875"/>
                    <a:pt x="3943" y="19999"/>
                    <a:pt x="3699" y="20264"/>
                  </a:cubicBezTo>
                  <a:cubicBezTo>
                    <a:pt x="5110" y="16314"/>
                    <a:pt x="6568" y="12380"/>
                    <a:pt x="8010" y="8430"/>
                  </a:cubicBezTo>
                  <a:cubicBezTo>
                    <a:pt x="8010" y="8414"/>
                    <a:pt x="8010" y="8414"/>
                    <a:pt x="8010" y="8399"/>
                  </a:cubicBezTo>
                  <a:close/>
                  <a:moveTo>
                    <a:pt x="1630" y="23195"/>
                  </a:moveTo>
                  <a:cubicBezTo>
                    <a:pt x="1724" y="23211"/>
                    <a:pt x="1834" y="23242"/>
                    <a:pt x="1912" y="23305"/>
                  </a:cubicBezTo>
                  <a:cubicBezTo>
                    <a:pt x="1944" y="23321"/>
                    <a:pt x="1959" y="23336"/>
                    <a:pt x="1991" y="23352"/>
                  </a:cubicBezTo>
                  <a:cubicBezTo>
                    <a:pt x="1991" y="23352"/>
                    <a:pt x="2006" y="23368"/>
                    <a:pt x="2006" y="23383"/>
                  </a:cubicBezTo>
                  <a:cubicBezTo>
                    <a:pt x="1897" y="23321"/>
                    <a:pt x="1787" y="23274"/>
                    <a:pt x="1662" y="23242"/>
                  </a:cubicBezTo>
                  <a:cubicBezTo>
                    <a:pt x="1646" y="23227"/>
                    <a:pt x="1646" y="23211"/>
                    <a:pt x="1630" y="23195"/>
                  </a:cubicBezTo>
                  <a:close/>
                  <a:moveTo>
                    <a:pt x="1019" y="23477"/>
                  </a:moveTo>
                  <a:cubicBezTo>
                    <a:pt x="1035" y="23509"/>
                    <a:pt x="1050" y="23556"/>
                    <a:pt x="1066" y="23603"/>
                  </a:cubicBezTo>
                  <a:cubicBezTo>
                    <a:pt x="1050" y="23650"/>
                    <a:pt x="1035" y="23697"/>
                    <a:pt x="1019" y="23744"/>
                  </a:cubicBezTo>
                  <a:cubicBezTo>
                    <a:pt x="1003" y="23760"/>
                    <a:pt x="988" y="23775"/>
                    <a:pt x="972" y="23807"/>
                  </a:cubicBezTo>
                  <a:cubicBezTo>
                    <a:pt x="972" y="23760"/>
                    <a:pt x="972" y="23713"/>
                    <a:pt x="972" y="23666"/>
                  </a:cubicBezTo>
                  <a:cubicBezTo>
                    <a:pt x="988" y="23619"/>
                    <a:pt x="1003" y="23556"/>
                    <a:pt x="1019" y="23493"/>
                  </a:cubicBezTo>
                  <a:cubicBezTo>
                    <a:pt x="1019" y="23493"/>
                    <a:pt x="1019" y="23477"/>
                    <a:pt x="1019" y="23477"/>
                  </a:cubicBezTo>
                  <a:close/>
                  <a:moveTo>
                    <a:pt x="1072" y="18956"/>
                  </a:moveTo>
                  <a:cubicBezTo>
                    <a:pt x="1135" y="18956"/>
                    <a:pt x="1196" y="18969"/>
                    <a:pt x="1254" y="18995"/>
                  </a:cubicBezTo>
                  <a:cubicBezTo>
                    <a:pt x="1630" y="19167"/>
                    <a:pt x="1614" y="19669"/>
                    <a:pt x="1583" y="20202"/>
                  </a:cubicBezTo>
                  <a:cubicBezTo>
                    <a:pt x="1583" y="20263"/>
                    <a:pt x="1623" y="20305"/>
                    <a:pt x="1668" y="20305"/>
                  </a:cubicBezTo>
                  <a:cubicBezTo>
                    <a:pt x="1704" y="20305"/>
                    <a:pt x="1744" y="20279"/>
                    <a:pt x="1771" y="20217"/>
                  </a:cubicBezTo>
                  <a:cubicBezTo>
                    <a:pt x="1803" y="20123"/>
                    <a:pt x="1834" y="20013"/>
                    <a:pt x="1850" y="19919"/>
                  </a:cubicBezTo>
                  <a:cubicBezTo>
                    <a:pt x="2149" y="19427"/>
                    <a:pt x="2521" y="19199"/>
                    <a:pt x="2832" y="19199"/>
                  </a:cubicBezTo>
                  <a:cubicBezTo>
                    <a:pt x="3302" y="19199"/>
                    <a:pt x="3634" y="19719"/>
                    <a:pt x="3370" y="20625"/>
                  </a:cubicBezTo>
                  <a:cubicBezTo>
                    <a:pt x="3337" y="20748"/>
                    <a:pt x="3386" y="20811"/>
                    <a:pt x="3450" y="20811"/>
                  </a:cubicBezTo>
                  <a:cubicBezTo>
                    <a:pt x="3507" y="20811"/>
                    <a:pt x="3575" y="20760"/>
                    <a:pt x="3605" y="20656"/>
                  </a:cubicBezTo>
                  <a:cubicBezTo>
                    <a:pt x="3605" y="20640"/>
                    <a:pt x="3605" y="20640"/>
                    <a:pt x="3621" y="20625"/>
                  </a:cubicBezTo>
                  <a:cubicBezTo>
                    <a:pt x="3621" y="20625"/>
                    <a:pt x="3636" y="20625"/>
                    <a:pt x="3636" y="20609"/>
                  </a:cubicBezTo>
                  <a:cubicBezTo>
                    <a:pt x="3860" y="20314"/>
                    <a:pt x="4092" y="20183"/>
                    <a:pt x="4289" y="20183"/>
                  </a:cubicBezTo>
                  <a:cubicBezTo>
                    <a:pt x="4604" y="20183"/>
                    <a:pt x="4829" y="20517"/>
                    <a:pt x="4781" y="21048"/>
                  </a:cubicBezTo>
                  <a:cubicBezTo>
                    <a:pt x="4781" y="21064"/>
                    <a:pt x="4781" y="21064"/>
                    <a:pt x="4781" y="21079"/>
                  </a:cubicBezTo>
                  <a:cubicBezTo>
                    <a:pt x="4765" y="21079"/>
                    <a:pt x="4765" y="21095"/>
                    <a:pt x="4765" y="21111"/>
                  </a:cubicBezTo>
                  <a:cubicBezTo>
                    <a:pt x="4075" y="22035"/>
                    <a:pt x="3401" y="22976"/>
                    <a:pt x="2712" y="23901"/>
                  </a:cubicBezTo>
                  <a:cubicBezTo>
                    <a:pt x="2696" y="23932"/>
                    <a:pt x="2665" y="23963"/>
                    <a:pt x="2618" y="24010"/>
                  </a:cubicBezTo>
                  <a:cubicBezTo>
                    <a:pt x="2649" y="23979"/>
                    <a:pt x="2649" y="23948"/>
                    <a:pt x="2649" y="23916"/>
                  </a:cubicBezTo>
                  <a:cubicBezTo>
                    <a:pt x="2557" y="23255"/>
                    <a:pt x="2083" y="22825"/>
                    <a:pt x="1552" y="22825"/>
                  </a:cubicBezTo>
                  <a:cubicBezTo>
                    <a:pt x="1177" y="22825"/>
                    <a:pt x="773" y="23040"/>
                    <a:pt x="455" y="23540"/>
                  </a:cubicBezTo>
                  <a:cubicBezTo>
                    <a:pt x="455" y="23462"/>
                    <a:pt x="439" y="23383"/>
                    <a:pt x="439" y="23305"/>
                  </a:cubicBezTo>
                  <a:cubicBezTo>
                    <a:pt x="345" y="22161"/>
                    <a:pt x="266" y="21001"/>
                    <a:pt x="172" y="19857"/>
                  </a:cubicBezTo>
                  <a:cubicBezTo>
                    <a:pt x="157" y="19810"/>
                    <a:pt x="141" y="19778"/>
                    <a:pt x="110" y="19778"/>
                  </a:cubicBezTo>
                  <a:cubicBezTo>
                    <a:pt x="141" y="19731"/>
                    <a:pt x="172" y="19684"/>
                    <a:pt x="204" y="19622"/>
                  </a:cubicBezTo>
                  <a:cubicBezTo>
                    <a:pt x="235" y="19575"/>
                    <a:pt x="235" y="19543"/>
                    <a:pt x="235" y="19512"/>
                  </a:cubicBezTo>
                  <a:cubicBezTo>
                    <a:pt x="478" y="19192"/>
                    <a:pt x="794" y="18956"/>
                    <a:pt x="1072" y="18956"/>
                  </a:cubicBezTo>
                  <a:close/>
                  <a:moveTo>
                    <a:pt x="1567" y="23697"/>
                  </a:moveTo>
                  <a:lnTo>
                    <a:pt x="1646" y="23713"/>
                  </a:lnTo>
                  <a:cubicBezTo>
                    <a:pt x="1583" y="23885"/>
                    <a:pt x="1505" y="24042"/>
                    <a:pt x="1442" y="24214"/>
                  </a:cubicBezTo>
                  <a:cubicBezTo>
                    <a:pt x="1489" y="24042"/>
                    <a:pt x="1536" y="23869"/>
                    <a:pt x="1567" y="23697"/>
                  </a:cubicBezTo>
                  <a:close/>
                  <a:moveTo>
                    <a:pt x="2116" y="23791"/>
                  </a:moveTo>
                  <a:cubicBezTo>
                    <a:pt x="2100" y="23869"/>
                    <a:pt x="2069" y="23932"/>
                    <a:pt x="2038" y="23995"/>
                  </a:cubicBezTo>
                  <a:cubicBezTo>
                    <a:pt x="1991" y="24089"/>
                    <a:pt x="1928" y="24198"/>
                    <a:pt x="1865" y="24293"/>
                  </a:cubicBezTo>
                  <a:cubicBezTo>
                    <a:pt x="1944" y="24120"/>
                    <a:pt x="2022" y="23963"/>
                    <a:pt x="2100" y="23791"/>
                  </a:cubicBezTo>
                  <a:close/>
                  <a:moveTo>
                    <a:pt x="2336" y="23838"/>
                  </a:moveTo>
                  <a:cubicBezTo>
                    <a:pt x="2367" y="23901"/>
                    <a:pt x="2414" y="23963"/>
                    <a:pt x="2461" y="24010"/>
                  </a:cubicBezTo>
                  <a:cubicBezTo>
                    <a:pt x="2449" y="24005"/>
                    <a:pt x="2436" y="24001"/>
                    <a:pt x="2422" y="24001"/>
                  </a:cubicBezTo>
                  <a:cubicBezTo>
                    <a:pt x="2397" y="24001"/>
                    <a:pt x="2371" y="24012"/>
                    <a:pt x="2351" y="24042"/>
                  </a:cubicBezTo>
                  <a:cubicBezTo>
                    <a:pt x="2257" y="24136"/>
                    <a:pt x="2163" y="24246"/>
                    <a:pt x="2085" y="24340"/>
                  </a:cubicBezTo>
                  <a:cubicBezTo>
                    <a:pt x="2116" y="24277"/>
                    <a:pt x="2147" y="24214"/>
                    <a:pt x="2179" y="24136"/>
                  </a:cubicBezTo>
                  <a:cubicBezTo>
                    <a:pt x="2226" y="24057"/>
                    <a:pt x="2257" y="23995"/>
                    <a:pt x="2288" y="23932"/>
                  </a:cubicBezTo>
                  <a:cubicBezTo>
                    <a:pt x="2304" y="23901"/>
                    <a:pt x="2320" y="23869"/>
                    <a:pt x="2336" y="23838"/>
                  </a:cubicBezTo>
                  <a:close/>
                  <a:moveTo>
                    <a:pt x="1865" y="23744"/>
                  </a:moveTo>
                  <a:cubicBezTo>
                    <a:pt x="1881" y="23744"/>
                    <a:pt x="1897" y="23744"/>
                    <a:pt x="1928" y="23760"/>
                  </a:cubicBezTo>
                  <a:cubicBezTo>
                    <a:pt x="1787" y="24057"/>
                    <a:pt x="1630" y="24355"/>
                    <a:pt x="1489" y="24653"/>
                  </a:cubicBezTo>
                  <a:cubicBezTo>
                    <a:pt x="1599" y="24355"/>
                    <a:pt x="1709" y="24042"/>
                    <a:pt x="1818" y="23744"/>
                  </a:cubicBezTo>
                  <a:close/>
                  <a:moveTo>
                    <a:pt x="2602" y="24042"/>
                  </a:moveTo>
                  <a:lnTo>
                    <a:pt x="2602" y="24042"/>
                  </a:lnTo>
                  <a:cubicBezTo>
                    <a:pt x="2351" y="24402"/>
                    <a:pt x="1834" y="25170"/>
                    <a:pt x="1379" y="25703"/>
                  </a:cubicBezTo>
                  <a:cubicBezTo>
                    <a:pt x="1677" y="25139"/>
                    <a:pt x="2038" y="24637"/>
                    <a:pt x="2477" y="24183"/>
                  </a:cubicBezTo>
                  <a:cubicBezTo>
                    <a:pt x="2508" y="24151"/>
                    <a:pt x="2524" y="24104"/>
                    <a:pt x="2508" y="24073"/>
                  </a:cubicBezTo>
                  <a:lnTo>
                    <a:pt x="2508" y="24073"/>
                  </a:lnTo>
                  <a:cubicBezTo>
                    <a:pt x="2512" y="24077"/>
                    <a:pt x="2519" y="24079"/>
                    <a:pt x="2526" y="24079"/>
                  </a:cubicBezTo>
                  <a:cubicBezTo>
                    <a:pt x="2548" y="24079"/>
                    <a:pt x="2579" y="24065"/>
                    <a:pt x="2602" y="24042"/>
                  </a:cubicBezTo>
                  <a:close/>
                  <a:moveTo>
                    <a:pt x="815" y="23383"/>
                  </a:moveTo>
                  <a:cubicBezTo>
                    <a:pt x="815" y="23430"/>
                    <a:pt x="815" y="23477"/>
                    <a:pt x="815" y="23524"/>
                  </a:cubicBezTo>
                  <a:cubicBezTo>
                    <a:pt x="799" y="23572"/>
                    <a:pt x="784" y="23619"/>
                    <a:pt x="784" y="23681"/>
                  </a:cubicBezTo>
                  <a:cubicBezTo>
                    <a:pt x="784" y="23713"/>
                    <a:pt x="799" y="23744"/>
                    <a:pt x="815" y="23760"/>
                  </a:cubicBezTo>
                  <a:cubicBezTo>
                    <a:pt x="815" y="24026"/>
                    <a:pt x="799" y="24293"/>
                    <a:pt x="784" y="24559"/>
                  </a:cubicBezTo>
                  <a:cubicBezTo>
                    <a:pt x="784" y="24230"/>
                    <a:pt x="784" y="23901"/>
                    <a:pt x="768" y="23572"/>
                  </a:cubicBezTo>
                  <a:cubicBezTo>
                    <a:pt x="768" y="23542"/>
                    <a:pt x="747" y="23526"/>
                    <a:pt x="723" y="23526"/>
                  </a:cubicBezTo>
                  <a:cubicBezTo>
                    <a:pt x="697" y="23526"/>
                    <a:pt x="667" y="23546"/>
                    <a:pt x="658" y="23587"/>
                  </a:cubicBezTo>
                  <a:cubicBezTo>
                    <a:pt x="643" y="24418"/>
                    <a:pt x="658" y="25233"/>
                    <a:pt x="658" y="26064"/>
                  </a:cubicBezTo>
                  <a:cubicBezTo>
                    <a:pt x="611" y="25703"/>
                    <a:pt x="580" y="24888"/>
                    <a:pt x="564" y="24778"/>
                  </a:cubicBezTo>
                  <a:cubicBezTo>
                    <a:pt x="533" y="24434"/>
                    <a:pt x="502" y="24104"/>
                    <a:pt x="470" y="23760"/>
                  </a:cubicBezTo>
                  <a:cubicBezTo>
                    <a:pt x="580" y="23603"/>
                    <a:pt x="690" y="23477"/>
                    <a:pt x="815" y="23383"/>
                  </a:cubicBezTo>
                  <a:close/>
                  <a:moveTo>
                    <a:pt x="1176" y="25876"/>
                  </a:moveTo>
                  <a:cubicBezTo>
                    <a:pt x="1176" y="25876"/>
                    <a:pt x="1191" y="25891"/>
                    <a:pt x="1223" y="25891"/>
                  </a:cubicBezTo>
                  <a:cubicBezTo>
                    <a:pt x="1160" y="25954"/>
                    <a:pt x="1113" y="26017"/>
                    <a:pt x="1066" y="26064"/>
                  </a:cubicBezTo>
                  <a:cubicBezTo>
                    <a:pt x="1097" y="26001"/>
                    <a:pt x="1129" y="25938"/>
                    <a:pt x="1176" y="25876"/>
                  </a:cubicBezTo>
                  <a:close/>
                  <a:moveTo>
                    <a:pt x="7911" y="1"/>
                  </a:moveTo>
                  <a:cubicBezTo>
                    <a:pt x="7753" y="1"/>
                    <a:pt x="7588" y="25"/>
                    <a:pt x="7414" y="91"/>
                  </a:cubicBezTo>
                  <a:cubicBezTo>
                    <a:pt x="6395" y="468"/>
                    <a:pt x="5988" y="1988"/>
                    <a:pt x="5674" y="3179"/>
                  </a:cubicBezTo>
                  <a:cubicBezTo>
                    <a:pt x="5658" y="3195"/>
                    <a:pt x="5658" y="3211"/>
                    <a:pt x="5674" y="3226"/>
                  </a:cubicBezTo>
                  <a:cubicBezTo>
                    <a:pt x="5627" y="3242"/>
                    <a:pt x="5596" y="3258"/>
                    <a:pt x="5549" y="3273"/>
                  </a:cubicBezTo>
                  <a:cubicBezTo>
                    <a:pt x="5520" y="3264"/>
                    <a:pt x="5490" y="3260"/>
                    <a:pt x="5460" y="3260"/>
                  </a:cubicBezTo>
                  <a:cubicBezTo>
                    <a:pt x="5222" y="3260"/>
                    <a:pt x="4934" y="3518"/>
                    <a:pt x="4781" y="3838"/>
                  </a:cubicBezTo>
                  <a:cubicBezTo>
                    <a:pt x="4608" y="4182"/>
                    <a:pt x="4608" y="4559"/>
                    <a:pt x="4734" y="4794"/>
                  </a:cubicBezTo>
                  <a:cubicBezTo>
                    <a:pt x="4326" y="5170"/>
                    <a:pt x="4028" y="5922"/>
                    <a:pt x="4091" y="6424"/>
                  </a:cubicBezTo>
                  <a:cubicBezTo>
                    <a:pt x="4091" y="6439"/>
                    <a:pt x="4107" y="6455"/>
                    <a:pt x="4107" y="6455"/>
                  </a:cubicBezTo>
                  <a:cubicBezTo>
                    <a:pt x="3668" y="7082"/>
                    <a:pt x="3699" y="7646"/>
                    <a:pt x="4060" y="7929"/>
                  </a:cubicBezTo>
                  <a:cubicBezTo>
                    <a:pt x="4068" y="7937"/>
                    <a:pt x="4078" y="7941"/>
                    <a:pt x="4089" y="7941"/>
                  </a:cubicBezTo>
                  <a:cubicBezTo>
                    <a:pt x="4116" y="7941"/>
                    <a:pt x="4147" y="7915"/>
                    <a:pt x="4169" y="7882"/>
                  </a:cubicBezTo>
                  <a:lnTo>
                    <a:pt x="4169" y="7882"/>
                  </a:lnTo>
                  <a:cubicBezTo>
                    <a:pt x="2665" y="11581"/>
                    <a:pt x="1301" y="15390"/>
                    <a:pt x="63" y="19167"/>
                  </a:cubicBezTo>
                  <a:cubicBezTo>
                    <a:pt x="63" y="19261"/>
                    <a:pt x="78" y="19371"/>
                    <a:pt x="78" y="19465"/>
                  </a:cubicBezTo>
                  <a:cubicBezTo>
                    <a:pt x="549" y="18775"/>
                    <a:pt x="784" y="17709"/>
                    <a:pt x="1082" y="16879"/>
                  </a:cubicBezTo>
                  <a:cubicBezTo>
                    <a:pt x="1458" y="15781"/>
                    <a:pt x="1850" y="14684"/>
                    <a:pt x="2241" y="13587"/>
                  </a:cubicBezTo>
                  <a:cubicBezTo>
                    <a:pt x="2947" y="11643"/>
                    <a:pt x="3684" y="9700"/>
                    <a:pt x="4405" y="7756"/>
                  </a:cubicBezTo>
                  <a:cubicBezTo>
                    <a:pt x="4420" y="7756"/>
                    <a:pt x="4420" y="7740"/>
                    <a:pt x="4436" y="7740"/>
                  </a:cubicBezTo>
                  <a:cubicBezTo>
                    <a:pt x="4577" y="7552"/>
                    <a:pt x="4749" y="7443"/>
                    <a:pt x="4922" y="7380"/>
                  </a:cubicBezTo>
                  <a:cubicBezTo>
                    <a:pt x="5141" y="7427"/>
                    <a:pt x="5361" y="7474"/>
                    <a:pt x="5580" y="7537"/>
                  </a:cubicBezTo>
                  <a:cubicBezTo>
                    <a:pt x="5658" y="7599"/>
                    <a:pt x="5737" y="7709"/>
                    <a:pt x="5800" y="7819"/>
                  </a:cubicBezTo>
                  <a:cubicBezTo>
                    <a:pt x="5674" y="8070"/>
                    <a:pt x="5611" y="8367"/>
                    <a:pt x="5486" y="8681"/>
                  </a:cubicBezTo>
                  <a:cubicBezTo>
                    <a:pt x="5079" y="9872"/>
                    <a:pt x="4655" y="11079"/>
                    <a:pt x="4248" y="12270"/>
                  </a:cubicBezTo>
                  <a:cubicBezTo>
                    <a:pt x="3433" y="14637"/>
                    <a:pt x="2602" y="16988"/>
                    <a:pt x="1834" y="19339"/>
                  </a:cubicBezTo>
                  <a:cubicBezTo>
                    <a:pt x="1756" y="18995"/>
                    <a:pt x="1552" y="18728"/>
                    <a:pt x="1317" y="18665"/>
                  </a:cubicBezTo>
                  <a:cubicBezTo>
                    <a:pt x="1267" y="18652"/>
                    <a:pt x="1217" y="18646"/>
                    <a:pt x="1165" y="18646"/>
                  </a:cubicBezTo>
                  <a:cubicBezTo>
                    <a:pt x="794" y="18646"/>
                    <a:pt x="385" y="18981"/>
                    <a:pt x="110" y="19449"/>
                  </a:cubicBezTo>
                  <a:cubicBezTo>
                    <a:pt x="94" y="19465"/>
                    <a:pt x="78" y="19465"/>
                    <a:pt x="78" y="19481"/>
                  </a:cubicBezTo>
                  <a:cubicBezTo>
                    <a:pt x="78" y="19778"/>
                    <a:pt x="47" y="20076"/>
                    <a:pt x="0" y="20358"/>
                  </a:cubicBezTo>
                  <a:cubicBezTo>
                    <a:pt x="63" y="22600"/>
                    <a:pt x="266" y="24747"/>
                    <a:pt x="502" y="26879"/>
                  </a:cubicBezTo>
                  <a:cubicBezTo>
                    <a:pt x="510" y="26954"/>
                    <a:pt x="545" y="26989"/>
                    <a:pt x="587" y="26989"/>
                  </a:cubicBezTo>
                  <a:cubicBezTo>
                    <a:pt x="625" y="26989"/>
                    <a:pt x="669" y="26962"/>
                    <a:pt x="705" y="26910"/>
                  </a:cubicBezTo>
                  <a:cubicBezTo>
                    <a:pt x="2163" y="25061"/>
                    <a:pt x="3605" y="23180"/>
                    <a:pt x="4969" y="21220"/>
                  </a:cubicBezTo>
                  <a:cubicBezTo>
                    <a:pt x="5031" y="21142"/>
                    <a:pt x="5031" y="21079"/>
                    <a:pt x="5016" y="21032"/>
                  </a:cubicBezTo>
                  <a:cubicBezTo>
                    <a:pt x="5031" y="20970"/>
                    <a:pt x="5031" y="20923"/>
                    <a:pt x="5047" y="20876"/>
                  </a:cubicBezTo>
                  <a:cubicBezTo>
                    <a:pt x="6474" y="17176"/>
                    <a:pt x="7759" y="13383"/>
                    <a:pt x="9044" y="9637"/>
                  </a:cubicBezTo>
                  <a:cubicBezTo>
                    <a:pt x="9049" y="9642"/>
                    <a:pt x="9055" y="9644"/>
                    <a:pt x="9060" y="9644"/>
                  </a:cubicBezTo>
                  <a:cubicBezTo>
                    <a:pt x="9070" y="9644"/>
                    <a:pt x="9081" y="9637"/>
                    <a:pt x="9091" y="9637"/>
                  </a:cubicBezTo>
                  <a:cubicBezTo>
                    <a:pt x="9655" y="9324"/>
                    <a:pt x="10016" y="8587"/>
                    <a:pt x="9875" y="7897"/>
                  </a:cubicBezTo>
                  <a:cubicBezTo>
                    <a:pt x="9859" y="7819"/>
                    <a:pt x="9828" y="7756"/>
                    <a:pt x="9796" y="7678"/>
                  </a:cubicBezTo>
                  <a:cubicBezTo>
                    <a:pt x="10063" y="7239"/>
                    <a:pt x="10141" y="6894"/>
                    <a:pt x="10094" y="6596"/>
                  </a:cubicBezTo>
                  <a:cubicBezTo>
                    <a:pt x="10565" y="6173"/>
                    <a:pt x="10580" y="5718"/>
                    <a:pt x="10423" y="5311"/>
                  </a:cubicBezTo>
                  <a:cubicBezTo>
                    <a:pt x="10815" y="4339"/>
                    <a:pt x="11599" y="2913"/>
                    <a:pt x="11536" y="1910"/>
                  </a:cubicBezTo>
                  <a:cubicBezTo>
                    <a:pt x="11489" y="1157"/>
                    <a:pt x="11035" y="812"/>
                    <a:pt x="10533" y="687"/>
                  </a:cubicBezTo>
                  <a:cubicBezTo>
                    <a:pt x="9922" y="436"/>
                    <a:pt x="9264" y="279"/>
                    <a:pt x="8637" y="123"/>
                  </a:cubicBezTo>
                  <a:cubicBezTo>
                    <a:pt x="8404" y="65"/>
                    <a:pt x="8166" y="1"/>
                    <a:pt x="79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74"/>
            <p:cNvSpPr/>
            <p:nvPr/>
          </p:nvSpPr>
          <p:spPr>
            <a:xfrm>
              <a:off x="3380325" y="3719775"/>
              <a:ext cx="23925" cy="52975"/>
            </a:xfrm>
            <a:custGeom>
              <a:avLst/>
              <a:gdLst/>
              <a:ahLst/>
              <a:cxnLst/>
              <a:rect l="l" t="t" r="r" b="b"/>
              <a:pathLst>
                <a:path w="957" h="2119" extrusionOk="0">
                  <a:moveTo>
                    <a:pt x="956" y="0"/>
                  </a:moveTo>
                  <a:lnTo>
                    <a:pt x="956" y="0"/>
                  </a:lnTo>
                  <a:cubicBezTo>
                    <a:pt x="470" y="471"/>
                    <a:pt x="63" y="1348"/>
                    <a:pt x="0" y="2101"/>
                  </a:cubicBezTo>
                  <a:cubicBezTo>
                    <a:pt x="0" y="2110"/>
                    <a:pt x="5" y="2119"/>
                    <a:pt x="13" y="2119"/>
                  </a:cubicBezTo>
                  <a:cubicBezTo>
                    <a:pt x="18" y="2119"/>
                    <a:pt x="25" y="2114"/>
                    <a:pt x="31" y="2101"/>
                  </a:cubicBezTo>
                  <a:cubicBezTo>
                    <a:pt x="220" y="1254"/>
                    <a:pt x="486" y="674"/>
                    <a:pt x="9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74"/>
            <p:cNvSpPr/>
            <p:nvPr/>
          </p:nvSpPr>
          <p:spPr>
            <a:xfrm>
              <a:off x="3385800" y="3742450"/>
              <a:ext cx="10225" cy="27275"/>
            </a:xfrm>
            <a:custGeom>
              <a:avLst/>
              <a:gdLst/>
              <a:ahLst/>
              <a:cxnLst/>
              <a:rect l="l" t="t" r="r" b="b"/>
              <a:pathLst>
                <a:path w="409" h="1091" extrusionOk="0">
                  <a:moveTo>
                    <a:pt x="395" y="0"/>
                  </a:moveTo>
                  <a:cubicBezTo>
                    <a:pt x="390" y="0"/>
                    <a:pt x="383" y="5"/>
                    <a:pt x="377" y="18"/>
                  </a:cubicBezTo>
                  <a:cubicBezTo>
                    <a:pt x="251" y="363"/>
                    <a:pt x="126" y="708"/>
                    <a:pt x="1" y="1053"/>
                  </a:cubicBezTo>
                  <a:cubicBezTo>
                    <a:pt x="1" y="1079"/>
                    <a:pt x="10" y="1090"/>
                    <a:pt x="21" y="1090"/>
                  </a:cubicBezTo>
                  <a:cubicBezTo>
                    <a:pt x="30" y="1090"/>
                    <a:pt x="41" y="1082"/>
                    <a:pt x="48" y="1068"/>
                  </a:cubicBezTo>
                  <a:cubicBezTo>
                    <a:pt x="173" y="723"/>
                    <a:pt x="283" y="363"/>
                    <a:pt x="408" y="18"/>
                  </a:cubicBezTo>
                  <a:cubicBezTo>
                    <a:pt x="408" y="9"/>
                    <a:pt x="403" y="0"/>
                    <a:pt x="3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74"/>
            <p:cNvSpPr/>
            <p:nvPr/>
          </p:nvSpPr>
          <p:spPr>
            <a:xfrm>
              <a:off x="3397550" y="3877700"/>
              <a:ext cx="60275" cy="34650"/>
            </a:xfrm>
            <a:custGeom>
              <a:avLst/>
              <a:gdLst/>
              <a:ahLst/>
              <a:cxnLst/>
              <a:rect l="l" t="t" r="r" b="b"/>
              <a:pathLst>
                <a:path w="2411" h="1386" extrusionOk="0">
                  <a:moveTo>
                    <a:pt x="16" y="0"/>
                  </a:moveTo>
                  <a:cubicBezTo>
                    <a:pt x="1" y="0"/>
                    <a:pt x="1" y="16"/>
                    <a:pt x="16" y="16"/>
                  </a:cubicBezTo>
                  <a:cubicBezTo>
                    <a:pt x="487" y="125"/>
                    <a:pt x="1004" y="251"/>
                    <a:pt x="1443" y="470"/>
                  </a:cubicBezTo>
                  <a:cubicBezTo>
                    <a:pt x="1835" y="690"/>
                    <a:pt x="2085" y="1019"/>
                    <a:pt x="2368" y="1379"/>
                  </a:cubicBezTo>
                  <a:cubicBezTo>
                    <a:pt x="2372" y="1384"/>
                    <a:pt x="2378" y="1386"/>
                    <a:pt x="2384" y="1386"/>
                  </a:cubicBezTo>
                  <a:cubicBezTo>
                    <a:pt x="2398" y="1386"/>
                    <a:pt x="2410" y="1375"/>
                    <a:pt x="2399" y="1364"/>
                  </a:cubicBezTo>
                  <a:cubicBezTo>
                    <a:pt x="2132" y="314"/>
                    <a:pt x="832" y="141"/>
                    <a:pt x="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74"/>
            <p:cNvSpPr/>
            <p:nvPr/>
          </p:nvSpPr>
          <p:spPr>
            <a:xfrm>
              <a:off x="3423800" y="3854950"/>
              <a:ext cx="38375" cy="26000"/>
            </a:xfrm>
            <a:custGeom>
              <a:avLst/>
              <a:gdLst/>
              <a:ahLst/>
              <a:cxnLst/>
              <a:rect l="l" t="t" r="r" b="b"/>
              <a:pathLst>
                <a:path w="1535" h="1040" extrusionOk="0">
                  <a:moveTo>
                    <a:pt x="46" y="1"/>
                  </a:moveTo>
                  <a:cubicBezTo>
                    <a:pt x="36" y="1"/>
                    <a:pt x="26" y="1"/>
                    <a:pt x="17" y="1"/>
                  </a:cubicBezTo>
                  <a:cubicBezTo>
                    <a:pt x="1" y="1"/>
                    <a:pt x="1" y="17"/>
                    <a:pt x="1" y="17"/>
                  </a:cubicBezTo>
                  <a:cubicBezTo>
                    <a:pt x="314" y="126"/>
                    <a:pt x="612" y="220"/>
                    <a:pt x="879" y="409"/>
                  </a:cubicBezTo>
                  <a:cubicBezTo>
                    <a:pt x="1114" y="581"/>
                    <a:pt x="1271" y="847"/>
                    <a:pt x="1490" y="1035"/>
                  </a:cubicBezTo>
                  <a:cubicBezTo>
                    <a:pt x="1493" y="1038"/>
                    <a:pt x="1497" y="1040"/>
                    <a:pt x="1500" y="1040"/>
                  </a:cubicBezTo>
                  <a:cubicBezTo>
                    <a:pt x="1516" y="1040"/>
                    <a:pt x="1534" y="1017"/>
                    <a:pt x="1521" y="1004"/>
                  </a:cubicBezTo>
                  <a:cubicBezTo>
                    <a:pt x="1321" y="419"/>
                    <a:pt x="592" y="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74"/>
            <p:cNvSpPr/>
            <p:nvPr/>
          </p:nvSpPr>
          <p:spPr>
            <a:xfrm>
              <a:off x="3449275" y="3833800"/>
              <a:ext cx="18725" cy="17825"/>
            </a:xfrm>
            <a:custGeom>
              <a:avLst/>
              <a:gdLst/>
              <a:ahLst/>
              <a:cxnLst/>
              <a:rect l="l" t="t" r="r" b="b"/>
              <a:pathLst>
                <a:path w="749" h="713" extrusionOk="0">
                  <a:moveTo>
                    <a:pt x="16" y="1"/>
                  </a:moveTo>
                  <a:cubicBezTo>
                    <a:pt x="1" y="1"/>
                    <a:pt x="1" y="16"/>
                    <a:pt x="1" y="16"/>
                  </a:cubicBezTo>
                  <a:cubicBezTo>
                    <a:pt x="173" y="95"/>
                    <a:pt x="314" y="204"/>
                    <a:pt x="440" y="345"/>
                  </a:cubicBezTo>
                  <a:cubicBezTo>
                    <a:pt x="534" y="455"/>
                    <a:pt x="596" y="612"/>
                    <a:pt x="706" y="706"/>
                  </a:cubicBezTo>
                  <a:cubicBezTo>
                    <a:pt x="711" y="711"/>
                    <a:pt x="717" y="712"/>
                    <a:pt x="722" y="712"/>
                  </a:cubicBezTo>
                  <a:cubicBezTo>
                    <a:pt x="736" y="712"/>
                    <a:pt x="749" y="701"/>
                    <a:pt x="737" y="690"/>
                  </a:cubicBezTo>
                  <a:cubicBezTo>
                    <a:pt x="722" y="502"/>
                    <a:pt x="581" y="361"/>
                    <a:pt x="471" y="251"/>
                  </a:cubicBezTo>
                  <a:cubicBezTo>
                    <a:pt x="346" y="126"/>
                    <a:pt x="189" y="48"/>
                    <a:pt x="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74"/>
            <p:cNvSpPr/>
            <p:nvPr/>
          </p:nvSpPr>
          <p:spPr>
            <a:xfrm>
              <a:off x="3108375" y="4434875"/>
              <a:ext cx="173600" cy="275375"/>
            </a:xfrm>
            <a:custGeom>
              <a:avLst/>
              <a:gdLst/>
              <a:ahLst/>
              <a:cxnLst/>
              <a:rect l="l" t="t" r="r" b="b"/>
              <a:pathLst>
                <a:path w="6944" h="11015" extrusionOk="0">
                  <a:moveTo>
                    <a:pt x="4426" y="1"/>
                  </a:moveTo>
                  <a:cubicBezTo>
                    <a:pt x="3056" y="1"/>
                    <a:pt x="1514" y="1379"/>
                    <a:pt x="894" y="2369"/>
                  </a:cubicBezTo>
                  <a:cubicBezTo>
                    <a:pt x="486" y="3011"/>
                    <a:pt x="0" y="3999"/>
                    <a:pt x="392" y="4751"/>
                  </a:cubicBezTo>
                  <a:cubicBezTo>
                    <a:pt x="684" y="5301"/>
                    <a:pt x="1230" y="5371"/>
                    <a:pt x="1781" y="5371"/>
                  </a:cubicBezTo>
                  <a:cubicBezTo>
                    <a:pt x="1968" y="5371"/>
                    <a:pt x="2156" y="5363"/>
                    <a:pt x="2336" y="5363"/>
                  </a:cubicBezTo>
                  <a:cubicBezTo>
                    <a:pt x="2755" y="5363"/>
                    <a:pt x="3292" y="5274"/>
                    <a:pt x="3770" y="5274"/>
                  </a:cubicBezTo>
                  <a:cubicBezTo>
                    <a:pt x="3989" y="5274"/>
                    <a:pt x="4196" y="5293"/>
                    <a:pt x="4373" y="5347"/>
                  </a:cubicBezTo>
                  <a:lnTo>
                    <a:pt x="4828" y="5347"/>
                  </a:lnTo>
                  <a:cubicBezTo>
                    <a:pt x="5235" y="6115"/>
                    <a:pt x="5141" y="6570"/>
                    <a:pt x="4546" y="6679"/>
                  </a:cubicBezTo>
                  <a:cubicBezTo>
                    <a:pt x="4232" y="6867"/>
                    <a:pt x="3778" y="6977"/>
                    <a:pt x="3433" y="7118"/>
                  </a:cubicBezTo>
                  <a:cubicBezTo>
                    <a:pt x="2586" y="7447"/>
                    <a:pt x="1301" y="7839"/>
                    <a:pt x="690" y="8576"/>
                  </a:cubicBezTo>
                  <a:cubicBezTo>
                    <a:pt x="282" y="9062"/>
                    <a:pt x="220" y="9704"/>
                    <a:pt x="705" y="10175"/>
                  </a:cubicBezTo>
                  <a:cubicBezTo>
                    <a:pt x="1017" y="10465"/>
                    <a:pt x="1373" y="10531"/>
                    <a:pt x="1743" y="10531"/>
                  </a:cubicBezTo>
                  <a:cubicBezTo>
                    <a:pt x="2054" y="10531"/>
                    <a:pt x="2375" y="10484"/>
                    <a:pt x="2686" y="10484"/>
                  </a:cubicBezTo>
                  <a:cubicBezTo>
                    <a:pt x="2822" y="10484"/>
                    <a:pt x="2957" y="10493"/>
                    <a:pt x="3088" y="10519"/>
                  </a:cubicBezTo>
                  <a:cubicBezTo>
                    <a:pt x="3072" y="10566"/>
                    <a:pt x="3072" y="10614"/>
                    <a:pt x="3057" y="10661"/>
                  </a:cubicBezTo>
                  <a:cubicBezTo>
                    <a:pt x="3001" y="10873"/>
                    <a:pt x="3161" y="11014"/>
                    <a:pt x="3331" y="11014"/>
                  </a:cubicBezTo>
                  <a:cubicBezTo>
                    <a:pt x="3399" y="11014"/>
                    <a:pt x="3469" y="10992"/>
                    <a:pt x="3527" y="10943"/>
                  </a:cubicBezTo>
                  <a:cubicBezTo>
                    <a:pt x="3684" y="10802"/>
                    <a:pt x="3840" y="10676"/>
                    <a:pt x="3997" y="10551"/>
                  </a:cubicBezTo>
                  <a:cubicBezTo>
                    <a:pt x="4248" y="10347"/>
                    <a:pt x="4122" y="9940"/>
                    <a:pt x="3903" y="9798"/>
                  </a:cubicBezTo>
                  <a:cubicBezTo>
                    <a:pt x="3621" y="9626"/>
                    <a:pt x="3417" y="9548"/>
                    <a:pt x="3088" y="9516"/>
                  </a:cubicBezTo>
                  <a:cubicBezTo>
                    <a:pt x="3074" y="9514"/>
                    <a:pt x="3057" y="9513"/>
                    <a:pt x="3038" y="9513"/>
                  </a:cubicBezTo>
                  <a:cubicBezTo>
                    <a:pt x="2815" y="9513"/>
                    <a:pt x="2268" y="9640"/>
                    <a:pt x="1980" y="9640"/>
                  </a:cubicBezTo>
                  <a:cubicBezTo>
                    <a:pt x="1905" y="9640"/>
                    <a:pt x="1848" y="9631"/>
                    <a:pt x="1818" y="9610"/>
                  </a:cubicBezTo>
                  <a:cubicBezTo>
                    <a:pt x="737" y="8889"/>
                    <a:pt x="4264" y="7651"/>
                    <a:pt x="4452" y="7588"/>
                  </a:cubicBezTo>
                  <a:cubicBezTo>
                    <a:pt x="5345" y="7228"/>
                    <a:pt x="6944" y="6413"/>
                    <a:pt x="6191" y="5143"/>
                  </a:cubicBezTo>
                  <a:cubicBezTo>
                    <a:pt x="5877" y="4622"/>
                    <a:pt x="5324" y="4477"/>
                    <a:pt x="4692" y="4477"/>
                  </a:cubicBezTo>
                  <a:cubicBezTo>
                    <a:pt x="3899" y="4477"/>
                    <a:pt x="2983" y="4706"/>
                    <a:pt x="2264" y="4706"/>
                  </a:cubicBezTo>
                  <a:cubicBezTo>
                    <a:pt x="2041" y="4706"/>
                    <a:pt x="1837" y="4684"/>
                    <a:pt x="1662" y="4626"/>
                  </a:cubicBezTo>
                  <a:cubicBezTo>
                    <a:pt x="173" y="4124"/>
                    <a:pt x="1740" y="2275"/>
                    <a:pt x="2398" y="1695"/>
                  </a:cubicBezTo>
                  <a:cubicBezTo>
                    <a:pt x="3245" y="974"/>
                    <a:pt x="4311" y="942"/>
                    <a:pt x="5173" y="362"/>
                  </a:cubicBezTo>
                  <a:cubicBezTo>
                    <a:pt x="5235" y="315"/>
                    <a:pt x="5251" y="190"/>
                    <a:pt x="5173" y="159"/>
                  </a:cubicBezTo>
                  <a:cubicBezTo>
                    <a:pt x="4935" y="50"/>
                    <a:pt x="4683" y="1"/>
                    <a:pt x="44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02" name="Google Shape;2302;p74"/>
          <p:cNvGrpSpPr/>
          <p:nvPr/>
        </p:nvGrpSpPr>
        <p:grpSpPr>
          <a:xfrm>
            <a:off x="6268942" y="1442034"/>
            <a:ext cx="1491960" cy="454575"/>
            <a:chOff x="6157325" y="1245050"/>
            <a:chExt cx="554900" cy="169075"/>
          </a:xfrm>
        </p:grpSpPr>
        <p:sp>
          <p:nvSpPr>
            <p:cNvPr id="2303" name="Google Shape;2303;p74"/>
            <p:cNvSpPr/>
            <p:nvPr/>
          </p:nvSpPr>
          <p:spPr>
            <a:xfrm>
              <a:off x="6157325" y="1320350"/>
              <a:ext cx="47050" cy="41875"/>
            </a:xfrm>
            <a:custGeom>
              <a:avLst/>
              <a:gdLst/>
              <a:ahLst/>
              <a:cxnLst/>
              <a:rect l="l" t="t" r="r" b="b"/>
              <a:pathLst>
                <a:path w="1882" h="1675" extrusionOk="0">
                  <a:moveTo>
                    <a:pt x="1759" y="0"/>
                  </a:moveTo>
                  <a:cubicBezTo>
                    <a:pt x="1737" y="0"/>
                    <a:pt x="1714" y="11"/>
                    <a:pt x="1694" y="37"/>
                  </a:cubicBezTo>
                  <a:cubicBezTo>
                    <a:pt x="1494" y="263"/>
                    <a:pt x="1268" y="463"/>
                    <a:pt x="1042" y="689"/>
                  </a:cubicBezTo>
                  <a:cubicBezTo>
                    <a:pt x="842" y="463"/>
                    <a:pt x="641" y="263"/>
                    <a:pt x="416" y="62"/>
                  </a:cubicBezTo>
                  <a:cubicBezTo>
                    <a:pt x="387" y="26"/>
                    <a:pt x="349" y="10"/>
                    <a:pt x="313" y="10"/>
                  </a:cubicBezTo>
                  <a:cubicBezTo>
                    <a:pt x="226" y="10"/>
                    <a:pt x="152" y="99"/>
                    <a:pt x="240" y="188"/>
                  </a:cubicBezTo>
                  <a:cubicBezTo>
                    <a:pt x="441" y="413"/>
                    <a:pt x="641" y="639"/>
                    <a:pt x="842" y="839"/>
                  </a:cubicBezTo>
                  <a:cubicBezTo>
                    <a:pt x="591" y="1040"/>
                    <a:pt x="316" y="1190"/>
                    <a:pt x="90" y="1416"/>
                  </a:cubicBezTo>
                  <a:cubicBezTo>
                    <a:pt x="1" y="1505"/>
                    <a:pt x="91" y="1674"/>
                    <a:pt x="200" y="1674"/>
                  </a:cubicBezTo>
                  <a:cubicBezTo>
                    <a:pt x="213" y="1674"/>
                    <a:pt x="227" y="1672"/>
                    <a:pt x="240" y="1666"/>
                  </a:cubicBezTo>
                  <a:cubicBezTo>
                    <a:pt x="541" y="1541"/>
                    <a:pt x="817" y="1290"/>
                    <a:pt x="1068" y="1065"/>
                  </a:cubicBezTo>
                  <a:cubicBezTo>
                    <a:pt x="1193" y="1215"/>
                    <a:pt x="1343" y="1366"/>
                    <a:pt x="1494" y="1466"/>
                  </a:cubicBezTo>
                  <a:cubicBezTo>
                    <a:pt x="1525" y="1481"/>
                    <a:pt x="1556" y="1488"/>
                    <a:pt x="1584" y="1488"/>
                  </a:cubicBezTo>
                  <a:cubicBezTo>
                    <a:pt x="1694" y="1488"/>
                    <a:pt x="1769" y="1385"/>
                    <a:pt x="1669" y="1265"/>
                  </a:cubicBezTo>
                  <a:cubicBezTo>
                    <a:pt x="1569" y="1115"/>
                    <a:pt x="1418" y="990"/>
                    <a:pt x="1268" y="864"/>
                  </a:cubicBezTo>
                  <a:cubicBezTo>
                    <a:pt x="1469" y="639"/>
                    <a:pt x="1669" y="413"/>
                    <a:pt x="1844" y="163"/>
                  </a:cubicBezTo>
                  <a:cubicBezTo>
                    <a:pt x="1882" y="88"/>
                    <a:pt x="1823" y="0"/>
                    <a:pt x="17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74"/>
            <p:cNvSpPr/>
            <p:nvPr/>
          </p:nvSpPr>
          <p:spPr>
            <a:xfrm>
              <a:off x="6224725" y="1327375"/>
              <a:ext cx="46400" cy="9125"/>
            </a:xfrm>
            <a:custGeom>
              <a:avLst/>
              <a:gdLst/>
              <a:ahLst/>
              <a:cxnLst/>
              <a:rect l="l" t="t" r="r" b="b"/>
              <a:pathLst>
                <a:path w="1856" h="365" extrusionOk="0">
                  <a:moveTo>
                    <a:pt x="1282" y="1"/>
                  </a:moveTo>
                  <a:cubicBezTo>
                    <a:pt x="1160" y="1"/>
                    <a:pt x="1041" y="7"/>
                    <a:pt x="928" y="7"/>
                  </a:cubicBezTo>
                  <a:lnTo>
                    <a:pt x="151" y="7"/>
                  </a:lnTo>
                  <a:cubicBezTo>
                    <a:pt x="1" y="7"/>
                    <a:pt x="26" y="258"/>
                    <a:pt x="151" y="258"/>
                  </a:cubicBezTo>
                  <a:cubicBezTo>
                    <a:pt x="427" y="283"/>
                    <a:pt x="677" y="308"/>
                    <a:pt x="953" y="308"/>
                  </a:cubicBezTo>
                  <a:cubicBezTo>
                    <a:pt x="1135" y="328"/>
                    <a:pt x="1334" y="365"/>
                    <a:pt x="1536" y="365"/>
                  </a:cubicBezTo>
                  <a:cubicBezTo>
                    <a:pt x="1584" y="365"/>
                    <a:pt x="1632" y="363"/>
                    <a:pt x="1680" y="358"/>
                  </a:cubicBezTo>
                  <a:cubicBezTo>
                    <a:pt x="1855" y="308"/>
                    <a:pt x="1780" y="82"/>
                    <a:pt x="1655" y="32"/>
                  </a:cubicBezTo>
                  <a:cubicBezTo>
                    <a:pt x="1529" y="7"/>
                    <a:pt x="1404" y="1"/>
                    <a:pt x="12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74"/>
            <p:cNvSpPr/>
            <p:nvPr/>
          </p:nvSpPr>
          <p:spPr>
            <a:xfrm>
              <a:off x="6217875" y="1343050"/>
              <a:ext cx="49475" cy="9600"/>
            </a:xfrm>
            <a:custGeom>
              <a:avLst/>
              <a:gdLst/>
              <a:ahLst/>
              <a:cxnLst/>
              <a:rect l="l" t="t" r="r" b="b"/>
              <a:pathLst>
                <a:path w="1979" h="384" extrusionOk="0">
                  <a:moveTo>
                    <a:pt x="134" y="0"/>
                  </a:moveTo>
                  <a:cubicBezTo>
                    <a:pt x="0" y="0"/>
                    <a:pt x="13" y="236"/>
                    <a:pt x="174" y="282"/>
                  </a:cubicBezTo>
                  <a:cubicBezTo>
                    <a:pt x="475" y="357"/>
                    <a:pt x="801" y="382"/>
                    <a:pt x="1102" y="382"/>
                  </a:cubicBezTo>
                  <a:cubicBezTo>
                    <a:pt x="1157" y="382"/>
                    <a:pt x="1215" y="383"/>
                    <a:pt x="1274" y="383"/>
                  </a:cubicBezTo>
                  <a:cubicBezTo>
                    <a:pt x="1512" y="383"/>
                    <a:pt x="1768" y="367"/>
                    <a:pt x="1929" y="207"/>
                  </a:cubicBezTo>
                  <a:cubicBezTo>
                    <a:pt x="1979" y="157"/>
                    <a:pt x="1954" y="32"/>
                    <a:pt x="1854" y="32"/>
                  </a:cubicBezTo>
                  <a:cubicBezTo>
                    <a:pt x="1787" y="12"/>
                    <a:pt x="1721" y="4"/>
                    <a:pt x="1655" y="4"/>
                  </a:cubicBezTo>
                  <a:cubicBezTo>
                    <a:pt x="1471" y="4"/>
                    <a:pt x="1286" y="63"/>
                    <a:pt x="1102" y="82"/>
                  </a:cubicBezTo>
                  <a:cubicBezTo>
                    <a:pt x="801" y="82"/>
                    <a:pt x="500" y="57"/>
                    <a:pt x="174" y="7"/>
                  </a:cubicBezTo>
                  <a:cubicBezTo>
                    <a:pt x="160" y="2"/>
                    <a:pt x="147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74"/>
            <p:cNvSpPr/>
            <p:nvPr/>
          </p:nvSpPr>
          <p:spPr>
            <a:xfrm>
              <a:off x="6284250" y="1264050"/>
              <a:ext cx="44700" cy="50275"/>
            </a:xfrm>
            <a:custGeom>
              <a:avLst/>
              <a:gdLst/>
              <a:ahLst/>
              <a:cxnLst/>
              <a:rect l="l" t="t" r="r" b="b"/>
              <a:pathLst>
                <a:path w="1788" h="2011" extrusionOk="0">
                  <a:moveTo>
                    <a:pt x="495" y="0"/>
                  </a:moveTo>
                  <a:cubicBezTo>
                    <a:pt x="458" y="0"/>
                    <a:pt x="427" y="25"/>
                    <a:pt x="427" y="84"/>
                  </a:cubicBezTo>
                  <a:cubicBezTo>
                    <a:pt x="402" y="510"/>
                    <a:pt x="402" y="911"/>
                    <a:pt x="376" y="1337"/>
                  </a:cubicBezTo>
                  <a:cubicBezTo>
                    <a:pt x="376" y="1411"/>
                    <a:pt x="445" y="1499"/>
                    <a:pt x="522" y="1499"/>
                  </a:cubicBezTo>
                  <a:cubicBezTo>
                    <a:pt x="548" y="1499"/>
                    <a:pt x="576" y="1488"/>
                    <a:pt x="602" y="1462"/>
                  </a:cubicBezTo>
                  <a:cubicBezTo>
                    <a:pt x="727" y="1387"/>
                    <a:pt x="878" y="1262"/>
                    <a:pt x="1028" y="1212"/>
                  </a:cubicBezTo>
                  <a:cubicBezTo>
                    <a:pt x="1080" y="1186"/>
                    <a:pt x="1128" y="1173"/>
                    <a:pt x="1173" y="1173"/>
                  </a:cubicBezTo>
                  <a:cubicBezTo>
                    <a:pt x="1300" y="1173"/>
                    <a:pt x="1392" y="1276"/>
                    <a:pt x="1429" y="1462"/>
                  </a:cubicBezTo>
                  <a:cubicBezTo>
                    <a:pt x="1354" y="1537"/>
                    <a:pt x="1279" y="1588"/>
                    <a:pt x="1204" y="1613"/>
                  </a:cubicBezTo>
                  <a:cubicBezTo>
                    <a:pt x="878" y="1713"/>
                    <a:pt x="502" y="1713"/>
                    <a:pt x="176" y="1713"/>
                  </a:cubicBezTo>
                  <a:cubicBezTo>
                    <a:pt x="1" y="1713"/>
                    <a:pt x="51" y="1963"/>
                    <a:pt x="176" y="1989"/>
                  </a:cubicBezTo>
                  <a:cubicBezTo>
                    <a:pt x="271" y="2000"/>
                    <a:pt x="413" y="2011"/>
                    <a:pt x="573" y="2011"/>
                  </a:cubicBezTo>
                  <a:cubicBezTo>
                    <a:pt x="1087" y="2011"/>
                    <a:pt x="1787" y="1903"/>
                    <a:pt x="1730" y="1387"/>
                  </a:cubicBezTo>
                  <a:cubicBezTo>
                    <a:pt x="1730" y="1136"/>
                    <a:pt x="1479" y="936"/>
                    <a:pt x="1254" y="911"/>
                  </a:cubicBezTo>
                  <a:cubicBezTo>
                    <a:pt x="1213" y="902"/>
                    <a:pt x="1173" y="898"/>
                    <a:pt x="1134" y="898"/>
                  </a:cubicBezTo>
                  <a:cubicBezTo>
                    <a:pt x="957" y="898"/>
                    <a:pt x="796" y="984"/>
                    <a:pt x="652" y="1086"/>
                  </a:cubicBezTo>
                  <a:cubicBezTo>
                    <a:pt x="652" y="760"/>
                    <a:pt x="627" y="460"/>
                    <a:pt x="627" y="134"/>
                  </a:cubicBezTo>
                  <a:cubicBezTo>
                    <a:pt x="627" y="58"/>
                    <a:pt x="553" y="0"/>
                    <a:pt x="4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74"/>
            <p:cNvSpPr/>
            <p:nvPr/>
          </p:nvSpPr>
          <p:spPr>
            <a:xfrm>
              <a:off x="6255000" y="1287300"/>
              <a:ext cx="30525" cy="9800"/>
            </a:xfrm>
            <a:custGeom>
              <a:avLst/>
              <a:gdLst/>
              <a:ahLst/>
              <a:cxnLst/>
              <a:rect l="l" t="t" r="r" b="b"/>
              <a:pathLst>
                <a:path w="1221" h="392" extrusionOk="0">
                  <a:moveTo>
                    <a:pt x="633" y="1"/>
                  </a:moveTo>
                  <a:cubicBezTo>
                    <a:pt x="472" y="1"/>
                    <a:pt x="310" y="20"/>
                    <a:pt x="193" y="31"/>
                  </a:cubicBezTo>
                  <a:cubicBezTo>
                    <a:pt x="1" y="55"/>
                    <a:pt x="62" y="333"/>
                    <a:pt x="245" y="333"/>
                  </a:cubicBezTo>
                  <a:cubicBezTo>
                    <a:pt x="252" y="333"/>
                    <a:pt x="260" y="333"/>
                    <a:pt x="268" y="332"/>
                  </a:cubicBezTo>
                  <a:cubicBezTo>
                    <a:pt x="444" y="332"/>
                    <a:pt x="619" y="332"/>
                    <a:pt x="820" y="357"/>
                  </a:cubicBezTo>
                  <a:cubicBezTo>
                    <a:pt x="888" y="371"/>
                    <a:pt x="949" y="392"/>
                    <a:pt x="1011" y="392"/>
                  </a:cubicBezTo>
                  <a:cubicBezTo>
                    <a:pt x="1062" y="392"/>
                    <a:pt x="1114" y="377"/>
                    <a:pt x="1171" y="332"/>
                  </a:cubicBezTo>
                  <a:cubicBezTo>
                    <a:pt x="1221" y="307"/>
                    <a:pt x="1196" y="231"/>
                    <a:pt x="1171" y="181"/>
                  </a:cubicBezTo>
                  <a:cubicBezTo>
                    <a:pt x="1069" y="37"/>
                    <a:pt x="852" y="1"/>
                    <a:pt x="6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74"/>
            <p:cNvSpPr/>
            <p:nvPr/>
          </p:nvSpPr>
          <p:spPr>
            <a:xfrm>
              <a:off x="6334375" y="1284100"/>
              <a:ext cx="37000" cy="37050"/>
            </a:xfrm>
            <a:custGeom>
              <a:avLst/>
              <a:gdLst/>
              <a:ahLst/>
              <a:cxnLst/>
              <a:rect l="l" t="t" r="r" b="b"/>
              <a:pathLst>
                <a:path w="1480" h="1482" extrusionOk="0">
                  <a:moveTo>
                    <a:pt x="916" y="0"/>
                  </a:moveTo>
                  <a:cubicBezTo>
                    <a:pt x="875" y="0"/>
                    <a:pt x="838" y="25"/>
                    <a:pt x="828" y="84"/>
                  </a:cubicBezTo>
                  <a:cubicBezTo>
                    <a:pt x="803" y="334"/>
                    <a:pt x="752" y="560"/>
                    <a:pt x="677" y="786"/>
                  </a:cubicBezTo>
                  <a:cubicBezTo>
                    <a:pt x="502" y="811"/>
                    <a:pt x="326" y="836"/>
                    <a:pt x="176" y="836"/>
                  </a:cubicBezTo>
                  <a:cubicBezTo>
                    <a:pt x="1" y="861"/>
                    <a:pt x="76" y="1111"/>
                    <a:pt x="201" y="1111"/>
                  </a:cubicBezTo>
                  <a:cubicBezTo>
                    <a:pt x="326" y="1086"/>
                    <a:pt x="452" y="1061"/>
                    <a:pt x="577" y="1061"/>
                  </a:cubicBezTo>
                  <a:cubicBezTo>
                    <a:pt x="527" y="1161"/>
                    <a:pt x="502" y="1262"/>
                    <a:pt x="527" y="1362"/>
                  </a:cubicBezTo>
                  <a:cubicBezTo>
                    <a:pt x="527" y="1435"/>
                    <a:pt x="581" y="1482"/>
                    <a:pt x="639" y="1482"/>
                  </a:cubicBezTo>
                  <a:cubicBezTo>
                    <a:pt x="660" y="1482"/>
                    <a:pt x="682" y="1476"/>
                    <a:pt x="702" y="1462"/>
                  </a:cubicBezTo>
                  <a:cubicBezTo>
                    <a:pt x="828" y="1362"/>
                    <a:pt x="903" y="1187"/>
                    <a:pt x="928" y="1011"/>
                  </a:cubicBezTo>
                  <a:cubicBezTo>
                    <a:pt x="1103" y="1011"/>
                    <a:pt x="1304" y="1011"/>
                    <a:pt x="1429" y="911"/>
                  </a:cubicBezTo>
                  <a:cubicBezTo>
                    <a:pt x="1479" y="861"/>
                    <a:pt x="1479" y="786"/>
                    <a:pt x="1429" y="760"/>
                  </a:cubicBezTo>
                  <a:cubicBezTo>
                    <a:pt x="1341" y="731"/>
                    <a:pt x="1253" y="719"/>
                    <a:pt x="1165" y="719"/>
                  </a:cubicBezTo>
                  <a:cubicBezTo>
                    <a:pt x="1103" y="719"/>
                    <a:pt x="1040" y="725"/>
                    <a:pt x="978" y="735"/>
                  </a:cubicBezTo>
                  <a:cubicBezTo>
                    <a:pt x="1028" y="535"/>
                    <a:pt x="1053" y="334"/>
                    <a:pt x="1053" y="134"/>
                  </a:cubicBezTo>
                  <a:cubicBezTo>
                    <a:pt x="1053" y="58"/>
                    <a:pt x="979" y="0"/>
                    <a:pt x="9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74"/>
            <p:cNvSpPr/>
            <p:nvPr/>
          </p:nvSpPr>
          <p:spPr>
            <a:xfrm>
              <a:off x="6379900" y="1245050"/>
              <a:ext cx="273425" cy="77750"/>
            </a:xfrm>
            <a:custGeom>
              <a:avLst/>
              <a:gdLst/>
              <a:ahLst/>
              <a:cxnLst/>
              <a:rect l="l" t="t" r="r" b="b"/>
              <a:pathLst>
                <a:path w="10937" h="3110" extrusionOk="0">
                  <a:moveTo>
                    <a:pt x="2086" y="1"/>
                  </a:moveTo>
                  <a:cubicBezTo>
                    <a:pt x="1680" y="1"/>
                    <a:pt x="1294" y="60"/>
                    <a:pt x="1087" y="292"/>
                  </a:cubicBezTo>
                  <a:cubicBezTo>
                    <a:pt x="886" y="518"/>
                    <a:pt x="886" y="944"/>
                    <a:pt x="861" y="1195"/>
                  </a:cubicBezTo>
                  <a:cubicBezTo>
                    <a:pt x="811" y="1671"/>
                    <a:pt x="761" y="2147"/>
                    <a:pt x="711" y="2623"/>
                  </a:cubicBezTo>
                  <a:cubicBezTo>
                    <a:pt x="535" y="2348"/>
                    <a:pt x="360" y="2047"/>
                    <a:pt x="185" y="1746"/>
                  </a:cubicBezTo>
                  <a:cubicBezTo>
                    <a:pt x="168" y="1721"/>
                    <a:pt x="140" y="1710"/>
                    <a:pt x="112" y="1710"/>
                  </a:cubicBezTo>
                  <a:cubicBezTo>
                    <a:pt x="57" y="1710"/>
                    <a:pt x="1" y="1754"/>
                    <a:pt x="34" y="1821"/>
                  </a:cubicBezTo>
                  <a:cubicBezTo>
                    <a:pt x="235" y="2222"/>
                    <a:pt x="460" y="2623"/>
                    <a:pt x="686" y="3024"/>
                  </a:cubicBezTo>
                  <a:cubicBezTo>
                    <a:pt x="712" y="3077"/>
                    <a:pt x="774" y="3109"/>
                    <a:pt x="826" y="3109"/>
                  </a:cubicBezTo>
                  <a:cubicBezTo>
                    <a:pt x="872" y="3109"/>
                    <a:pt x="911" y="3083"/>
                    <a:pt x="911" y="3024"/>
                  </a:cubicBezTo>
                  <a:cubicBezTo>
                    <a:pt x="1037" y="2072"/>
                    <a:pt x="836" y="718"/>
                    <a:pt x="1889" y="317"/>
                  </a:cubicBezTo>
                  <a:cubicBezTo>
                    <a:pt x="2002" y="272"/>
                    <a:pt x="2155" y="257"/>
                    <a:pt x="2325" y="257"/>
                  </a:cubicBezTo>
                  <a:cubicBezTo>
                    <a:pt x="2723" y="257"/>
                    <a:pt x="3212" y="343"/>
                    <a:pt x="3493" y="343"/>
                  </a:cubicBezTo>
                  <a:cubicBezTo>
                    <a:pt x="3969" y="343"/>
                    <a:pt x="4445" y="343"/>
                    <a:pt x="4921" y="368"/>
                  </a:cubicBezTo>
                  <a:cubicBezTo>
                    <a:pt x="6342" y="386"/>
                    <a:pt x="7775" y="445"/>
                    <a:pt x="9213" y="445"/>
                  </a:cubicBezTo>
                  <a:cubicBezTo>
                    <a:pt x="9728" y="445"/>
                    <a:pt x="10245" y="438"/>
                    <a:pt x="10761" y="418"/>
                  </a:cubicBezTo>
                  <a:cubicBezTo>
                    <a:pt x="10937" y="418"/>
                    <a:pt x="10886" y="117"/>
                    <a:pt x="10736" y="117"/>
                  </a:cubicBezTo>
                  <a:cubicBezTo>
                    <a:pt x="9580" y="47"/>
                    <a:pt x="8412" y="26"/>
                    <a:pt x="7244" y="26"/>
                  </a:cubicBezTo>
                  <a:cubicBezTo>
                    <a:pt x="5906" y="26"/>
                    <a:pt x="4567" y="53"/>
                    <a:pt x="3242" y="67"/>
                  </a:cubicBezTo>
                  <a:cubicBezTo>
                    <a:pt x="2960" y="67"/>
                    <a:pt x="2512" y="1"/>
                    <a:pt x="20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74"/>
            <p:cNvSpPr/>
            <p:nvPr/>
          </p:nvSpPr>
          <p:spPr>
            <a:xfrm>
              <a:off x="6441975" y="1278000"/>
              <a:ext cx="42800" cy="51575"/>
            </a:xfrm>
            <a:custGeom>
              <a:avLst/>
              <a:gdLst/>
              <a:ahLst/>
              <a:cxnLst/>
              <a:rect l="l" t="t" r="r" b="b"/>
              <a:pathLst>
                <a:path w="1712" h="2063" extrusionOk="0">
                  <a:moveTo>
                    <a:pt x="405" y="1"/>
                  </a:moveTo>
                  <a:cubicBezTo>
                    <a:pt x="367" y="1"/>
                    <a:pt x="333" y="22"/>
                    <a:pt x="333" y="77"/>
                  </a:cubicBezTo>
                  <a:cubicBezTo>
                    <a:pt x="333" y="528"/>
                    <a:pt x="283" y="979"/>
                    <a:pt x="283" y="1456"/>
                  </a:cubicBezTo>
                  <a:cubicBezTo>
                    <a:pt x="283" y="1525"/>
                    <a:pt x="368" y="1619"/>
                    <a:pt x="445" y="1619"/>
                  </a:cubicBezTo>
                  <a:cubicBezTo>
                    <a:pt x="479" y="1619"/>
                    <a:pt x="511" y="1602"/>
                    <a:pt x="534" y="1556"/>
                  </a:cubicBezTo>
                  <a:cubicBezTo>
                    <a:pt x="634" y="1405"/>
                    <a:pt x="709" y="1255"/>
                    <a:pt x="860" y="1155"/>
                  </a:cubicBezTo>
                  <a:cubicBezTo>
                    <a:pt x="933" y="1106"/>
                    <a:pt x="1002" y="1081"/>
                    <a:pt x="1063" y="1081"/>
                  </a:cubicBezTo>
                  <a:cubicBezTo>
                    <a:pt x="1189" y="1081"/>
                    <a:pt x="1285" y="1186"/>
                    <a:pt x="1336" y="1405"/>
                  </a:cubicBezTo>
                  <a:cubicBezTo>
                    <a:pt x="1311" y="1506"/>
                    <a:pt x="1235" y="1581"/>
                    <a:pt x="1160" y="1631"/>
                  </a:cubicBezTo>
                  <a:cubicBezTo>
                    <a:pt x="1042" y="1705"/>
                    <a:pt x="802" y="1770"/>
                    <a:pt x="589" y="1770"/>
                  </a:cubicBezTo>
                  <a:cubicBezTo>
                    <a:pt x="440" y="1770"/>
                    <a:pt x="305" y="1738"/>
                    <a:pt x="233" y="1656"/>
                  </a:cubicBezTo>
                  <a:cubicBezTo>
                    <a:pt x="209" y="1638"/>
                    <a:pt x="182" y="1630"/>
                    <a:pt x="156" y="1630"/>
                  </a:cubicBezTo>
                  <a:cubicBezTo>
                    <a:pt x="74" y="1630"/>
                    <a:pt x="0" y="1711"/>
                    <a:pt x="58" y="1806"/>
                  </a:cubicBezTo>
                  <a:cubicBezTo>
                    <a:pt x="158" y="2007"/>
                    <a:pt x="347" y="2063"/>
                    <a:pt x="559" y="2063"/>
                  </a:cubicBezTo>
                  <a:cubicBezTo>
                    <a:pt x="665" y="2063"/>
                    <a:pt x="776" y="2049"/>
                    <a:pt x="885" y="2032"/>
                  </a:cubicBezTo>
                  <a:cubicBezTo>
                    <a:pt x="1235" y="2007"/>
                    <a:pt x="1586" y="1806"/>
                    <a:pt x="1662" y="1431"/>
                  </a:cubicBezTo>
                  <a:cubicBezTo>
                    <a:pt x="1712" y="1105"/>
                    <a:pt x="1511" y="854"/>
                    <a:pt x="1210" y="804"/>
                  </a:cubicBezTo>
                  <a:cubicBezTo>
                    <a:pt x="1154" y="789"/>
                    <a:pt x="1101" y="782"/>
                    <a:pt x="1049" y="782"/>
                  </a:cubicBezTo>
                  <a:cubicBezTo>
                    <a:pt x="846" y="782"/>
                    <a:pt x="679" y="890"/>
                    <a:pt x="559" y="1030"/>
                  </a:cubicBezTo>
                  <a:cubicBezTo>
                    <a:pt x="534" y="704"/>
                    <a:pt x="534" y="403"/>
                    <a:pt x="509" y="77"/>
                  </a:cubicBezTo>
                  <a:cubicBezTo>
                    <a:pt x="509" y="35"/>
                    <a:pt x="454" y="1"/>
                    <a:pt x="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74"/>
            <p:cNvSpPr/>
            <p:nvPr/>
          </p:nvSpPr>
          <p:spPr>
            <a:xfrm>
              <a:off x="6481950" y="1268900"/>
              <a:ext cx="35400" cy="27425"/>
            </a:xfrm>
            <a:custGeom>
              <a:avLst/>
              <a:gdLst/>
              <a:ahLst/>
              <a:cxnLst/>
              <a:rect l="l" t="t" r="r" b="b"/>
              <a:pathLst>
                <a:path w="1416" h="1097" extrusionOk="0">
                  <a:moveTo>
                    <a:pt x="256" y="0"/>
                  </a:moveTo>
                  <a:cubicBezTo>
                    <a:pt x="175" y="0"/>
                    <a:pt x="97" y="47"/>
                    <a:pt x="37" y="165"/>
                  </a:cubicBezTo>
                  <a:cubicBezTo>
                    <a:pt x="1" y="221"/>
                    <a:pt x="86" y="303"/>
                    <a:pt x="153" y="303"/>
                  </a:cubicBezTo>
                  <a:cubicBezTo>
                    <a:pt x="177" y="303"/>
                    <a:pt x="200" y="292"/>
                    <a:pt x="213" y="266"/>
                  </a:cubicBezTo>
                  <a:cubicBezTo>
                    <a:pt x="228" y="250"/>
                    <a:pt x="242" y="244"/>
                    <a:pt x="253" y="244"/>
                  </a:cubicBezTo>
                  <a:cubicBezTo>
                    <a:pt x="338" y="244"/>
                    <a:pt x="338" y="592"/>
                    <a:pt x="338" y="592"/>
                  </a:cubicBezTo>
                  <a:cubicBezTo>
                    <a:pt x="338" y="667"/>
                    <a:pt x="338" y="717"/>
                    <a:pt x="363" y="792"/>
                  </a:cubicBezTo>
                  <a:cubicBezTo>
                    <a:pt x="413" y="917"/>
                    <a:pt x="489" y="1018"/>
                    <a:pt x="614" y="1068"/>
                  </a:cubicBezTo>
                  <a:cubicBezTo>
                    <a:pt x="667" y="1089"/>
                    <a:pt x="720" y="1097"/>
                    <a:pt x="773" y="1097"/>
                  </a:cubicBezTo>
                  <a:cubicBezTo>
                    <a:pt x="845" y="1097"/>
                    <a:pt x="917" y="1082"/>
                    <a:pt x="990" y="1068"/>
                  </a:cubicBezTo>
                  <a:cubicBezTo>
                    <a:pt x="1115" y="1043"/>
                    <a:pt x="1291" y="1043"/>
                    <a:pt x="1391" y="917"/>
                  </a:cubicBezTo>
                  <a:cubicBezTo>
                    <a:pt x="1416" y="892"/>
                    <a:pt x="1391" y="842"/>
                    <a:pt x="1366" y="792"/>
                  </a:cubicBezTo>
                  <a:cubicBezTo>
                    <a:pt x="1306" y="718"/>
                    <a:pt x="1230" y="696"/>
                    <a:pt x="1146" y="696"/>
                  </a:cubicBezTo>
                  <a:cubicBezTo>
                    <a:pt x="1088" y="696"/>
                    <a:pt x="1026" y="707"/>
                    <a:pt x="965" y="717"/>
                  </a:cubicBezTo>
                  <a:cubicBezTo>
                    <a:pt x="898" y="730"/>
                    <a:pt x="824" y="758"/>
                    <a:pt x="762" y="758"/>
                  </a:cubicBezTo>
                  <a:cubicBezTo>
                    <a:pt x="707" y="758"/>
                    <a:pt x="662" y="737"/>
                    <a:pt x="639" y="667"/>
                  </a:cubicBezTo>
                  <a:cubicBezTo>
                    <a:pt x="614" y="566"/>
                    <a:pt x="639" y="441"/>
                    <a:pt x="614" y="366"/>
                  </a:cubicBezTo>
                  <a:cubicBezTo>
                    <a:pt x="581" y="183"/>
                    <a:pt x="415" y="0"/>
                    <a:pt x="2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74"/>
            <p:cNvSpPr/>
            <p:nvPr/>
          </p:nvSpPr>
          <p:spPr>
            <a:xfrm>
              <a:off x="6523800" y="1310425"/>
              <a:ext cx="53075" cy="12150"/>
            </a:xfrm>
            <a:custGeom>
              <a:avLst/>
              <a:gdLst/>
              <a:ahLst/>
              <a:cxnLst/>
              <a:rect l="l" t="t" r="r" b="b"/>
              <a:pathLst>
                <a:path w="2123" h="486" extrusionOk="0">
                  <a:moveTo>
                    <a:pt x="1513" y="0"/>
                  </a:moveTo>
                  <a:cubicBezTo>
                    <a:pt x="1075" y="0"/>
                    <a:pt x="597" y="107"/>
                    <a:pt x="193" y="184"/>
                  </a:cubicBezTo>
                  <a:cubicBezTo>
                    <a:pt x="1" y="208"/>
                    <a:pt x="85" y="486"/>
                    <a:pt x="248" y="486"/>
                  </a:cubicBezTo>
                  <a:cubicBezTo>
                    <a:pt x="254" y="486"/>
                    <a:pt x="261" y="485"/>
                    <a:pt x="268" y="484"/>
                  </a:cubicBezTo>
                  <a:cubicBezTo>
                    <a:pt x="544" y="434"/>
                    <a:pt x="820" y="409"/>
                    <a:pt x="1095" y="384"/>
                  </a:cubicBezTo>
                  <a:cubicBezTo>
                    <a:pt x="1164" y="378"/>
                    <a:pt x="1235" y="376"/>
                    <a:pt x="1306" y="376"/>
                  </a:cubicBezTo>
                  <a:cubicBezTo>
                    <a:pt x="1378" y="376"/>
                    <a:pt x="1451" y="378"/>
                    <a:pt x="1525" y="378"/>
                  </a:cubicBezTo>
                  <a:cubicBezTo>
                    <a:pt x="1672" y="378"/>
                    <a:pt x="1822" y="372"/>
                    <a:pt x="1973" y="334"/>
                  </a:cubicBezTo>
                  <a:cubicBezTo>
                    <a:pt x="2123" y="284"/>
                    <a:pt x="2023" y="58"/>
                    <a:pt x="1897" y="33"/>
                  </a:cubicBezTo>
                  <a:cubicBezTo>
                    <a:pt x="1775" y="10"/>
                    <a:pt x="1646" y="0"/>
                    <a:pt x="15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74"/>
            <p:cNvSpPr/>
            <p:nvPr/>
          </p:nvSpPr>
          <p:spPr>
            <a:xfrm>
              <a:off x="6581250" y="1283075"/>
              <a:ext cx="36800" cy="48550"/>
            </a:xfrm>
            <a:custGeom>
              <a:avLst/>
              <a:gdLst/>
              <a:ahLst/>
              <a:cxnLst/>
              <a:rect l="l" t="t" r="r" b="b"/>
              <a:pathLst>
                <a:path w="1472" h="1942" extrusionOk="0">
                  <a:moveTo>
                    <a:pt x="128" y="0"/>
                  </a:moveTo>
                  <a:cubicBezTo>
                    <a:pt x="94" y="0"/>
                    <a:pt x="61" y="22"/>
                    <a:pt x="50" y="75"/>
                  </a:cubicBezTo>
                  <a:cubicBezTo>
                    <a:pt x="0" y="375"/>
                    <a:pt x="151" y="726"/>
                    <a:pt x="451" y="877"/>
                  </a:cubicBezTo>
                  <a:cubicBezTo>
                    <a:pt x="534" y="918"/>
                    <a:pt x="647" y="937"/>
                    <a:pt x="766" y="937"/>
                  </a:cubicBezTo>
                  <a:cubicBezTo>
                    <a:pt x="863" y="937"/>
                    <a:pt x="963" y="924"/>
                    <a:pt x="1053" y="902"/>
                  </a:cubicBezTo>
                  <a:lnTo>
                    <a:pt x="1053" y="902"/>
                  </a:lnTo>
                  <a:cubicBezTo>
                    <a:pt x="1028" y="952"/>
                    <a:pt x="1003" y="1002"/>
                    <a:pt x="1003" y="1052"/>
                  </a:cubicBezTo>
                  <a:cubicBezTo>
                    <a:pt x="928" y="1303"/>
                    <a:pt x="827" y="1553"/>
                    <a:pt x="827" y="1804"/>
                  </a:cubicBezTo>
                  <a:cubicBezTo>
                    <a:pt x="827" y="1859"/>
                    <a:pt x="895" y="1942"/>
                    <a:pt x="961" y="1942"/>
                  </a:cubicBezTo>
                  <a:cubicBezTo>
                    <a:pt x="984" y="1942"/>
                    <a:pt x="1008" y="1931"/>
                    <a:pt x="1028" y="1904"/>
                  </a:cubicBezTo>
                  <a:cubicBezTo>
                    <a:pt x="1153" y="1679"/>
                    <a:pt x="1178" y="1428"/>
                    <a:pt x="1253" y="1177"/>
                  </a:cubicBezTo>
                  <a:cubicBezTo>
                    <a:pt x="1304" y="902"/>
                    <a:pt x="1379" y="626"/>
                    <a:pt x="1454" y="350"/>
                  </a:cubicBezTo>
                  <a:cubicBezTo>
                    <a:pt x="1472" y="262"/>
                    <a:pt x="1377" y="173"/>
                    <a:pt x="1302" y="173"/>
                  </a:cubicBezTo>
                  <a:cubicBezTo>
                    <a:pt x="1271" y="173"/>
                    <a:pt x="1243" y="188"/>
                    <a:pt x="1228" y="225"/>
                  </a:cubicBezTo>
                  <a:cubicBezTo>
                    <a:pt x="1203" y="325"/>
                    <a:pt x="1203" y="400"/>
                    <a:pt x="1178" y="476"/>
                  </a:cubicBezTo>
                  <a:lnTo>
                    <a:pt x="1153" y="476"/>
                  </a:lnTo>
                  <a:cubicBezTo>
                    <a:pt x="991" y="499"/>
                    <a:pt x="872" y="629"/>
                    <a:pt x="697" y="629"/>
                  </a:cubicBezTo>
                  <a:cubicBezTo>
                    <a:pt x="682" y="629"/>
                    <a:pt x="667" y="628"/>
                    <a:pt x="652" y="626"/>
                  </a:cubicBezTo>
                  <a:cubicBezTo>
                    <a:pt x="376" y="576"/>
                    <a:pt x="226" y="350"/>
                    <a:pt x="226" y="100"/>
                  </a:cubicBezTo>
                  <a:cubicBezTo>
                    <a:pt x="226" y="42"/>
                    <a:pt x="175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74"/>
            <p:cNvSpPr/>
            <p:nvPr/>
          </p:nvSpPr>
          <p:spPr>
            <a:xfrm>
              <a:off x="6626975" y="1299300"/>
              <a:ext cx="36375" cy="29225"/>
            </a:xfrm>
            <a:custGeom>
              <a:avLst/>
              <a:gdLst/>
              <a:ahLst/>
              <a:cxnLst/>
              <a:rect l="l" t="t" r="r" b="b"/>
              <a:pathLst>
                <a:path w="1455" h="1169" extrusionOk="0">
                  <a:moveTo>
                    <a:pt x="1032" y="0"/>
                  </a:moveTo>
                  <a:cubicBezTo>
                    <a:pt x="633" y="0"/>
                    <a:pt x="264" y="199"/>
                    <a:pt x="51" y="553"/>
                  </a:cubicBezTo>
                  <a:cubicBezTo>
                    <a:pt x="1" y="604"/>
                    <a:pt x="26" y="679"/>
                    <a:pt x="51" y="729"/>
                  </a:cubicBezTo>
                  <a:cubicBezTo>
                    <a:pt x="139" y="852"/>
                    <a:pt x="276" y="913"/>
                    <a:pt x="419" y="913"/>
                  </a:cubicBezTo>
                  <a:cubicBezTo>
                    <a:pt x="480" y="913"/>
                    <a:pt x="542" y="902"/>
                    <a:pt x="602" y="879"/>
                  </a:cubicBezTo>
                  <a:cubicBezTo>
                    <a:pt x="803" y="829"/>
                    <a:pt x="928" y="704"/>
                    <a:pt x="1079" y="579"/>
                  </a:cubicBezTo>
                  <a:cubicBezTo>
                    <a:pt x="1079" y="754"/>
                    <a:pt x="1079" y="954"/>
                    <a:pt x="1154" y="1080"/>
                  </a:cubicBezTo>
                  <a:cubicBezTo>
                    <a:pt x="1182" y="1136"/>
                    <a:pt x="1234" y="1169"/>
                    <a:pt x="1283" y="1169"/>
                  </a:cubicBezTo>
                  <a:cubicBezTo>
                    <a:pt x="1321" y="1169"/>
                    <a:pt x="1357" y="1149"/>
                    <a:pt x="1379" y="1105"/>
                  </a:cubicBezTo>
                  <a:cubicBezTo>
                    <a:pt x="1455" y="879"/>
                    <a:pt x="1379" y="579"/>
                    <a:pt x="1379" y="353"/>
                  </a:cubicBezTo>
                  <a:cubicBezTo>
                    <a:pt x="1357" y="263"/>
                    <a:pt x="1294" y="174"/>
                    <a:pt x="1192" y="174"/>
                  </a:cubicBezTo>
                  <a:cubicBezTo>
                    <a:pt x="1180" y="174"/>
                    <a:pt x="1167" y="175"/>
                    <a:pt x="1154" y="178"/>
                  </a:cubicBezTo>
                  <a:cubicBezTo>
                    <a:pt x="1003" y="228"/>
                    <a:pt x="878" y="353"/>
                    <a:pt x="728" y="453"/>
                  </a:cubicBezTo>
                  <a:cubicBezTo>
                    <a:pt x="659" y="522"/>
                    <a:pt x="507" y="632"/>
                    <a:pt x="386" y="632"/>
                  </a:cubicBezTo>
                  <a:cubicBezTo>
                    <a:pt x="374" y="632"/>
                    <a:pt x="363" y="631"/>
                    <a:pt x="352" y="629"/>
                  </a:cubicBezTo>
                  <a:cubicBezTo>
                    <a:pt x="527" y="353"/>
                    <a:pt x="803" y="203"/>
                    <a:pt x="1129" y="178"/>
                  </a:cubicBezTo>
                  <a:cubicBezTo>
                    <a:pt x="1229" y="152"/>
                    <a:pt x="1179" y="2"/>
                    <a:pt x="1104" y="2"/>
                  </a:cubicBezTo>
                  <a:cubicBezTo>
                    <a:pt x="1080" y="1"/>
                    <a:pt x="1056" y="0"/>
                    <a:pt x="10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74"/>
            <p:cNvSpPr/>
            <p:nvPr/>
          </p:nvSpPr>
          <p:spPr>
            <a:xfrm>
              <a:off x="6673350" y="1296825"/>
              <a:ext cx="38875" cy="34700"/>
            </a:xfrm>
            <a:custGeom>
              <a:avLst/>
              <a:gdLst/>
              <a:ahLst/>
              <a:cxnLst/>
              <a:rect l="l" t="t" r="r" b="b"/>
              <a:pathLst>
                <a:path w="1555" h="1388" extrusionOk="0">
                  <a:moveTo>
                    <a:pt x="1028" y="1"/>
                  </a:moveTo>
                  <a:cubicBezTo>
                    <a:pt x="552" y="1"/>
                    <a:pt x="1" y="402"/>
                    <a:pt x="101" y="953"/>
                  </a:cubicBezTo>
                  <a:cubicBezTo>
                    <a:pt x="151" y="1229"/>
                    <a:pt x="351" y="1354"/>
                    <a:pt x="602" y="1379"/>
                  </a:cubicBezTo>
                  <a:cubicBezTo>
                    <a:pt x="655" y="1384"/>
                    <a:pt x="715" y="1387"/>
                    <a:pt x="776" y="1387"/>
                  </a:cubicBezTo>
                  <a:cubicBezTo>
                    <a:pt x="1033" y="1387"/>
                    <a:pt x="1338" y="1336"/>
                    <a:pt x="1479" y="1154"/>
                  </a:cubicBezTo>
                  <a:cubicBezTo>
                    <a:pt x="1554" y="1079"/>
                    <a:pt x="1479" y="953"/>
                    <a:pt x="1404" y="953"/>
                  </a:cubicBezTo>
                  <a:cubicBezTo>
                    <a:pt x="1396" y="952"/>
                    <a:pt x="1387" y="952"/>
                    <a:pt x="1376" y="952"/>
                  </a:cubicBezTo>
                  <a:cubicBezTo>
                    <a:pt x="1232" y="952"/>
                    <a:pt x="901" y="1049"/>
                    <a:pt x="665" y="1049"/>
                  </a:cubicBezTo>
                  <a:cubicBezTo>
                    <a:pt x="514" y="1049"/>
                    <a:pt x="402" y="1009"/>
                    <a:pt x="402" y="878"/>
                  </a:cubicBezTo>
                  <a:cubicBezTo>
                    <a:pt x="402" y="552"/>
                    <a:pt x="777" y="277"/>
                    <a:pt x="1078" y="226"/>
                  </a:cubicBezTo>
                  <a:cubicBezTo>
                    <a:pt x="1204" y="201"/>
                    <a:pt x="1153" y="1"/>
                    <a:pt x="1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74"/>
            <p:cNvSpPr/>
            <p:nvPr/>
          </p:nvSpPr>
          <p:spPr>
            <a:xfrm>
              <a:off x="6295525" y="1342575"/>
              <a:ext cx="356550" cy="21250"/>
            </a:xfrm>
            <a:custGeom>
              <a:avLst/>
              <a:gdLst/>
              <a:ahLst/>
              <a:cxnLst/>
              <a:rect l="l" t="t" r="r" b="b"/>
              <a:pathLst>
                <a:path w="14262" h="850" extrusionOk="0">
                  <a:moveTo>
                    <a:pt x="126" y="0"/>
                  </a:moveTo>
                  <a:cubicBezTo>
                    <a:pt x="1" y="0"/>
                    <a:pt x="26" y="201"/>
                    <a:pt x="126" y="201"/>
                  </a:cubicBezTo>
                  <a:cubicBezTo>
                    <a:pt x="2507" y="477"/>
                    <a:pt x="4913" y="602"/>
                    <a:pt x="7319" y="702"/>
                  </a:cubicBezTo>
                  <a:cubicBezTo>
                    <a:pt x="8744" y="750"/>
                    <a:pt x="10221" y="849"/>
                    <a:pt x="11676" y="849"/>
                  </a:cubicBezTo>
                  <a:cubicBezTo>
                    <a:pt x="12499" y="849"/>
                    <a:pt x="13315" y="818"/>
                    <a:pt x="14111" y="727"/>
                  </a:cubicBezTo>
                  <a:cubicBezTo>
                    <a:pt x="14261" y="702"/>
                    <a:pt x="14236" y="502"/>
                    <a:pt x="14111" y="477"/>
                  </a:cubicBezTo>
                  <a:cubicBezTo>
                    <a:pt x="13055" y="385"/>
                    <a:pt x="11983" y="367"/>
                    <a:pt x="10909" y="367"/>
                  </a:cubicBezTo>
                  <a:cubicBezTo>
                    <a:pt x="10204" y="367"/>
                    <a:pt x="9497" y="374"/>
                    <a:pt x="8794" y="374"/>
                  </a:cubicBezTo>
                  <a:cubicBezTo>
                    <a:pt x="8233" y="374"/>
                    <a:pt x="7673" y="369"/>
                    <a:pt x="7119" y="351"/>
                  </a:cubicBezTo>
                  <a:cubicBezTo>
                    <a:pt x="4788" y="251"/>
                    <a:pt x="2457" y="101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74"/>
            <p:cNvSpPr/>
            <p:nvPr/>
          </p:nvSpPr>
          <p:spPr>
            <a:xfrm>
              <a:off x="6402675" y="1373100"/>
              <a:ext cx="75050" cy="40425"/>
            </a:xfrm>
            <a:custGeom>
              <a:avLst/>
              <a:gdLst/>
              <a:ahLst/>
              <a:cxnLst/>
              <a:rect l="l" t="t" r="r" b="b"/>
              <a:pathLst>
                <a:path w="3002" h="1617" extrusionOk="0">
                  <a:moveTo>
                    <a:pt x="1148" y="1"/>
                  </a:moveTo>
                  <a:cubicBezTo>
                    <a:pt x="943" y="1"/>
                    <a:pt x="707" y="104"/>
                    <a:pt x="552" y="208"/>
                  </a:cubicBezTo>
                  <a:cubicBezTo>
                    <a:pt x="444" y="273"/>
                    <a:pt x="522" y="449"/>
                    <a:pt x="625" y="449"/>
                  </a:cubicBezTo>
                  <a:cubicBezTo>
                    <a:pt x="642" y="449"/>
                    <a:pt x="660" y="444"/>
                    <a:pt x="677" y="434"/>
                  </a:cubicBezTo>
                  <a:cubicBezTo>
                    <a:pt x="746" y="385"/>
                    <a:pt x="811" y="359"/>
                    <a:pt x="871" y="359"/>
                  </a:cubicBezTo>
                  <a:cubicBezTo>
                    <a:pt x="966" y="359"/>
                    <a:pt x="1052" y="422"/>
                    <a:pt x="1128" y="559"/>
                  </a:cubicBezTo>
                  <a:cubicBezTo>
                    <a:pt x="1028" y="634"/>
                    <a:pt x="903" y="709"/>
                    <a:pt x="777" y="784"/>
                  </a:cubicBezTo>
                  <a:cubicBezTo>
                    <a:pt x="577" y="885"/>
                    <a:pt x="376" y="960"/>
                    <a:pt x="176" y="1010"/>
                  </a:cubicBezTo>
                  <a:cubicBezTo>
                    <a:pt x="0" y="1060"/>
                    <a:pt x="126" y="1286"/>
                    <a:pt x="226" y="1311"/>
                  </a:cubicBezTo>
                  <a:cubicBezTo>
                    <a:pt x="752" y="1436"/>
                    <a:pt x="1304" y="1536"/>
                    <a:pt x="1830" y="1586"/>
                  </a:cubicBezTo>
                  <a:cubicBezTo>
                    <a:pt x="1989" y="1597"/>
                    <a:pt x="2144" y="1617"/>
                    <a:pt x="2293" y="1617"/>
                  </a:cubicBezTo>
                  <a:cubicBezTo>
                    <a:pt x="2494" y="1617"/>
                    <a:pt x="2684" y="1580"/>
                    <a:pt x="2858" y="1436"/>
                  </a:cubicBezTo>
                  <a:cubicBezTo>
                    <a:pt x="3002" y="1333"/>
                    <a:pt x="2858" y="1128"/>
                    <a:pt x="2719" y="1128"/>
                  </a:cubicBezTo>
                  <a:cubicBezTo>
                    <a:pt x="2689" y="1128"/>
                    <a:pt x="2659" y="1138"/>
                    <a:pt x="2632" y="1160"/>
                  </a:cubicBezTo>
                  <a:cubicBezTo>
                    <a:pt x="2483" y="1267"/>
                    <a:pt x="2292" y="1301"/>
                    <a:pt x="2092" y="1301"/>
                  </a:cubicBezTo>
                  <a:cubicBezTo>
                    <a:pt x="1822" y="1301"/>
                    <a:pt x="1534" y="1239"/>
                    <a:pt x="1304" y="1211"/>
                  </a:cubicBezTo>
                  <a:cubicBezTo>
                    <a:pt x="1153" y="1185"/>
                    <a:pt x="1003" y="1160"/>
                    <a:pt x="853" y="1135"/>
                  </a:cubicBezTo>
                  <a:cubicBezTo>
                    <a:pt x="1228" y="985"/>
                    <a:pt x="1655" y="709"/>
                    <a:pt x="1554" y="358"/>
                  </a:cubicBezTo>
                  <a:cubicBezTo>
                    <a:pt x="1506" y="92"/>
                    <a:pt x="1340" y="1"/>
                    <a:pt x="11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74"/>
            <p:cNvSpPr/>
            <p:nvPr/>
          </p:nvSpPr>
          <p:spPr>
            <a:xfrm>
              <a:off x="6485375" y="1381475"/>
              <a:ext cx="44375" cy="32650"/>
            </a:xfrm>
            <a:custGeom>
              <a:avLst/>
              <a:gdLst/>
              <a:ahLst/>
              <a:cxnLst/>
              <a:rect l="l" t="t" r="r" b="b"/>
              <a:pathLst>
                <a:path w="1775" h="1306" extrusionOk="0">
                  <a:moveTo>
                    <a:pt x="978" y="0"/>
                  </a:moveTo>
                  <a:cubicBezTo>
                    <a:pt x="822" y="0"/>
                    <a:pt x="663" y="65"/>
                    <a:pt x="527" y="174"/>
                  </a:cubicBezTo>
                  <a:cubicBezTo>
                    <a:pt x="301" y="349"/>
                    <a:pt x="1" y="650"/>
                    <a:pt x="201" y="926"/>
                  </a:cubicBezTo>
                  <a:cubicBezTo>
                    <a:pt x="288" y="1070"/>
                    <a:pt x="440" y="1123"/>
                    <a:pt x="602" y="1123"/>
                  </a:cubicBezTo>
                  <a:cubicBezTo>
                    <a:pt x="722" y="1123"/>
                    <a:pt x="846" y="1094"/>
                    <a:pt x="953" y="1051"/>
                  </a:cubicBezTo>
                  <a:cubicBezTo>
                    <a:pt x="1078" y="1001"/>
                    <a:pt x="1204" y="951"/>
                    <a:pt x="1304" y="850"/>
                  </a:cubicBezTo>
                  <a:cubicBezTo>
                    <a:pt x="1304" y="1051"/>
                    <a:pt x="1379" y="1201"/>
                    <a:pt x="1580" y="1302"/>
                  </a:cubicBezTo>
                  <a:cubicBezTo>
                    <a:pt x="1590" y="1304"/>
                    <a:pt x="1601" y="1305"/>
                    <a:pt x="1611" y="1305"/>
                  </a:cubicBezTo>
                  <a:cubicBezTo>
                    <a:pt x="1699" y="1305"/>
                    <a:pt x="1775" y="1216"/>
                    <a:pt x="1730" y="1126"/>
                  </a:cubicBezTo>
                  <a:cubicBezTo>
                    <a:pt x="1605" y="876"/>
                    <a:pt x="1580" y="675"/>
                    <a:pt x="1655" y="374"/>
                  </a:cubicBezTo>
                  <a:cubicBezTo>
                    <a:pt x="1672" y="272"/>
                    <a:pt x="1573" y="170"/>
                    <a:pt x="1493" y="170"/>
                  </a:cubicBezTo>
                  <a:cubicBezTo>
                    <a:pt x="1454" y="170"/>
                    <a:pt x="1420" y="193"/>
                    <a:pt x="1404" y="249"/>
                  </a:cubicBezTo>
                  <a:cubicBezTo>
                    <a:pt x="1304" y="575"/>
                    <a:pt x="953" y="825"/>
                    <a:pt x="602" y="825"/>
                  </a:cubicBezTo>
                  <a:cubicBezTo>
                    <a:pt x="502" y="825"/>
                    <a:pt x="402" y="825"/>
                    <a:pt x="477" y="675"/>
                  </a:cubicBezTo>
                  <a:cubicBezTo>
                    <a:pt x="502" y="600"/>
                    <a:pt x="602" y="525"/>
                    <a:pt x="652" y="475"/>
                  </a:cubicBezTo>
                  <a:cubicBezTo>
                    <a:pt x="759" y="350"/>
                    <a:pt x="905" y="237"/>
                    <a:pt x="1070" y="237"/>
                  </a:cubicBezTo>
                  <a:cubicBezTo>
                    <a:pt x="1137" y="237"/>
                    <a:pt x="1207" y="256"/>
                    <a:pt x="1279" y="299"/>
                  </a:cubicBezTo>
                  <a:cubicBezTo>
                    <a:pt x="1296" y="312"/>
                    <a:pt x="1312" y="318"/>
                    <a:pt x="1326" y="318"/>
                  </a:cubicBezTo>
                  <a:cubicBezTo>
                    <a:pt x="1393" y="318"/>
                    <a:pt x="1416" y="190"/>
                    <a:pt x="1354" y="149"/>
                  </a:cubicBezTo>
                  <a:cubicBezTo>
                    <a:pt x="1240" y="46"/>
                    <a:pt x="1110" y="0"/>
                    <a:pt x="9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9" name="Google Shape;2319;p74"/>
          <p:cNvGrpSpPr/>
          <p:nvPr/>
        </p:nvGrpSpPr>
        <p:grpSpPr>
          <a:xfrm rot="7027263">
            <a:off x="-508518" y="1107661"/>
            <a:ext cx="2306131" cy="512943"/>
            <a:chOff x="7051300" y="3461525"/>
            <a:chExt cx="2305989" cy="512912"/>
          </a:xfrm>
        </p:grpSpPr>
        <p:sp>
          <p:nvSpPr>
            <p:cNvPr id="2320" name="Google Shape;2320;p74"/>
            <p:cNvSpPr/>
            <p:nvPr/>
          </p:nvSpPr>
          <p:spPr>
            <a:xfrm>
              <a:off x="7075817" y="3564700"/>
              <a:ext cx="2271819" cy="396457"/>
            </a:xfrm>
            <a:custGeom>
              <a:avLst/>
              <a:gdLst/>
              <a:ahLst/>
              <a:cxnLst/>
              <a:rect l="l" t="t" r="r" b="b"/>
              <a:pathLst>
                <a:path w="46702" h="8150" extrusionOk="0">
                  <a:moveTo>
                    <a:pt x="46666" y="1"/>
                  </a:moveTo>
                  <a:lnTo>
                    <a:pt x="41068" y="704"/>
                  </a:lnTo>
                  <a:lnTo>
                    <a:pt x="39932" y="848"/>
                  </a:lnTo>
                  <a:lnTo>
                    <a:pt x="40221" y="3156"/>
                  </a:lnTo>
                  <a:lnTo>
                    <a:pt x="41357" y="3011"/>
                  </a:lnTo>
                  <a:lnTo>
                    <a:pt x="41303" y="2606"/>
                  </a:lnTo>
                  <a:lnTo>
                    <a:pt x="46702" y="271"/>
                  </a:lnTo>
                  <a:lnTo>
                    <a:pt x="46666" y="1"/>
                  </a:lnTo>
                  <a:close/>
                  <a:moveTo>
                    <a:pt x="1560" y="5644"/>
                  </a:moveTo>
                  <a:lnTo>
                    <a:pt x="1" y="5842"/>
                  </a:lnTo>
                  <a:lnTo>
                    <a:pt x="298" y="8149"/>
                  </a:lnTo>
                  <a:lnTo>
                    <a:pt x="1858" y="7960"/>
                  </a:lnTo>
                  <a:lnTo>
                    <a:pt x="1560" y="5644"/>
                  </a:lnTo>
                  <a:close/>
                </a:path>
              </a:pathLst>
            </a:custGeom>
            <a:solidFill>
              <a:srgbClr val="EE87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74"/>
            <p:cNvSpPr/>
            <p:nvPr/>
          </p:nvSpPr>
          <p:spPr>
            <a:xfrm>
              <a:off x="7056554" y="3473929"/>
              <a:ext cx="2293709" cy="379334"/>
            </a:xfrm>
            <a:custGeom>
              <a:avLst/>
              <a:gdLst/>
              <a:ahLst/>
              <a:cxnLst/>
              <a:rect l="l" t="t" r="r" b="b"/>
              <a:pathLst>
                <a:path w="47152" h="7798" extrusionOk="0">
                  <a:moveTo>
                    <a:pt x="43312" y="1515"/>
                  </a:moveTo>
                  <a:cubicBezTo>
                    <a:pt x="43664" y="1533"/>
                    <a:pt x="43682" y="1687"/>
                    <a:pt x="43691" y="1741"/>
                  </a:cubicBezTo>
                  <a:cubicBezTo>
                    <a:pt x="43700" y="1858"/>
                    <a:pt x="43682" y="1993"/>
                    <a:pt x="43393" y="2029"/>
                  </a:cubicBezTo>
                  <a:cubicBezTo>
                    <a:pt x="43361" y="2033"/>
                    <a:pt x="43331" y="2035"/>
                    <a:pt x="43305" y="2035"/>
                  </a:cubicBezTo>
                  <a:cubicBezTo>
                    <a:pt x="43091" y="2035"/>
                    <a:pt x="43041" y="1916"/>
                    <a:pt x="43033" y="1804"/>
                  </a:cubicBezTo>
                  <a:cubicBezTo>
                    <a:pt x="43006" y="1623"/>
                    <a:pt x="43069" y="1542"/>
                    <a:pt x="43231" y="1515"/>
                  </a:cubicBezTo>
                  <a:close/>
                  <a:moveTo>
                    <a:pt x="42113" y="1308"/>
                  </a:moveTo>
                  <a:cubicBezTo>
                    <a:pt x="42366" y="1335"/>
                    <a:pt x="42501" y="1479"/>
                    <a:pt x="42537" y="1750"/>
                  </a:cubicBezTo>
                  <a:cubicBezTo>
                    <a:pt x="42546" y="1858"/>
                    <a:pt x="42528" y="1966"/>
                    <a:pt x="42474" y="2065"/>
                  </a:cubicBezTo>
                  <a:cubicBezTo>
                    <a:pt x="42420" y="2164"/>
                    <a:pt x="42348" y="2218"/>
                    <a:pt x="42239" y="2236"/>
                  </a:cubicBezTo>
                  <a:cubicBezTo>
                    <a:pt x="42209" y="2239"/>
                    <a:pt x="42181" y="2241"/>
                    <a:pt x="42154" y="2241"/>
                  </a:cubicBezTo>
                  <a:cubicBezTo>
                    <a:pt x="42019" y="2241"/>
                    <a:pt x="41924" y="2203"/>
                    <a:pt x="41879" y="2128"/>
                  </a:cubicBezTo>
                  <a:cubicBezTo>
                    <a:pt x="41861" y="2092"/>
                    <a:pt x="41843" y="2029"/>
                    <a:pt x="41825" y="1858"/>
                  </a:cubicBezTo>
                  <a:cubicBezTo>
                    <a:pt x="41762" y="1353"/>
                    <a:pt x="41969" y="1326"/>
                    <a:pt x="42041" y="1317"/>
                  </a:cubicBezTo>
                  <a:cubicBezTo>
                    <a:pt x="42059" y="1308"/>
                    <a:pt x="42086" y="1308"/>
                    <a:pt x="42113" y="1308"/>
                  </a:cubicBezTo>
                  <a:close/>
                  <a:moveTo>
                    <a:pt x="41221" y="1"/>
                  </a:moveTo>
                  <a:lnTo>
                    <a:pt x="39932" y="163"/>
                  </a:lnTo>
                  <a:lnTo>
                    <a:pt x="40256" y="2795"/>
                  </a:lnTo>
                  <a:lnTo>
                    <a:pt x="47152" y="1930"/>
                  </a:lnTo>
                  <a:lnTo>
                    <a:pt x="47080" y="1335"/>
                  </a:lnTo>
                  <a:lnTo>
                    <a:pt x="41275" y="425"/>
                  </a:lnTo>
                  <a:lnTo>
                    <a:pt x="41221" y="1"/>
                  </a:lnTo>
                  <a:close/>
                  <a:moveTo>
                    <a:pt x="1713" y="4941"/>
                  </a:moveTo>
                  <a:lnTo>
                    <a:pt x="0" y="5157"/>
                  </a:lnTo>
                  <a:lnTo>
                    <a:pt x="334" y="7798"/>
                  </a:lnTo>
                  <a:lnTo>
                    <a:pt x="2046" y="7582"/>
                  </a:lnTo>
                  <a:lnTo>
                    <a:pt x="1713" y="4941"/>
                  </a:lnTo>
                  <a:close/>
                </a:path>
              </a:pathLst>
            </a:custGeom>
            <a:solidFill>
              <a:srgbClr val="EEAE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74"/>
            <p:cNvSpPr/>
            <p:nvPr/>
          </p:nvSpPr>
          <p:spPr>
            <a:xfrm>
              <a:off x="9084585" y="3533956"/>
              <a:ext cx="102106" cy="52683"/>
            </a:xfrm>
            <a:custGeom>
              <a:avLst/>
              <a:gdLst/>
              <a:ahLst/>
              <a:cxnLst/>
              <a:rect l="l" t="t" r="r" b="b"/>
              <a:pathLst>
                <a:path w="2099" h="1083" extrusionOk="0">
                  <a:moveTo>
                    <a:pt x="1621" y="200"/>
                  </a:moveTo>
                  <a:cubicBezTo>
                    <a:pt x="1351" y="200"/>
                    <a:pt x="1233" y="326"/>
                    <a:pt x="1261" y="579"/>
                  </a:cubicBezTo>
                  <a:cubicBezTo>
                    <a:pt x="1284" y="782"/>
                    <a:pt x="1402" y="883"/>
                    <a:pt x="1609" y="883"/>
                  </a:cubicBezTo>
                  <a:cubicBezTo>
                    <a:pt x="1641" y="883"/>
                    <a:pt x="1675" y="881"/>
                    <a:pt x="1711" y="876"/>
                  </a:cubicBezTo>
                  <a:cubicBezTo>
                    <a:pt x="1982" y="840"/>
                    <a:pt x="2099" y="714"/>
                    <a:pt x="2072" y="498"/>
                  </a:cubicBezTo>
                  <a:cubicBezTo>
                    <a:pt x="2054" y="317"/>
                    <a:pt x="1900" y="218"/>
                    <a:pt x="1621" y="200"/>
                  </a:cubicBezTo>
                  <a:close/>
                  <a:moveTo>
                    <a:pt x="397" y="1"/>
                  </a:moveTo>
                  <a:cubicBezTo>
                    <a:pt x="115" y="1"/>
                    <a:pt x="1" y="217"/>
                    <a:pt x="53" y="633"/>
                  </a:cubicBezTo>
                  <a:cubicBezTo>
                    <a:pt x="71" y="777"/>
                    <a:pt x="89" y="867"/>
                    <a:pt x="116" y="921"/>
                  </a:cubicBezTo>
                  <a:cubicBezTo>
                    <a:pt x="182" y="1032"/>
                    <a:pt x="290" y="1082"/>
                    <a:pt x="446" y="1082"/>
                  </a:cubicBezTo>
                  <a:cubicBezTo>
                    <a:pt x="481" y="1082"/>
                    <a:pt x="518" y="1079"/>
                    <a:pt x="557" y="1075"/>
                  </a:cubicBezTo>
                  <a:cubicBezTo>
                    <a:pt x="693" y="1066"/>
                    <a:pt x="783" y="993"/>
                    <a:pt x="846" y="867"/>
                  </a:cubicBezTo>
                  <a:cubicBezTo>
                    <a:pt x="909" y="750"/>
                    <a:pt x="936" y="633"/>
                    <a:pt x="918" y="507"/>
                  </a:cubicBezTo>
                  <a:cubicBezTo>
                    <a:pt x="882" y="200"/>
                    <a:pt x="720" y="29"/>
                    <a:pt x="431" y="2"/>
                  </a:cubicBezTo>
                  <a:cubicBezTo>
                    <a:pt x="419" y="1"/>
                    <a:pt x="408" y="1"/>
                    <a:pt x="397" y="1"/>
                  </a:cubicBezTo>
                  <a:close/>
                </a:path>
              </a:pathLst>
            </a:custGeom>
            <a:solidFill>
              <a:srgbClr val="EEC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74"/>
            <p:cNvSpPr/>
            <p:nvPr/>
          </p:nvSpPr>
          <p:spPr>
            <a:xfrm>
              <a:off x="7151702" y="3605512"/>
              <a:ext cx="1882416" cy="359584"/>
            </a:xfrm>
            <a:custGeom>
              <a:avLst/>
              <a:gdLst/>
              <a:ahLst/>
              <a:cxnLst/>
              <a:rect l="l" t="t" r="r" b="b"/>
              <a:pathLst>
                <a:path w="38697" h="7392" extrusionOk="0">
                  <a:moveTo>
                    <a:pt x="38372" y="0"/>
                  </a:moveTo>
                  <a:lnTo>
                    <a:pt x="25555" y="1614"/>
                  </a:lnTo>
                  <a:cubicBezTo>
                    <a:pt x="25645" y="2506"/>
                    <a:pt x="25104" y="3353"/>
                    <a:pt x="23932" y="4156"/>
                  </a:cubicBezTo>
                  <a:cubicBezTo>
                    <a:pt x="23752" y="4282"/>
                    <a:pt x="23563" y="4399"/>
                    <a:pt x="23373" y="4507"/>
                  </a:cubicBezTo>
                  <a:lnTo>
                    <a:pt x="38697" y="2587"/>
                  </a:lnTo>
                  <a:lnTo>
                    <a:pt x="38661" y="2317"/>
                  </a:lnTo>
                  <a:lnTo>
                    <a:pt x="38372" y="0"/>
                  </a:lnTo>
                  <a:close/>
                  <a:moveTo>
                    <a:pt x="12593" y="3236"/>
                  </a:moveTo>
                  <a:lnTo>
                    <a:pt x="0" y="4805"/>
                  </a:lnTo>
                  <a:lnTo>
                    <a:pt x="298" y="7121"/>
                  </a:lnTo>
                  <a:lnTo>
                    <a:pt x="325" y="7392"/>
                  </a:lnTo>
                  <a:lnTo>
                    <a:pt x="15423" y="5499"/>
                  </a:lnTo>
                  <a:cubicBezTo>
                    <a:pt x="15207" y="5445"/>
                    <a:pt x="14999" y="5381"/>
                    <a:pt x="14792" y="5300"/>
                  </a:cubicBezTo>
                  <a:cubicBezTo>
                    <a:pt x="13458" y="4814"/>
                    <a:pt x="12728" y="4129"/>
                    <a:pt x="12593" y="3236"/>
                  </a:cubicBezTo>
                  <a:close/>
                </a:path>
              </a:pathLst>
            </a:custGeom>
            <a:solidFill>
              <a:srgbClr val="D767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74"/>
            <p:cNvSpPr/>
            <p:nvPr/>
          </p:nvSpPr>
          <p:spPr>
            <a:xfrm>
              <a:off x="7764232" y="3683976"/>
              <a:ext cx="634963" cy="189034"/>
            </a:xfrm>
            <a:custGeom>
              <a:avLst/>
              <a:gdLst/>
              <a:ahLst/>
              <a:cxnLst/>
              <a:rect l="l" t="t" r="r" b="b"/>
              <a:pathLst>
                <a:path w="13053" h="3886" extrusionOk="0">
                  <a:moveTo>
                    <a:pt x="12963" y="1"/>
                  </a:moveTo>
                  <a:lnTo>
                    <a:pt x="1" y="1623"/>
                  </a:lnTo>
                  <a:cubicBezTo>
                    <a:pt x="136" y="2516"/>
                    <a:pt x="866" y="3201"/>
                    <a:pt x="2200" y="3687"/>
                  </a:cubicBezTo>
                  <a:cubicBezTo>
                    <a:pt x="2407" y="3768"/>
                    <a:pt x="2615" y="3832"/>
                    <a:pt x="2831" y="3886"/>
                  </a:cubicBezTo>
                  <a:lnTo>
                    <a:pt x="10781" y="2894"/>
                  </a:lnTo>
                  <a:cubicBezTo>
                    <a:pt x="10971" y="2786"/>
                    <a:pt x="11160" y="2669"/>
                    <a:pt x="11340" y="2543"/>
                  </a:cubicBezTo>
                  <a:cubicBezTo>
                    <a:pt x="12512" y="1740"/>
                    <a:pt x="13053" y="893"/>
                    <a:pt x="12963" y="1"/>
                  </a:cubicBezTo>
                  <a:close/>
                </a:path>
              </a:pathLst>
            </a:custGeom>
            <a:solidFill>
              <a:srgbClr val="C2B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74"/>
            <p:cNvSpPr/>
            <p:nvPr/>
          </p:nvSpPr>
          <p:spPr>
            <a:xfrm>
              <a:off x="7758540" y="3565575"/>
              <a:ext cx="636277" cy="197401"/>
            </a:xfrm>
            <a:custGeom>
              <a:avLst/>
              <a:gdLst/>
              <a:ahLst/>
              <a:cxnLst/>
              <a:rect l="l" t="t" r="r" b="b"/>
              <a:pathLst>
                <a:path w="13080" h="4058" extrusionOk="0">
                  <a:moveTo>
                    <a:pt x="9997" y="1"/>
                  </a:moveTo>
                  <a:lnTo>
                    <a:pt x="2506" y="938"/>
                  </a:lnTo>
                  <a:cubicBezTo>
                    <a:pt x="2227" y="1092"/>
                    <a:pt x="1966" y="1245"/>
                    <a:pt x="1722" y="1407"/>
                  </a:cubicBezTo>
                  <a:cubicBezTo>
                    <a:pt x="532" y="2218"/>
                    <a:pt x="0" y="3093"/>
                    <a:pt x="118" y="4012"/>
                  </a:cubicBezTo>
                  <a:cubicBezTo>
                    <a:pt x="118" y="4030"/>
                    <a:pt x="118" y="4039"/>
                    <a:pt x="118" y="4057"/>
                  </a:cubicBezTo>
                  <a:lnTo>
                    <a:pt x="13080" y="2435"/>
                  </a:lnTo>
                  <a:cubicBezTo>
                    <a:pt x="13071" y="2417"/>
                    <a:pt x="13071" y="2408"/>
                    <a:pt x="13071" y="2390"/>
                  </a:cubicBezTo>
                  <a:cubicBezTo>
                    <a:pt x="12953" y="1470"/>
                    <a:pt x="12223" y="758"/>
                    <a:pt x="10871" y="262"/>
                  </a:cubicBezTo>
                  <a:cubicBezTo>
                    <a:pt x="10583" y="172"/>
                    <a:pt x="10294" y="82"/>
                    <a:pt x="99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74"/>
            <p:cNvSpPr/>
            <p:nvPr/>
          </p:nvSpPr>
          <p:spPr>
            <a:xfrm>
              <a:off x="7130639" y="3466487"/>
              <a:ext cx="1892096" cy="377145"/>
            </a:xfrm>
            <a:custGeom>
              <a:avLst/>
              <a:gdLst/>
              <a:ahLst/>
              <a:cxnLst/>
              <a:rect l="l" t="t" r="r" b="b"/>
              <a:pathLst>
                <a:path w="38896" h="7753" extrusionOk="0">
                  <a:moveTo>
                    <a:pt x="38526" y="1"/>
                  </a:moveTo>
                  <a:lnTo>
                    <a:pt x="22896" y="1957"/>
                  </a:lnTo>
                  <a:lnTo>
                    <a:pt x="22878" y="2110"/>
                  </a:lnTo>
                  <a:cubicBezTo>
                    <a:pt x="23175" y="2191"/>
                    <a:pt x="23464" y="2281"/>
                    <a:pt x="23752" y="2371"/>
                  </a:cubicBezTo>
                  <a:cubicBezTo>
                    <a:pt x="25068" y="2858"/>
                    <a:pt x="25789" y="3552"/>
                    <a:pt x="25907" y="4481"/>
                  </a:cubicBezTo>
                  <a:lnTo>
                    <a:pt x="25916" y="4553"/>
                  </a:lnTo>
                  <a:lnTo>
                    <a:pt x="38896" y="2930"/>
                  </a:lnTo>
                  <a:lnTo>
                    <a:pt x="38526" y="1"/>
                  </a:lnTo>
                  <a:close/>
                  <a:moveTo>
                    <a:pt x="15405" y="2903"/>
                  </a:moveTo>
                  <a:lnTo>
                    <a:pt x="1" y="4823"/>
                  </a:lnTo>
                  <a:lnTo>
                    <a:pt x="370" y="7753"/>
                  </a:lnTo>
                  <a:lnTo>
                    <a:pt x="13035" y="6166"/>
                  </a:lnTo>
                  <a:lnTo>
                    <a:pt x="13107" y="6121"/>
                  </a:lnTo>
                  <a:lnTo>
                    <a:pt x="13098" y="6040"/>
                  </a:lnTo>
                  <a:cubicBezTo>
                    <a:pt x="12990" y="5157"/>
                    <a:pt x="13521" y="4300"/>
                    <a:pt x="14675" y="3507"/>
                  </a:cubicBezTo>
                  <a:cubicBezTo>
                    <a:pt x="14910" y="3354"/>
                    <a:pt x="15171" y="3192"/>
                    <a:pt x="15450" y="3047"/>
                  </a:cubicBezTo>
                  <a:lnTo>
                    <a:pt x="15405" y="2903"/>
                  </a:lnTo>
                  <a:close/>
                </a:path>
              </a:pathLst>
            </a:custGeom>
            <a:solidFill>
              <a:srgbClr val="EE87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74"/>
            <p:cNvSpPr/>
            <p:nvPr/>
          </p:nvSpPr>
          <p:spPr>
            <a:xfrm>
              <a:off x="8992842" y="3474999"/>
              <a:ext cx="35997" cy="141362"/>
            </a:xfrm>
            <a:custGeom>
              <a:avLst/>
              <a:gdLst/>
              <a:ahLst/>
              <a:cxnLst/>
              <a:rect l="l" t="t" r="r" b="b"/>
              <a:pathLst>
                <a:path w="740" h="2906" extrusionOk="0">
                  <a:moveTo>
                    <a:pt x="218" y="0"/>
                  </a:moveTo>
                  <a:cubicBezTo>
                    <a:pt x="203" y="0"/>
                    <a:pt x="187" y="2"/>
                    <a:pt x="172" y="6"/>
                  </a:cubicBezTo>
                  <a:cubicBezTo>
                    <a:pt x="73" y="24"/>
                    <a:pt x="1" y="123"/>
                    <a:pt x="19" y="231"/>
                  </a:cubicBezTo>
                  <a:cubicBezTo>
                    <a:pt x="91" y="637"/>
                    <a:pt x="163" y="1052"/>
                    <a:pt x="217" y="1466"/>
                  </a:cubicBezTo>
                  <a:cubicBezTo>
                    <a:pt x="271" y="1881"/>
                    <a:pt x="334" y="2296"/>
                    <a:pt x="334" y="2710"/>
                  </a:cubicBezTo>
                  <a:cubicBezTo>
                    <a:pt x="334" y="2728"/>
                    <a:pt x="334" y="2746"/>
                    <a:pt x="334" y="2764"/>
                  </a:cubicBezTo>
                  <a:cubicBezTo>
                    <a:pt x="357" y="2848"/>
                    <a:pt x="437" y="2906"/>
                    <a:pt x="527" y="2906"/>
                  </a:cubicBezTo>
                  <a:cubicBezTo>
                    <a:pt x="543" y="2906"/>
                    <a:pt x="561" y="2904"/>
                    <a:pt x="578" y="2899"/>
                  </a:cubicBezTo>
                  <a:cubicBezTo>
                    <a:pt x="677" y="2872"/>
                    <a:pt x="740" y="2764"/>
                    <a:pt x="713" y="2665"/>
                  </a:cubicBezTo>
                  <a:cubicBezTo>
                    <a:pt x="614" y="2259"/>
                    <a:pt x="569" y="1845"/>
                    <a:pt x="523" y="1430"/>
                  </a:cubicBezTo>
                  <a:cubicBezTo>
                    <a:pt x="469" y="1016"/>
                    <a:pt x="433" y="601"/>
                    <a:pt x="406" y="177"/>
                  </a:cubicBezTo>
                  <a:cubicBezTo>
                    <a:pt x="406" y="168"/>
                    <a:pt x="406" y="168"/>
                    <a:pt x="397" y="159"/>
                  </a:cubicBezTo>
                  <a:cubicBezTo>
                    <a:pt x="382" y="67"/>
                    <a:pt x="307" y="0"/>
                    <a:pt x="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74"/>
            <p:cNvSpPr/>
            <p:nvPr/>
          </p:nvSpPr>
          <p:spPr>
            <a:xfrm>
              <a:off x="8234282" y="3461525"/>
              <a:ext cx="850704" cy="234469"/>
            </a:xfrm>
            <a:custGeom>
              <a:avLst/>
              <a:gdLst/>
              <a:ahLst/>
              <a:cxnLst/>
              <a:rect l="l" t="t" r="r" b="b"/>
              <a:pathLst>
                <a:path w="17488" h="4820" extrusionOk="0">
                  <a:moveTo>
                    <a:pt x="15781" y="1"/>
                  </a:moveTo>
                  <a:cubicBezTo>
                    <a:pt x="15770" y="1"/>
                    <a:pt x="15759" y="2"/>
                    <a:pt x="15748" y="4"/>
                  </a:cubicBezTo>
                  <a:lnTo>
                    <a:pt x="190" y="1951"/>
                  </a:lnTo>
                  <a:cubicBezTo>
                    <a:pt x="118" y="1960"/>
                    <a:pt x="55" y="2005"/>
                    <a:pt x="28" y="2086"/>
                  </a:cubicBezTo>
                  <a:cubicBezTo>
                    <a:pt x="1" y="2185"/>
                    <a:pt x="55" y="2293"/>
                    <a:pt x="163" y="2329"/>
                  </a:cubicBezTo>
                  <a:cubicBezTo>
                    <a:pt x="334" y="2356"/>
                    <a:pt x="505" y="2401"/>
                    <a:pt x="668" y="2437"/>
                  </a:cubicBezTo>
                  <a:cubicBezTo>
                    <a:pt x="839" y="2473"/>
                    <a:pt x="1010" y="2509"/>
                    <a:pt x="1172" y="2564"/>
                  </a:cubicBezTo>
                  <a:cubicBezTo>
                    <a:pt x="1488" y="2672"/>
                    <a:pt x="1812" y="2807"/>
                    <a:pt x="2101" y="2987"/>
                  </a:cubicBezTo>
                  <a:cubicBezTo>
                    <a:pt x="2245" y="3077"/>
                    <a:pt x="2380" y="3176"/>
                    <a:pt x="2506" y="3294"/>
                  </a:cubicBezTo>
                  <a:cubicBezTo>
                    <a:pt x="2642" y="3393"/>
                    <a:pt x="2750" y="3528"/>
                    <a:pt x="2849" y="3663"/>
                  </a:cubicBezTo>
                  <a:cubicBezTo>
                    <a:pt x="3038" y="3934"/>
                    <a:pt x="3137" y="4267"/>
                    <a:pt x="3101" y="4592"/>
                  </a:cubicBezTo>
                  <a:cubicBezTo>
                    <a:pt x="3101" y="4628"/>
                    <a:pt x="3101" y="4655"/>
                    <a:pt x="3110" y="4682"/>
                  </a:cubicBezTo>
                  <a:cubicBezTo>
                    <a:pt x="3139" y="4767"/>
                    <a:pt x="3218" y="4819"/>
                    <a:pt x="3304" y="4819"/>
                  </a:cubicBezTo>
                  <a:cubicBezTo>
                    <a:pt x="3326" y="4819"/>
                    <a:pt x="3349" y="4816"/>
                    <a:pt x="3372" y="4808"/>
                  </a:cubicBezTo>
                  <a:cubicBezTo>
                    <a:pt x="3471" y="4772"/>
                    <a:pt x="3525" y="4655"/>
                    <a:pt x="3489" y="4547"/>
                  </a:cubicBezTo>
                  <a:cubicBezTo>
                    <a:pt x="3426" y="4366"/>
                    <a:pt x="3372" y="4186"/>
                    <a:pt x="3282" y="4024"/>
                  </a:cubicBezTo>
                  <a:cubicBezTo>
                    <a:pt x="3201" y="3853"/>
                    <a:pt x="3101" y="3699"/>
                    <a:pt x="2984" y="3555"/>
                  </a:cubicBezTo>
                  <a:cubicBezTo>
                    <a:pt x="2768" y="3276"/>
                    <a:pt x="2497" y="3032"/>
                    <a:pt x="2200" y="2834"/>
                  </a:cubicBezTo>
                  <a:cubicBezTo>
                    <a:pt x="1903" y="2645"/>
                    <a:pt x="1578" y="2482"/>
                    <a:pt x="1254" y="2338"/>
                  </a:cubicBezTo>
                  <a:cubicBezTo>
                    <a:pt x="1170" y="2301"/>
                    <a:pt x="1086" y="2267"/>
                    <a:pt x="1002" y="2233"/>
                  </a:cubicBezTo>
                  <a:lnTo>
                    <a:pt x="1002" y="2233"/>
                  </a:lnTo>
                  <a:lnTo>
                    <a:pt x="15600" y="406"/>
                  </a:lnTo>
                  <a:lnTo>
                    <a:pt x="15600" y="406"/>
                  </a:lnTo>
                  <a:lnTo>
                    <a:pt x="15613" y="508"/>
                  </a:lnTo>
                  <a:lnTo>
                    <a:pt x="15667" y="617"/>
                  </a:lnTo>
                  <a:cubicBezTo>
                    <a:pt x="15686" y="660"/>
                    <a:pt x="15726" y="687"/>
                    <a:pt x="15770" y="687"/>
                  </a:cubicBezTo>
                  <a:cubicBezTo>
                    <a:pt x="15790" y="687"/>
                    <a:pt x="15810" y="682"/>
                    <a:pt x="15829" y="671"/>
                  </a:cubicBezTo>
                  <a:cubicBezTo>
                    <a:pt x="16009" y="589"/>
                    <a:pt x="16199" y="553"/>
                    <a:pt x="16388" y="526"/>
                  </a:cubicBezTo>
                  <a:cubicBezTo>
                    <a:pt x="16483" y="517"/>
                    <a:pt x="16577" y="511"/>
                    <a:pt x="16673" y="511"/>
                  </a:cubicBezTo>
                  <a:cubicBezTo>
                    <a:pt x="16710" y="511"/>
                    <a:pt x="16747" y="512"/>
                    <a:pt x="16784" y="514"/>
                  </a:cubicBezTo>
                  <a:lnTo>
                    <a:pt x="16784" y="514"/>
                  </a:lnTo>
                  <a:cubicBezTo>
                    <a:pt x="16865" y="872"/>
                    <a:pt x="16927" y="1235"/>
                    <a:pt x="16983" y="1599"/>
                  </a:cubicBezTo>
                  <a:cubicBezTo>
                    <a:pt x="17037" y="2005"/>
                    <a:pt x="17109" y="2419"/>
                    <a:pt x="17064" y="2843"/>
                  </a:cubicBezTo>
                  <a:cubicBezTo>
                    <a:pt x="17055" y="2879"/>
                    <a:pt x="17064" y="2906"/>
                    <a:pt x="17073" y="2933"/>
                  </a:cubicBezTo>
                  <a:cubicBezTo>
                    <a:pt x="17100" y="3015"/>
                    <a:pt x="17175" y="3066"/>
                    <a:pt x="17252" y="3066"/>
                  </a:cubicBezTo>
                  <a:cubicBezTo>
                    <a:pt x="17277" y="3066"/>
                    <a:pt x="17301" y="3061"/>
                    <a:pt x="17325" y="3050"/>
                  </a:cubicBezTo>
                  <a:cubicBezTo>
                    <a:pt x="17433" y="3014"/>
                    <a:pt x="17488" y="2897"/>
                    <a:pt x="17442" y="2798"/>
                  </a:cubicBezTo>
                  <a:cubicBezTo>
                    <a:pt x="17298" y="2392"/>
                    <a:pt x="17262" y="1978"/>
                    <a:pt x="17217" y="1563"/>
                  </a:cubicBezTo>
                  <a:cubicBezTo>
                    <a:pt x="17172" y="1148"/>
                    <a:pt x="17145" y="734"/>
                    <a:pt x="17136" y="319"/>
                  </a:cubicBezTo>
                  <a:cubicBezTo>
                    <a:pt x="17136" y="220"/>
                    <a:pt x="17055" y="148"/>
                    <a:pt x="16965" y="148"/>
                  </a:cubicBezTo>
                  <a:lnTo>
                    <a:pt x="16920" y="148"/>
                  </a:lnTo>
                  <a:cubicBezTo>
                    <a:pt x="16739" y="229"/>
                    <a:pt x="16550" y="265"/>
                    <a:pt x="16361" y="292"/>
                  </a:cubicBezTo>
                  <a:cubicBezTo>
                    <a:pt x="16260" y="307"/>
                    <a:pt x="16158" y="316"/>
                    <a:pt x="16056" y="316"/>
                  </a:cubicBezTo>
                  <a:cubicBezTo>
                    <a:pt x="16031" y="316"/>
                    <a:pt x="16007" y="315"/>
                    <a:pt x="15983" y="314"/>
                  </a:cubicBezTo>
                  <a:lnTo>
                    <a:pt x="15983" y="314"/>
                  </a:lnTo>
                  <a:lnTo>
                    <a:pt x="15964" y="166"/>
                  </a:lnTo>
                  <a:cubicBezTo>
                    <a:pt x="15948" y="69"/>
                    <a:pt x="15874" y="1"/>
                    <a:pt x="157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74"/>
            <p:cNvSpPr/>
            <p:nvPr/>
          </p:nvSpPr>
          <p:spPr>
            <a:xfrm>
              <a:off x="9007776" y="3586979"/>
              <a:ext cx="90772" cy="141168"/>
            </a:xfrm>
            <a:custGeom>
              <a:avLst/>
              <a:gdLst/>
              <a:ahLst/>
              <a:cxnLst/>
              <a:rect l="l" t="t" r="r" b="b"/>
              <a:pathLst>
                <a:path w="1866" h="2902" extrusionOk="0">
                  <a:moveTo>
                    <a:pt x="1344" y="0"/>
                  </a:moveTo>
                  <a:cubicBezTo>
                    <a:pt x="1323" y="0"/>
                    <a:pt x="1301" y="4"/>
                    <a:pt x="1280" y="12"/>
                  </a:cubicBezTo>
                  <a:cubicBezTo>
                    <a:pt x="1172" y="48"/>
                    <a:pt x="1118" y="165"/>
                    <a:pt x="1163" y="264"/>
                  </a:cubicBezTo>
                  <a:cubicBezTo>
                    <a:pt x="1298" y="643"/>
                    <a:pt x="1334" y="1030"/>
                    <a:pt x="1379" y="1409"/>
                  </a:cubicBezTo>
                  <a:cubicBezTo>
                    <a:pt x="1397" y="1607"/>
                    <a:pt x="1415" y="1796"/>
                    <a:pt x="1424" y="1995"/>
                  </a:cubicBezTo>
                  <a:cubicBezTo>
                    <a:pt x="1438" y="2136"/>
                    <a:pt x="1446" y="2283"/>
                    <a:pt x="1450" y="2430"/>
                  </a:cubicBezTo>
                  <a:lnTo>
                    <a:pt x="1450" y="2430"/>
                  </a:lnTo>
                  <a:cubicBezTo>
                    <a:pt x="1414" y="2442"/>
                    <a:pt x="1379" y="2453"/>
                    <a:pt x="1343" y="2463"/>
                  </a:cubicBezTo>
                  <a:cubicBezTo>
                    <a:pt x="1244" y="2481"/>
                    <a:pt x="1154" y="2499"/>
                    <a:pt x="1055" y="2508"/>
                  </a:cubicBezTo>
                  <a:cubicBezTo>
                    <a:pt x="960" y="2517"/>
                    <a:pt x="865" y="2524"/>
                    <a:pt x="770" y="2524"/>
                  </a:cubicBezTo>
                  <a:cubicBezTo>
                    <a:pt x="738" y="2524"/>
                    <a:pt x="705" y="2523"/>
                    <a:pt x="673" y="2522"/>
                  </a:cubicBezTo>
                  <a:lnTo>
                    <a:pt x="673" y="2522"/>
                  </a:lnTo>
                  <a:cubicBezTo>
                    <a:pt x="626" y="2191"/>
                    <a:pt x="579" y="1854"/>
                    <a:pt x="532" y="1517"/>
                  </a:cubicBezTo>
                  <a:cubicBezTo>
                    <a:pt x="478" y="1138"/>
                    <a:pt x="433" y="751"/>
                    <a:pt x="406" y="363"/>
                  </a:cubicBezTo>
                  <a:cubicBezTo>
                    <a:pt x="406" y="354"/>
                    <a:pt x="406" y="345"/>
                    <a:pt x="406" y="345"/>
                  </a:cubicBezTo>
                  <a:cubicBezTo>
                    <a:pt x="390" y="248"/>
                    <a:pt x="308" y="180"/>
                    <a:pt x="214" y="180"/>
                  </a:cubicBezTo>
                  <a:cubicBezTo>
                    <a:pt x="203" y="180"/>
                    <a:pt x="192" y="181"/>
                    <a:pt x="180" y="183"/>
                  </a:cubicBezTo>
                  <a:cubicBezTo>
                    <a:pt x="72" y="201"/>
                    <a:pt x="0" y="300"/>
                    <a:pt x="27" y="408"/>
                  </a:cubicBezTo>
                  <a:cubicBezTo>
                    <a:pt x="90" y="796"/>
                    <a:pt x="144" y="1174"/>
                    <a:pt x="189" y="1562"/>
                  </a:cubicBezTo>
                  <a:cubicBezTo>
                    <a:pt x="234" y="1950"/>
                    <a:pt x="280" y="2337"/>
                    <a:pt x="316" y="2716"/>
                  </a:cubicBezTo>
                  <a:lnTo>
                    <a:pt x="316" y="2770"/>
                  </a:lnTo>
                  <a:cubicBezTo>
                    <a:pt x="316" y="2779"/>
                    <a:pt x="325" y="2797"/>
                    <a:pt x="334" y="2815"/>
                  </a:cubicBezTo>
                  <a:cubicBezTo>
                    <a:pt x="353" y="2868"/>
                    <a:pt x="407" y="2901"/>
                    <a:pt x="466" y="2901"/>
                  </a:cubicBezTo>
                  <a:cubicBezTo>
                    <a:pt x="488" y="2901"/>
                    <a:pt x="510" y="2897"/>
                    <a:pt x="532" y="2887"/>
                  </a:cubicBezTo>
                  <a:cubicBezTo>
                    <a:pt x="712" y="2806"/>
                    <a:pt x="902" y="2770"/>
                    <a:pt x="1091" y="2734"/>
                  </a:cubicBezTo>
                  <a:cubicBezTo>
                    <a:pt x="1181" y="2725"/>
                    <a:pt x="1280" y="2716"/>
                    <a:pt x="1370" y="2716"/>
                  </a:cubicBezTo>
                  <a:cubicBezTo>
                    <a:pt x="1469" y="2716"/>
                    <a:pt x="1569" y="2725"/>
                    <a:pt x="1668" y="2743"/>
                  </a:cubicBezTo>
                  <a:cubicBezTo>
                    <a:pt x="1677" y="2747"/>
                    <a:pt x="1688" y="2750"/>
                    <a:pt x="1700" y="2750"/>
                  </a:cubicBezTo>
                  <a:cubicBezTo>
                    <a:pt x="1713" y="2750"/>
                    <a:pt x="1726" y="2747"/>
                    <a:pt x="1740" y="2743"/>
                  </a:cubicBezTo>
                  <a:cubicBezTo>
                    <a:pt x="1812" y="2725"/>
                    <a:pt x="1866" y="2644"/>
                    <a:pt x="1839" y="2563"/>
                  </a:cubicBezTo>
                  <a:lnTo>
                    <a:pt x="1830" y="2526"/>
                  </a:lnTo>
                  <a:cubicBezTo>
                    <a:pt x="1785" y="2337"/>
                    <a:pt x="1749" y="2148"/>
                    <a:pt x="1713" y="1959"/>
                  </a:cubicBezTo>
                  <a:cubicBezTo>
                    <a:pt x="1677" y="1769"/>
                    <a:pt x="1641" y="1580"/>
                    <a:pt x="1614" y="1382"/>
                  </a:cubicBezTo>
                  <a:cubicBezTo>
                    <a:pt x="1560" y="1003"/>
                    <a:pt x="1505" y="616"/>
                    <a:pt x="1541" y="219"/>
                  </a:cubicBezTo>
                  <a:cubicBezTo>
                    <a:pt x="1551" y="192"/>
                    <a:pt x="1541" y="156"/>
                    <a:pt x="1532" y="129"/>
                  </a:cubicBezTo>
                  <a:cubicBezTo>
                    <a:pt x="1504" y="51"/>
                    <a:pt x="1425" y="0"/>
                    <a:pt x="13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74"/>
            <p:cNvSpPr/>
            <p:nvPr/>
          </p:nvSpPr>
          <p:spPr>
            <a:xfrm>
              <a:off x="9050291" y="3487988"/>
              <a:ext cx="305685" cy="86102"/>
            </a:xfrm>
            <a:custGeom>
              <a:avLst/>
              <a:gdLst/>
              <a:ahLst/>
              <a:cxnLst/>
              <a:rect l="l" t="t" r="r" b="b"/>
              <a:pathLst>
                <a:path w="6284" h="1770" extrusionOk="0">
                  <a:moveTo>
                    <a:pt x="208" y="0"/>
                  </a:moveTo>
                  <a:cubicBezTo>
                    <a:pt x="100" y="0"/>
                    <a:pt x="9" y="82"/>
                    <a:pt x="0" y="190"/>
                  </a:cubicBezTo>
                  <a:cubicBezTo>
                    <a:pt x="0" y="298"/>
                    <a:pt x="82" y="388"/>
                    <a:pt x="190" y="388"/>
                  </a:cubicBezTo>
                  <a:cubicBezTo>
                    <a:pt x="1172" y="442"/>
                    <a:pt x="2137" y="613"/>
                    <a:pt x="3101" y="767"/>
                  </a:cubicBezTo>
                  <a:cubicBezTo>
                    <a:pt x="3588" y="848"/>
                    <a:pt x="4066" y="938"/>
                    <a:pt x="4552" y="1019"/>
                  </a:cubicBezTo>
                  <a:cubicBezTo>
                    <a:pt x="4982" y="1100"/>
                    <a:pt x="5412" y="1189"/>
                    <a:pt x="5849" y="1278"/>
                  </a:cubicBezTo>
                  <a:lnTo>
                    <a:pt x="5849" y="1278"/>
                  </a:lnTo>
                  <a:lnTo>
                    <a:pt x="5887" y="1605"/>
                  </a:lnTo>
                  <a:cubicBezTo>
                    <a:pt x="5903" y="1695"/>
                    <a:pt x="5978" y="1770"/>
                    <a:pt x="6073" y="1770"/>
                  </a:cubicBezTo>
                  <a:cubicBezTo>
                    <a:pt x="6083" y="1770"/>
                    <a:pt x="6093" y="1769"/>
                    <a:pt x="6103" y="1767"/>
                  </a:cubicBezTo>
                  <a:cubicBezTo>
                    <a:pt x="6211" y="1758"/>
                    <a:pt x="6283" y="1659"/>
                    <a:pt x="6274" y="1551"/>
                  </a:cubicBezTo>
                  <a:lnTo>
                    <a:pt x="6211" y="1091"/>
                  </a:lnTo>
                  <a:lnTo>
                    <a:pt x="6211" y="1082"/>
                  </a:lnTo>
                  <a:cubicBezTo>
                    <a:pt x="6202" y="1001"/>
                    <a:pt x="6139" y="929"/>
                    <a:pt x="6049" y="920"/>
                  </a:cubicBezTo>
                  <a:cubicBezTo>
                    <a:pt x="5562" y="875"/>
                    <a:pt x="5075" y="812"/>
                    <a:pt x="4589" y="749"/>
                  </a:cubicBezTo>
                  <a:cubicBezTo>
                    <a:pt x="4111" y="685"/>
                    <a:pt x="3624" y="622"/>
                    <a:pt x="3137" y="550"/>
                  </a:cubicBezTo>
                  <a:cubicBezTo>
                    <a:pt x="2173" y="397"/>
                    <a:pt x="1199" y="262"/>
                    <a:pt x="244" y="9"/>
                  </a:cubicBezTo>
                  <a:cubicBezTo>
                    <a:pt x="235" y="0"/>
                    <a:pt x="217" y="0"/>
                    <a:pt x="2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74"/>
            <p:cNvSpPr/>
            <p:nvPr/>
          </p:nvSpPr>
          <p:spPr>
            <a:xfrm>
              <a:off x="9073980" y="3552587"/>
              <a:ext cx="283308" cy="148610"/>
            </a:xfrm>
            <a:custGeom>
              <a:avLst/>
              <a:gdLst/>
              <a:ahLst/>
              <a:cxnLst/>
              <a:rect l="l" t="t" r="r" b="b"/>
              <a:pathLst>
                <a:path w="5824" h="3055" extrusionOk="0">
                  <a:moveTo>
                    <a:pt x="5588" y="1"/>
                  </a:moveTo>
                  <a:cubicBezTo>
                    <a:pt x="5570" y="1"/>
                    <a:pt x="5553" y="3"/>
                    <a:pt x="5535" y="6"/>
                  </a:cubicBezTo>
                  <a:cubicBezTo>
                    <a:pt x="5418" y="34"/>
                    <a:pt x="5336" y="160"/>
                    <a:pt x="5373" y="277"/>
                  </a:cubicBezTo>
                  <a:lnTo>
                    <a:pt x="5406" y="415"/>
                  </a:lnTo>
                  <a:lnTo>
                    <a:pt x="5406" y="415"/>
                  </a:lnTo>
                  <a:cubicBezTo>
                    <a:pt x="5013" y="613"/>
                    <a:pt x="4620" y="805"/>
                    <a:pt x="4228" y="989"/>
                  </a:cubicBezTo>
                  <a:cubicBezTo>
                    <a:pt x="3786" y="1196"/>
                    <a:pt x="3335" y="1395"/>
                    <a:pt x="2885" y="1584"/>
                  </a:cubicBezTo>
                  <a:cubicBezTo>
                    <a:pt x="2434" y="1773"/>
                    <a:pt x="1983" y="1972"/>
                    <a:pt x="1524" y="2152"/>
                  </a:cubicBezTo>
                  <a:cubicBezTo>
                    <a:pt x="1073" y="2332"/>
                    <a:pt x="613" y="2512"/>
                    <a:pt x="153" y="2675"/>
                  </a:cubicBezTo>
                  <a:cubicBezTo>
                    <a:pt x="144" y="2684"/>
                    <a:pt x="135" y="2684"/>
                    <a:pt x="126" y="2684"/>
                  </a:cubicBezTo>
                  <a:cubicBezTo>
                    <a:pt x="36" y="2738"/>
                    <a:pt x="0" y="2855"/>
                    <a:pt x="45" y="2945"/>
                  </a:cubicBezTo>
                  <a:cubicBezTo>
                    <a:pt x="77" y="3016"/>
                    <a:pt x="146" y="3054"/>
                    <a:pt x="219" y="3054"/>
                  </a:cubicBezTo>
                  <a:cubicBezTo>
                    <a:pt x="248" y="3054"/>
                    <a:pt x="278" y="3048"/>
                    <a:pt x="307" y="3035"/>
                  </a:cubicBezTo>
                  <a:cubicBezTo>
                    <a:pt x="748" y="2810"/>
                    <a:pt x="1190" y="2602"/>
                    <a:pt x="1632" y="2395"/>
                  </a:cubicBezTo>
                  <a:cubicBezTo>
                    <a:pt x="2073" y="2188"/>
                    <a:pt x="2524" y="1990"/>
                    <a:pt x="2975" y="1791"/>
                  </a:cubicBezTo>
                  <a:cubicBezTo>
                    <a:pt x="3416" y="1593"/>
                    <a:pt x="3876" y="1404"/>
                    <a:pt x="4327" y="1214"/>
                  </a:cubicBezTo>
                  <a:cubicBezTo>
                    <a:pt x="4778" y="1034"/>
                    <a:pt x="5237" y="854"/>
                    <a:pt x="5706" y="701"/>
                  </a:cubicBezTo>
                  <a:cubicBezTo>
                    <a:pt x="5769" y="674"/>
                    <a:pt x="5823" y="610"/>
                    <a:pt x="5823" y="529"/>
                  </a:cubicBezTo>
                  <a:lnTo>
                    <a:pt x="5823" y="493"/>
                  </a:lnTo>
                  <a:lnTo>
                    <a:pt x="5814" y="223"/>
                  </a:lnTo>
                  <a:cubicBezTo>
                    <a:pt x="5814" y="205"/>
                    <a:pt x="5814" y="187"/>
                    <a:pt x="5805" y="169"/>
                  </a:cubicBezTo>
                  <a:cubicBezTo>
                    <a:pt x="5782" y="68"/>
                    <a:pt x="5692" y="1"/>
                    <a:pt x="5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74"/>
            <p:cNvSpPr/>
            <p:nvPr/>
          </p:nvSpPr>
          <p:spPr>
            <a:xfrm>
              <a:off x="7051300" y="3556236"/>
              <a:ext cx="1992937" cy="418201"/>
            </a:xfrm>
            <a:custGeom>
              <a:avLst/>
              <a:gdLst/>
              <a:ahLst/>
              <a:cxnLst/>
              <a:rect l="l" t="t" r="r" b="b"/>
              <a:pathLst>
                <a:path w="40969" h="8597" extrusionOk="0">
                  <a:moveTo>
                    <a:pt x="24542" y="1"/>
                  </a:moveTo>
                  <a:cubicBezTo>
                    <a:pt x="24531" y="1"/>
                    <a:pt x="24520" y="2"/>
                    <a:pt x="24509" y="4"/>
                  </a:cubicBezTo>
                  <a:lnTo>
                    <a:pt x="18812" y="761"/>
                  </a:lnTo>
                  <a:lnTo>
                    <a:pt x="15964" y="1130"/>
                  </a:lnTo>
                  <a:lnTo>
                    <a:pt x="13115" y="1491"/>
                  </a:lnTo>
                  <a:cubicBezTo>
                    <a:pt x="11213" y="1734"/>
                    <a:pt x="9311" y="1978"/>
                    <a:pt x="7409" y="2203"/>
                  </a:cubicBezTo>
                  <a:cubicBezTo>
                    <a:pt x="5508" y="2437"/>
                    <a:pt x="3606" y="2654"/>
                    <a:pt x="1695" y="2861"/>
                  </a:cubicBezTo>
                  <a:cubicBezTo>
                    <a:pt x="1586" y="2870"/>
                    <a:pt x="1514" y="2969"/>
                    <a:pt x="1532" y="3068"/>
                  </a:cubicBezTo>
                  <a:lnTo>
                    <a:pt x="1532" y="3077"/>
                  </a:lnTo>
                  <a:lnTo>
                    <a:pt x="1544" y="3172"/>
                  </a:lnTo>
                  <a:lnTo>
                    <a:pt x="1544" y="3172"/>
                  </a:lnTo>
                  <a:lnTo>
                    <a:pt x="171" y="3339"/>
                  </a:lnTo>
                  <a:cubicBezTo>
                    <a:pt x="72" y="3357"/>
                    <a:pt x="0" y="3438"/>
                    <a:pt x="9" y="3537"/>
                  </a:cubicBezTo>
                  <a:lnTo>
                    <a:pt x="9" y="3555"/>
                  </a:lnTo>
                  <a:cubicBezTo>
                    <a:pt x="36" y="4366"/>
                    <a:pt x="117" y="5169"/>
                    <a:pt x="216" y="5962"/>
                  </a:cubicBezTo>
                  <a:cubicBezTo>
                    <a:pt x="316" y="6764"/>
                    <a:pt x="433" y="7557"/>
                    <a:pt x="604" y="8350"/>
                  </a:cubicBezTo>
                  <a:lnTo>
                    <a:pt x="613" y="8368"/>
                  </a:lnTo>
                  <a:cubicBezTo>
                    <a:pt x="630" y="8461"/>
                    <a:pt x="710" y="8523"/>
                    <a:pt x="802" y="8523"/>
                  </a:cubicBezTo>
                  <a:cubicBezTo>
                    <a:pt x="808" y="8523"/>
                    <a:pt x="814" y="8522"/>
                    <a:pt x="820" y="8522"/>
                  </a:cubicBezTo>
                  <a:lnTo>
                    <a:pt x="2189" y="8348"/>
                  </a:lnTo>
                  <a:lnTo>
                    <a:pt x="2189" y="8348"/>
                  </a:lnTo>
                  <a:lnTo>
                    <a:pt x="2199" y="8423"/>
                  </a:lnTo>
                  <a:lnTo>
                    <a:pt x="2199" y="8432"/>
                  </a:lnTo>
                  <a:lnTo>
                    <a:pt x="2199" y="8441"/>
                  </a:lnTo>
                  <a:cubicBezTo>
                    <a:pt x="2216" y="8529"/>
                    <a:pt x="2297" y="8597"/>
                    <a:pt x="2385" y="8597"/>
                  </a:cubicBezTo>
                  <a:cubicBezTo>
                    <a:pt x="2395" y="8597"/>
                    <a:pt x="2405" y="8596"/>
                    <a:pt x="2416" y="8594"/>
                  </a:cubicBezTo>
                  <a:cubicBezTo>
                    <a:pt x="5598" y="8089"/>
                    <a:pt x="8798" y="7701"/>
                    <a:pt x="11998" y="7305"/>
                  </a:cubicBezTo>
                  <a:lnTo>
                    <a:pt x="21588" y="6124"/>
                  </a:lnTo>
                  <a:lnTo>
                    <a:pt x="31188" y="4943"/>
                  </a:lnTo>
                  <a:lnTo>
                    <a:pt x="40779" y="3789"/>
                  </a:lnTo>
                  <a:lnTo>
                    <a:pt x="40788" y="3789"/>
                  </a:lnTo>
                  <a:cubicBezTo>
                    <a:pt x="40887" y="3780"/>
                    <a:pt x="40968" y="3681"/>
                    <a:pt x="40950" y="3573"/>
                  </a:cubicBezTo>
                  <a:lnTo>
                    <a:pt x="40914" y="3303"/>
                  </a:lnTo>
                  <a:cubicBezTo>
                    <a:pt x="40906" y="3201"/>
                    <a:pt x="40817" y="3131"/>
                    <a:pt x="40716" y="3131"/>
                  </a:cubicBezTo>
                  <a:cubicBezTo>
                    <a:pt x="40710" y="3131"/>
                    <a:pt x="40704" y="3131"/>
                    <a:pt x="40698" y="3131"/>
                  </a:cubicBezTo>
                  <a:cubicBezTo>
                    <a:pt x="40599" y="3149"/>
                    <a:pt x="40518" y="3249"/>
                    <a:pt x="40536" y="3348"/>
                  </a:cubicBezTo>
                  <a:lnTo>
                    <a:pt x="40544" y="3427"/>
                  </a:lnTo>
                  <a:lnTo>
                    <a:pt x="40544" y="3427"/>
                  </a:lnTo>
                  <a:lnTo>
                    <a:pt x="31152" y="4655"/>
                  </a:lnTo>
                  <a:lnTo>
                    <a:pt x="21561" y="5872"/>
                  </a:lnTo>
                  <a:lnTo>
                    <a:pt x="11971" y="7098"/>
                  </a:lnTo>
                  <a:cubicBezTo>
                    <a:pt x="8834" y="7495"/>
                    <a:pt x="5706" y="7893"/>
                    <a:pt x="2562" y="8188"/>
                  </a:cubicBezTo>
                  <a:lnTo>
                    <a:pt x="2562" y="8188"/>
                  </a:lnTo>
                  <a:lnTo>
                    <a:pt x="2551" y="8107"/>
                  </a:lnTo>
                  <a:cubicBezTo>
                    <a:pt x="2534" y="8005"/>
                    <a:pt x="2453" y="7935"/>
                    <a:pt x="2353" y="7935"/>
                  </a:cubicBezTo>
                  <a:cubicBezTo>
                    <a:pt x="2347" y="7935"/>
                    <a:pt x="2341" y="7935"/>
                    <a:pt x="2335" y="7936"/>
                  </a:cubicBezTo>
                  <a:lnTo>
                    <a:pt x="984" y="8108"/>
                  </a:lnTo>
                  <a:lnTo>
                    <a:pt x="984" y="8108"/>
                  </a:lnTo>
                  <a:cubicBezTo>
                    <a:pt x="950" y="7364"/>
                    <a:pt x="866" y="6627"/>
                    <a:pt x="775" y="5899"/>
                  </a:cubicBezTo>
                  <a:cubicBezTo>
                    <a:pt x="684" y="5161"/>
                    <a:pt x="578" y="4430"/>
                    <a:pt x="428" y="3701"/>
                  </a:cubicBezTo>
                  <a:lnTo>
                    <a:pt x="428" y="3701"/>
                  </a:lnTo>
                  <a:lnTo>
                    <a:pt x="1785" y="3528"/>
                  </a:lnTo>
                  <a:cubicBezTo>
                    <a:pt x="1884" y="3519"/>
                    <a:pt x="1965" y="3420"/>
                    <a:pt x="1947" y="3312"/>
                  </a:cubicBezTo>
                  <a:lnTo>
                    <a:pt x="1935" y="3213"/>
                  </a:lnTo>
                  <a:lnTo>
                    <a:pt x="1935" y="3213"/>
                  </a:lnTo>
                  <a:cubicBezTo>
                    <a:pt x="3766" y="2952"/>
                    <a:pt x="5606" y="2700"/>
                    <a:pt x="7437" y="2464"/>
                  </a:cubicBezTo>
                  <a:cubicBezTo>
                    <a:pt x="9338" y="2221"/>
                    <a:pt x="11240" y="1987"/>
                    <a:pt x="13142" y="1752"/>
                  </a:cubicBezTo>
                  <a:lnTo>
                    <a:pt x="16000" y="1401"/>
                  </a:lnTo>
                  <a:lnTo>
                    <a:pt x="18848" y="1058"/>
                  </a:lnTo>
                  <a:lnTo>
                    <a:pt x="24554" y="382"/>
                  </a:lnTo>
                  <a:lnTo>
                    <a:pt x="24563" y="382"/>
                  </a:lnTo>
                  <a:cubicBezTo>
                    <a:pt x="24671" y="373"/>
                    <a:pt x="24743" y="274"/>
                    <a:pt x="24725" y="166"/>
                  </a:cubicBezTo>
                  <a:cubicBezTo>
                    <a:pt x="24717" y="69"/>
                    <a:pt x="24637" y="1"/>
                    <a:pt x="245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74"/>
            <p:cNvSpPr/>
            <p:nvPr/>
          </p:nvSpPr>
          <p:spPr>
            <a:xfrm>
              <a:off x="7753724" y="3601377"/>
              <a:ext cx="138152" cy="171960"/>
            </a:xfrm>
            <a:custGeom>
              <a:avLst/>
              <a:gdLst/>
              <a:ahLst/>
              <a:cxnLst/>
              <a:rect l="l" t="t" r="r" b="b"/>
              <a:pathLst>
                <a:path w="2840" h="3535" extrusionOk="0">
                  <a:moveTo>
                    <a:pt x="2624" y="1"/>
                  </a:moveTo>
                  <a:cubicBezTo>
                    <a:pt x="2587" y="1"/>
                    <a:pt x="2549" y="11"/>
                    <a:pt x="2515" y="31"/>
                  </a:cubicBezTo>
                  <a:lnTo>
                    <a:pt x="2065" y="329"/>
                  </a:lnTo>
                  <a:cubicBezTo>
                    <a:pt x="1920" y="428"/>
                    <a:pt x="1767" y="509"/>
                    <a:pt x="1623" y="626"/>
                  </a:cubicBezTo>
                  <a:cubicBezTo>
                    <a:pt x="1343" y="842"/>
                    <a:pt x="1064" y="1068"/>
                    <a:pt x="821" y="1338"/>
                  </a:cubicBezTo>
                  <a:cubicBezTo>
                    <a:pt x="577" y="1599"/>
                    <a:pt x="370" y="1897"/>
                    <a:pt x="217" y="2239"/>
                  </a:cubicBezTo>
                  <a:cubicBezTo>
                    <a:pt x="63" y="2582"/>
                    <a:pt x="0" y="2961"/>
                    <a:pt x="27" y="3339"/>
                  </a:cubicBezTo>
                  <a:lnTo>
                    <a:pt x="27" y="3348"/>
                  </a:lnTo>
                  <a:cubicBezTo>
                    <a:pt x="27" y="3357"/>
                    <a:pt x="27" y="3375"/>
                    <a:pt x="27" y="3384"/>
                  </a:cubicBezTo>
                  <a:cubicBezTo>
                    <a:pt x="51" y="3469"/>
                    <a:pt x="133" y="3534"/>
                    <a:pt x="224" y="3534"/>
                  </a:cubicBezTo>
                  <a:cubicBezTo>
                    <a:pt x="240" y="3534"/>
                    <a:pt x="255" y="3532"/>
                    <a:pt x="271" y="3528"/>
                  </a:cubicBezTo>
                  <a:cubicBezTo>
                    <a:pt x="370" y="3501"/>
                    <a:pt x="433" y="3393"/>
                    <a:pt x="415" y="3294"/>
                  </a:cubicBezTo>
                  <a:cubicBezTo>
                    <a:pt x="334" y="2979"/>
                    <a:pt x="361" y="2654"/>
                    <a:pt x="478" y="2348"/>
                  </a:cubicBezTo>
                  <a:cubicBezTo>
                    <a:pt x="595" y="2041"/>
                    <a:pt x="794" y="1762"/>
                    <a:pt x="1019" y="1518"/>
                  </a:cubicBezTo>
                  <a:cubicBezTo>
                    <a:pt x="1253" y="1275"/>
                    <a:pt x="1524" y="1059"/>
                    <a:pt x="1803" y="878"/>
                  </a:cubicBezTo>
                  <a:lnTo>
                    <a:pt x="1911" y="806"/>
                  </a:lnTo>
                  <a:lnTo>
                    <a:pt x="2019" y="743"/>
                  </a:lnTo>
                  <a:cubicBezTo>
                    <a:pt x="2092" y="698"/>
                    <a:pt x="2173" y="653"/>
                    <a:pt x="2245" y="617"/>
                  </a:cubicBezTo>
                  <a:cubicBezTo>
                    <a:pt x="2398" y="536"/>
                    <a:pt x="2542" y="455"/>
                    <a:pt x="2695" y="374"/>
                  </a:cubicBezTo>
                  <a:lnTo>
                    <a:pt x="2714" y="365"/>
                  </a:lnTo>
                  <a:cubicBezTo>
                    <a:pt x="2714" y="365"/>
                    <a:pt x="2723" y="365"/>
                    <a:pt x="2732" y="356"/>
                  </a:cubicBezTo>
                  <a:cubicBezTo>
                    <a:pt x="2822" y="301"/>
                    <a:pt x="2840" y="175"/>
                    <a:pt x="2786" y="85"/>
                  </a:cubicBezTo>
                  <a:cubicBezTo>
                    <a:pt x="2746" y="29"/>
                    <a:pt x="2686" y="1"/>
                    <a:pt x="26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74"/>
            <p:cNvSpPr/>
            <p:nvPr/>
          </p:nvSpPr>
          <p:spPr>
            <a:xfrm>
              <a:off x="8276797" y="3673322"/>
              <a:ext cx="127207" cy="161161"/>
            </a:xfrm>
            <a:custGeom>
              <a:avLst/>
              <a:gdLst/>
              <a:ahLst/>
              <a:cxnLst/>
              <a:rect l="l" t="t" r="r" b="b"/>
              <a:pathLst>
                <a:path w="2615" h="3313" extrusionOk="0">
                  <a:moveTo>
                    <a:pt x="2417" y="0"/>
                  </a:moveTo>
                  <a:cubicBezTo>
                    <a:pt x="2405" y="0"/>
                    <a:pt x="2393" y="1"/>
                    <a:pt x="2381" y="3"/>
                  </a:cubicBezTo>
                  <a:cubicBezTo>
                    <a:pt x="2272" y="30"/>
                    <a:pt x="2209" y="129"/>
                    <a:pt x="2227" y="238"/>
                  </a:cubicBezTo>
                  <a:cubicBezTo>
                    <a:pt x="2254" y="382"/>
                    <a:pt x="2272" y="526"/>
                    <a:pt x="2254" y="670"/>
                  </a:cubicBezTo>
                  <a:cubicBezTo>
                    <a:pt x="2245" y="815"/>
                    <a:pt x="2218" y="968"/>
                    <a:pt x="2155" y="1103"/>
                  </a:cubicBezTo>
                  <a:cubicBezTo>
                    <a:pt x="2056" y="1382"/>
                    <a:pt x="1876" y="1644"/>
                    <a:pt x="1668" y="1869"/>
                  </a:cubicBezTo>
                  <a:cubicBezTo>
                    <a:pt x="1461" y="2104"/>
                    <a:pt x="1218" y="2302"/>
                    <a:pt x="965" y="2473"/>
                  </a:cubicBezTo>
                  <a:cubicBezTo>
                    <a:pt x="830" y="2563"/>
                    <a:pt x="704" y="2653"/>
                    <a:pt x="569" y="2735"/>
                  </a:cubicBezTo>
                  <a:cubicBezTo>
                    <a:pt x="434" y="2807"/>
                    <a:pt x="298" y="2879"/>
                    <a:pt x="154" y="2942"/>
                  </a:cubicBezTo>
                  <a:cubicBezTo>
                    <a:pt x="145" y="2942"/>
                    <a:pt x="136" y="2951"/>
                    <a:pt x="127" y="2951"/>
                  </a:cubicBezTo>
                  <a:cubicBezTo>
                    <a:pt x="28" y="3005"/>
                    <a:pt x="1" y="3131"/>
                    <a:pt x="64" y="3221"/>
                  </a:cubicBezTo>
                  <a:cubicBezTo>
                    <a:pt x="99" y="3280"/>
                    <a:pt x="162" y="3312"/>
                    <a:pt x="226" y="3312"/>
                  </a:cubicBezTo>
                  <a:cubicBezTo>
                    <a:pt x="260" y="3312"/>
                    <a:pt x="294" y="3303"/>
                    <a:pt x="325" y="3284"/>
                  </a:cubicBezTo>
                  <a:lnTo>
                    <a:pt x="334" y="3284"/>
                  </a:lnTo>
                  <a:cubicBezTo>
                    <a:pt x="614" y="3104"/>
                    <a:pt x="875" y="2906"/>
                    <a:pt x="1128" y="2707"/>
                  </a:cubicBezTo>
                  <a:cubicBezTo>
                    <a:pt x="1389" y="2500"/>
                    <a:pt x="1632" y="2284"/>
                    <a:pt x="1849" y="2031"/>
                  </a:cubicBezTo>
                  <a:cubicBezTo>
                    <a:pt x="2065" y="1788"/>
                    <a:pt x="2263" y="1518"/>
                    <a:pt x="2399" y="1202"/>
                  </a:cubicBezTo>
                  <a:cubicBezTo>
                    <a:pt x="2543" y="896"/>
                    <a:pt x="2615" y="553"/>
                    <a:pt x="2615" y="193"/>
                  </a:cubicBezTo>
                  <a:cubicBezTo>
                    <a:pt x="2615" y="184"/>
                    <a:pt x="2615" y="166"/>
                    <a:pt x="2615" y="157"/>
                  </a:cubicBezTo>
                  <a:cubicBezTo>
                    <a:pt x="2591" y="61"/>
                    <a:pt x="2510" y="0"/>
                    <a:pt x="24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74"/>
            <p:cNvSpPr/>
            <p:nvPr/>
          </p:nvSpPr>
          <p:spPr>
            <a:xfrm>
              <a:off x="7126261" y="3708687"/>
              <a:ext cx="37311" cy="143746"/>
            </a:xfrm>
            <a:custGeom>
              <a:avLst/>
              <a:gdLst/>
              <a:ahLst/>
              <a:cxnLst/>
              <a:rect l="l" t="t" r="r" b="b"/>
              <a:pathLst>
                <a:path w="767" h="2955" extrusionOk="0">
                  <a:moveTo>
                    <a:pt x="226" y="1"/>
                  </a:moveTo>
                  <a:cubicBezTo>
                    <a:pt x="211" y="1"/>
                    <a:pt x="196" y="3"/>
                    <a:pt x="181" y="6"/>
                  </a:cubicBezTo>
                  <a:cubicBezTo>
                    <a:pt x="73" y="24"/>
                    <a:pt x="0" y="124"/>
                    <a:pt x="27" y="232"/>
                  </a:cubicBezTo>
                  <a:cubicBezTo>
                    <a:pt x="100" y="637"/>
                    <a:pt x="163" y="1052"/>
                    <a:pt x="217" y="1467"/>
                  </a:cubicBezTo>
                  <a:lnTo>
                    <a:pt x="307" y="2089"/>
                  </a:lnTo>
                  <a:cubicBezTo>
                    <a:pt x="325" y="2296"/>
                    <a:pt x="379" y="2494"/>
                    <a:pt x="334" y="2711"/>
                  </a:cubicBezTo>
                  <a:cubicBezTo>
                    <a:pt x="325" y="2756"/>
                    <a:pt x="334" y="2801"/>
                    <a:pt x="352" y="2837"/>
                  </a:cubicBezTo>
                  <a:cubicBezTo>
                    <a:pt x="384" y="2914"/>
                    <a:pt x="458" y="2955"/>
                    <a:pt x="534" y="2955"/>
                  </a:cubicBezTo>
                  <a:cubicBezTo>
                    <a:pt x="564" y="2955"/>
                    <a:pt x="594" y="2949"/>
                    <a:pt x="622" y="2936"/>
                  </a:cubicBezTo>
                  <a:cubicBezTo>
                    <a:pt x="722" y="2891"/>
                    <a:pt x="767" y="2765"/>
                    <a:pt x="722" y="2666"/>
                  </a:cubicBezTo>
                  <a:cubicBezTo>
                    <a:pt x="622" y="2467"/>
                    <a:pt x="622" y="2251"/>
                    <a:pt x="595" y="2053"/>
                  </a:cubicBezTo>
                  <a:lnTo>
                    <a:pt x="523" y="1431"/>
                  </a:lnTo>
                  <a:cubicBezTo>
                    <a:pt x="478" y="1016"/>
                    <a:pt x="433" y="601"/>
                    <a:pt x="406" y="178"/>
                  </a:cubicBezTo>
                  <a:cubicBezTo>
                    <a:pt x="406" y="178"/>
                    <a:pt x="406" y="169"/>
                    <a:pt x="406" y="160"/>
                  </a:cubicBezTo>
                  <a:cubicBezTo>
                    <a:pt x="391" y="67"/>
                    <a:pt x="316" y="1"/>
                    <a:pt x="2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74"/>
            <p:cNvSpPr/>
            <p:nvPr/>
          </p:nvSpPr>
          <p:spPr>
            <a:xfrm>
              <a:off x="7753724" y="3752661"/>
              <a:ext cx="159215" cy="130125"/>
            </a:xfrm>
            <a:custGeom>
              <a:avLst/>
              <a:gdLst/>
              <a:ahLst/>
              <a:cxnLst/>
              <a:rect l="l" t="t" r="r" b="b"/>
              <a:pathLst>
                <a:path w="3273" h="2675" extrusionOk="0">
                  <a:moveTo>
                    <a:pt x="215" y="1"/>
                  </a:moveTo>
                  <a:cubicBezTo>
                    <a:pt x="203" y="1"/>
                    <a:pt x="192" y="2"/>
                    <a:pt x="181" y="4"/>
                  </a:cubicBezTo>
                  <a:cubicBezTo>
                    <a:pt x="72" y="31"/>
                    <a:pt x="0" y="130"/>
                    <a:pt x="27" y="238"/>
                  </a:cubicBezTo>
                  <a:cubicBezTo>
                    <a:pt x="99" y="581"/>
                    <a:pt x="253" y="905"/>
                    <a:pt x="460" y="1176"/>
                  </a:cubicBezTo>
                  <a:cubicBezTo>
                    <a:pt x="676" y="1446"/>
                    <a:pt x="938" y="1662"/>
                    <a:pt x="1208" y="1843"/>
                  </a:cubicBezTo>
                  <a:cubicBezTo>
                    <a:pt x="1488" y="2023"/>
                    <a:pt x="1776" y="2176"/>
                    <a:pt x="2083" y="2302"/>
                  </a:cubicBezTo>
                  <a:cubicBezTo>
                    <a:pt x="2371" y="2438"/>
                    <a:pt x="2677" y="2564"/>
                    <a:pt x="3002" y="2663"/>
                  </a:cubicBezTo>
                  <a:cubicBezTo>
                    <a:pt x="3011" y="2663"/>
                    <a:pt x="3020" y="2672"/>
                    <a:pt x="3029" y="2672"/>
                  </a:cubicBezTo>
                  <a:cubicBezTo>
                    <a:pt x="3039" y="2674"/>
                    <a:pt x="3049" y="2674"/>
                    <a:pt x="3059" y="2674"/>
                  </a:cubicBezTo>
                  <a:cubicBezTo>
                    <a:pt x="3155" y="2674"/>
                    <a:pt x="3238" y="2599"/>
                    <a:pt x="3254" y="2510"/>
                  </a:cubicBezTo>
                  <a:cubicBezTo>
                    <a:pt x="3272" y="2402"/>
                    <a:pt x="3191" y="2302"/>
                    <a:pt x="3092" y="2284"/>
                  </a:cubicBezTo>
                  <a:cubicBezTo>
                    <a:pt x="2939" y="2266"/>
                    <a:pt x="2786" y="2230"/>
                    <a:pt x="2641" y="2185"/>
                  </a:cubicBezTo>
                  <a:cubicBezTo>
                    <a:pt x="2488" y="2140"/>
                    <a:pt x="2335" y="2086"/>
                    <a:pt x="2191" y="2032"/>
                  </a:cubicBezTo>
                  <a:cubicBezTo>
                    <a:pt x="1902" y="1915"/>
                    <a:pt x="1623" y="1789"/>
                    <a:pt x="1361" y="1608"/>
                  </a:cubicBezTo>
                  <a:cubicBezTo>
                    <a:pt x="1118" y="1437"/>
                    <a:pt x="875" y="1239"/>
                    <a:pt x="712" y="986"/>
                  </a:cubicBezTo>
                  <a:cubicBezTo>
                    <a:pt x="622" y="869"/>
                    <a:pt x="559" y="734"/>
                    <a:pt x="505" y="599"/>
                  </a:cubicBezTo>
                  <a:cubicBezTo>
                    <a:pt x="451" y="464"/>
                    <a:pt x="424" y="319"/>
                    <a:pt x="415" y="175"/>
                  </a:cubicBezTo>
                  <a:lnTo>
                    <a:pt x="406" y="175"/>
                  </a:lnTo>
                  <a:cubicBezTo>
                    <a:pt x="406" y="166"/>
                    <a:pt x="406" y="166"/>
                    <a:pt x="406" y="157"/>
                  </a:cubicBezTo>
                  <a:cubicBezTo>
                    <a:pt x="390" y="61"/>
                    <a:pt x="303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74"/>
            <p:cNvSpPr/>
            <p:nvPr/>
          </p:nvSpPr>
          <p:spPr>
            <a:xfrm>
              <a:off x="7140708" y="3828157"/>
              <a:ext cx="36046" cy="134163"/>
            </a:xfrm>
            <a:custGeom>
              <a:avLst/>
              <a:gdLst/>
              <a:ahLst/>
              <a:cxnLst/>
              <a:rect l="l" t="t" r="r" b="b"/>
              <a:pathLst>
                <a:path w="741" h="2758" extrusionOk="0">
                  <a:moveTo>
                    <a:pt x="230" y="0"/>
                  </a:moveTo>
                  <a:cubicBezTo>
                    <a:pt x="208" y="0"/>
                    <a:pt x="186" y="4"/>
                    <a:pt x="163" y="11"/>
                  </a:cubicBezTo>
                  <a:cubicBezTo>
                    <a:pt x="64" y="38"/>
                    <a:pt x="1" y="155"/>
                    <a:pt x="37" y="255"/>
                  </a:cubicBezTo>
                  <a:cubicBezTo>
                    <a:pt x="163" y="633"/>
                    <a:pt x="208" y="1021"/>
                    <a:pt x="253" y="1399"/>
                  </a:cubicBezTo>
                  <a:cubicBezTo>
                    <a:pt x="289" y="1787"/>
                    <a:pt x="325" y="2175"/>
                    <a:pt x="325" y="2562"/>
                  </a:cubicBezTo>
                  <a:cubicBezTo>
                    <a:pt x="325" y="2580"/>
                    <a:pt x="325" y="2598"/>
                    <a:pt x="334" y="2607"/>
                  </a:cubicBezTo>
                  <a:cubicBezTo>
                    <a:pt x="357" y="2698"/>
                    <a:pt x="431" y="2758"/>
                    <a:pt x="519" y="2758"/>
                  </a:cubicBezTo>
                  <a:cubicBezTo>
                    <a:pt x="535" y="2758"/>
                    <a:pt x="552" y="2756"/>
                    <a:pt x="569" y="2751"/>
                  </a:cubicBezTo>
                  <a:cubicBezTo>
                    <a:pt x="677" y="2724"/>
                    <a:pt x="740" y="2625"/>
                    <a:pt x="713" y="2517"/>
                  </a:cubicBezTo>
                  <a:cubicBezTo>
                    <a:pt x="623" y="2138"/>
                    <a:pt x="551" y="1760"/>
                    <a:pt x="497" y="1372"/>
                  </a:cubicBezTo>
                  <a:cubicBezTo>
                    <a:pt x="443" y="985"/>
                    <a:pt x="397" y="606"/>
                    <a:pt x="425" y="210"/>
                  </a:cubicBezTo>
                  <a:cubicBezTo>
                    <a:pt x="425" y="182"/>
                    <a:pt x="425" y="155"/>
                    <a:pt x="416" y="137"/>
                  </a:cubicBezTo>
                  <a:cubicBezTo>
                    <a:pt x="387" y="52"/>
                    <a:pt x="313" y="0"/>
                    <a:pt x="2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748;p4">
            <a:extLst>
              <a:ext uri="{FF2B5EF4-FFF2-40B4-BE49-F238E27FC236}">
                <a16:creationId xmlns:a16="http://schemas.microsoft.com/office/drawing/2014/main" id="{26A86ED4-B801-419F-AC59-3E47AA15060B}"/>
              </a:ext>
            </a:extLst>
          </p:cNvPr>
          <p:cNvSpPr txBox="1"/>
          <p:nvPr/>
        </p:nvSpPr>
        <p:spPr>
          <a:xfrm>
            <a:off x="640375" y="1166715"/>
            <a:ext cx="4100700" cy="1246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616161"/>
                </a:solidFill>
                <a:highlight>
                  <a:srgbClr val="EEEEEE"/>
                </a:highlight>
                <a:latin typeface="Itim"/>
                <a:ea typeface="Itim"/>
                <a:cs typeface="Itim"/>
                <a:sym typeface="Itim"/>
              </a:rPr>
              <a:t>Existen distintos programas de becas accesibles a estudiantes de universidades públicas.</a:t>
            </a:r>
            <a:endParaRPr sz="2400" b="1" dirty="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2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" name="Google Shape;2037;p70"/>
          <p:cNvSpPr txBox="1">
            <a:spLocks noGrp="1"/>
          </p:cNvSpPr>
          <p:nvPr>
            <p:ph type="title"/>
          </p:nvPr>
        </p:nvSpPr>
        <p:spPr>
          <a:xfrm>
            <a:off x="17042" y="976111"/>
            <a:ext cx="2467818" cy="101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dirty="0"/>
              <a:t>Becas Públicas de Educación Superior </a:t>
            </a:r>
            <a:endParaRPr dirty="0"/>
          </a:p>
        </p:txBody>
      </p:sp>
      <p:grpSp>
        <p:nvGrpSpPr>
          <p:cNvPr id="2039" name="Google Shape;2039;p70"/>
          <p:cNvGrpSpPr/>
          <p:nvPr/>
        </p:nvGrpSpPr>
        <p:grpSpPr>
          <a:xfrm>
            <a:off x="288142" y="4547473"/>
            <a:ext cx="1491960" cy="454575"/>
            <a:chOff x="6157325" y="1245050"/>
            <a:chExt cx="554900" cy="169075"/>
          </a:xfrm>
        </p:grpSpPr>
        <p:sp>
          <p:nvSpPr>
            <p:cNvPr id="2040" name="Google Shape;2040;p70"/>
            <p:cNvSpPr/>
            <p:nvPr/>
          </p:nvSpPr>
          <p:spPr>
            <a:xfrm>
              <a:off x="6157325" y="1320350"/>
              <a:ext cx="47050" cy="41875"/>
            </a:xfrm>
            <a:custGeom>
              <a:avLst/>
              <a:gdLst/>
              <a:ahLst/>
              <a:cxnLst/>
              <a:rect l="l" t="t" r="r" b="b"/>
              <a:pathLst>
                <a:path w="1882" h="1675" extrusionOk="0">
                  <a:moveTo>
                    <a:pt x="1759" y="0"/>
                  </a:moveTo>
                  <a:cubicBezTo>
                    <a:pt x="1737" y="0"/>
                    <a:pt x="1714" y="11"/>
                    <a:pt x="1694" y="37"/>
                  </a:cubicBezTo>
                  <a:cubicBezTo>
                    <a:pt x="1494" y="263"/>
                    <a:pt x="1268" y="463"/>
                    <a:pt x="1042" y="689"/>
                  </a:cubicBezTo>
                  <a:cubicBezTo>
                    <a:pt x="842" y="463"/>
                    <a:pt x="641" y="263"/>
                    <a:pt x="416" y="62"/>
                  </a:cubicBezTo>
                  <a:cubicBezTo>
                    <a:pt x="387" y="26"/>
                    <a:pt x="349" y="10"/>
                    <a:pt x="313" y="10"/>
                  </a:cubicBezTo>
                  <a:cubicBezTo>
                    <a:pt x="226" y="10"/>
                    <a:pt x="152" y="99"/>
                    <a:pt x="240" y="188"/>
                  </a:cubicBezTo>
                  <a:cubicBezTo>
                    <a:pt x="441" y="413"/>
                    <a:pt x="641" y="639"/>
                    <a:pt x="842" y="839"/>
                  </a:cubicBezTo>
                  <a:cubicBezTo>
                    <a:pt x="591" y="1040"/>
                    <a:pt x="316" y="1190"/>
                    <a:pt x="90" y="1416"/>
                  </a:cubicBezTo>
                  <a:cubicBezTo>
                    <a:pt x="1" y="1505"/>
                    <a:pt x="91" y="1674"/>
                    <a:pt x="200" y="1674"/>
                  </a:cubicBezTo>
                  <a:cubicBezTo>
                    <a:pt x="213" y="1674"/>
                    <a:pt x="227" y="1672"/>
                    <a:pt x="240" y="1666"/>
                  </a:cubicBezTo>
                  <a:cubicBezTo>
                    <a:pt x="541" y="1541"/>
                    <a:pt x="817" y="1290"/>
                    <a:pt x="1068" y="1065"/>
                  </a:cubicBezTo>
                  <a:cubicBezTo>
                    <a:pt x="1193" y="1215"/>
                    <a:pt x="1343" y="1366"/>
                    <a:pt x="1494" y="1466"/>
                  </a:cubicBezTo>
                  <a:cubicBezTo>
                    <a:pt x="1525" y="1481"/>
                    <a:pt x="1556" y="1488"/>
                    <a:pt x="1584" y="1488"/>
                  </a:cubicBezTo>
                  <a:cubicBezTo>
                    <a:pt x="1694" y="1488"/>
                    <a:pt x="1769" y="1385"/>
                    <a:pt x="1669" y="1265"/>
                  </a:cubicBezTo>
                  <a:cubicBezTo>
                    <a:pt x="1569" y="1115"/>
                    <a:pt x="1418" y="990"/>
                    <a:pt x="1268" y="864"/>
                  </a:cubicBezTo>
                  <a:cubicBezTo>
                    <a:pt x="1469" y="639"/>
                    <a:pt x="1669" y="413"/>
                    <a:pt x="1844" y="163"/>
                  </a:cubicBezTo>
                  <a:cubicBezTo>
                    <a:pt x="1882" y="88"/>
                    <a:pt x="1823" y="0"/>
                    <a:pt x="17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70"/>
            <p:cNvSpPr/>
            <p:nvPr/>
          </p:nvSpPr>
          <p:spPr>
            <a:xfrm>
              <a:off x="6224725" y="1327375"/>
              <a:ext cx="46400" cy="9125"/>
            </a:xfrm>
            <a:custGeom>
              <a:avLst/>
              <a:gdLst/>
              <a:ahLst/>
              <a:cxnLst/>
              <a:rect l="l" t="t" r="r" b="b"/>
              <a:pathLst>
                <a:path w="1856" h="365" extrusionOk="0">
                  <a:moveTo>
                    <a:pt x="1282" y="1"/>
                  </a:moveTo>
                  <a:cubicBezTo>
                    <a:pt x="1160" y="1"/>
                    <a:pt x="1041" y="7"/>
                    <a:pt x="928" y="7"/>
                  </a:cubicBezTo>
                  <a:lnTo>
                    <a:pt x="151" y="7"/>
                  </a:lnTo>
                  <a:cubicBezTo>
                    <a:pt x="1" y="7"/>
                    <a:pt x="26" y="258"/>
                    <a:pt x="151" y="258"/>
                  </a:cubicBezTo>
                  <a:cubicBezTo>
                    <a:pt x="427" y="283"/>
                    <a:pt x="677" y="308"/>
                    <a:pt x="953" y="308"/>
                  </a:cubicBezTo>
                  <a:cubicBezTo>
                    <a:pt x="1135" y="328"/>
                    <a:pt x="1334" y="365"/>
                    <a:pt x="1536" y="365"/>
                  </a:cubicBezTo>
                  <a:cubicBezTo>
                    <a:pt x="1584" y="365"/>
                    <a:pt x="1632" y="363"/>
                    <a:pt x="1680" y="358"/>
                  </a:cubicBezTo>
                  <a:cubicBezTo>
                    <a:pt x="1855" y="308"/>
                    <a:pt x="1780" y="82"/>
                    <a:pt x="1655" y="32"/>
                  </a:cubicBezTo>
                  <a:cubicBezTo>
                    <a:pt x="1529" y="7"/>
                    <a:pt x="1404" y="1"/>
                    <a:pt x="12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70"/>
            <p:cNvSpPr/>
            <p:nvPr/>
          </p:nvSpPr>
          <p:spPr>
            <a:xfrm>
              <a:off x="6217875" y="1343050"/>
              <a:ext cx="49475" cy="9600"/>
            </a:xfrm>
            <a:custGeom>
              <a:avLst/>
              <a:gdLst/>
              <a:ahLst/>
              <a:cxnLst/>
              <a:rect l="l" t="t" r="r" b="b"/>
              <a:pathLst>
                <a:path w="1979" h="384" extrusionOk="0">
                  <a:moveTo>
                    <a:pt x="134" y="0"/>
                  </a:moveTo>
                  <a:cubicBezTo>
                    <a:pt x="0" y="0"/>
                    <a:pt x="13" y="236"/>
                    <a:pt x="174" y="282"/>
                  </a:cubicBezTo>
                  <a:cubicBezTo>
                    <a:pt x="475" y="357"/>
                    <a:pt x="801" y="382"/>
                    <a:pt x="1102" y="382"/>
                  </a:cubicBezTo>
                  <a:cubicBezTo>
                    <a:pt x="1157" y="382"/>
                    <a:pt x="1215" y="383"/>
                    <a:pt x="1274" y="383"/>
                  </a:cubicBezTo>
                  <a:cubicBezTo>
                    <a:pt x="1512" y="383"/>
                    <a:pt x="1768" y="367"/>
                    <a:pt x="1929" y="207"/>
                  </a:cubicBezTo>
                  <a:cubicBezTo>
                    <a:pt x="1979" y="157"/>
                    <a:pt x="1954" y="32"/>
                    <a:pt x="1854" y="32"/>
                  </a:cubicBezTo>
                  <a:cubicBezTo>
                    <a:pt x="1787" y="12"/>
                    <a:pt x="1721" y="4"/>
                    <a:pt x="1655" y="4"/>
                  </a:cubicBezTo>
                  <a:cubicBezTo>
                    <a:pt x="1471" y="4"/>
                    <a:pt x="1286" y="63"/>
                    <a:pt x="1102" y="82"/>
                  </a:cubicBezTo>
                  <a:cubicBezTo>
                    <a:pt x="801" y="82"/>
                    <a:pt x="500" y="57"/>
                    <a:pt x="174" y="7"/>
                  </a:cubicBezTo>
                  <a:cubicBezTo>
                    <a:pt x="160" y="2"/>
                    <a:pt x="147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70"/>
            <p:cNvSpPr/>
            <p:nvPr/>
          </p:nvSpPr>
          <p:spPr>
            <a:xfrm>
              <a:off x="6284250" y="1264050"/>
              <a:ext cx="44700" cy="50275"/>
            </a:xfrm>
            <a:custGeom>
              <a:avLst/>
              <a:gdLst/>
              <a:ahLst/>
              <a:cxnLst/>
              <a:rect l="l" t="t" r="r" b="b"/>
              <a:pathLst>
                <a:path w="1788" h="2011" extrusionOk="0">
                  <a:moveTo>
                    <a:pt x="495" y="0"/>
                  </a:moveTo>
                  <a:cubicBezTo>
                    <a:pt x="458" y="0"/>
                    <a:pt x="427" y="25"/>
                    <a:pt x="427" y="84"/>
                  </a:cubicBezTo>
                  <a:cubicBezTo>
                    <a:pt x="402" y="510"/>
                    <a:pt x="402" y="911"/>
                    <a:pt x="376" y="1337"/>
                  </a:cubicBezTo>
                  <a:cubicBezTo>
                    <a:pt x="376" y="1411"/>
                    <a:pt x="445" y="1499"/>
                    <a:pt x="522" y="1499"/>
                  </a:cubicBezTo>
                  <a:cubicBezTo>
                    <a:pt x="548" y="1499"/>
                    <a:pt x="576" y="1488"/>
                    <a:pt x="602" y="1462"/>
                  </a:cubicBezTo>
                  <a:cubicBezTo>
                    <a:pt x="727" y="1387"/>
                    <a:pt x="878" y="1262"/>
                    <a:pt x="1028" y="1212"/>
                  </a:cubicBezTo>
                  <a:cubicBezTo>
                    <a:pt x="1080" y="1186"/>
                    <a:pt x="1128" y="1173"/>
                    <a:pt x="1173" y="1173"/>
                  </a:cubicBezTo>
                  <a:cubicBezTo>
                    <a:pt x="1300" y="1173"/>
                    <a:pt x="1392" y="1276"/>
                    <a:pt x="1429" y="1462"/>
                  </a:cubicBezTo>
                  <a:cubicBezTo>
                    <a:pt x="1354" y="1537"/>
                    <a:pt x="1279" y="1588"/>
                    <a:pt x="1204" y="1613"/>
                  </a:cubicBezTo>
                  <a:cubicBezTo>
                    <a:pt x="878" y="1713"/>
                    <a:pt x="502" y="1713"/>
                    <a:pt x="176" y="1713"/>
                  </a:cubicBezTo>
                  <a:cubicBezTo>
                    <a:pt x="1" y="1713"/>
                    <a:pt x="51" y="1963"/>
                    <a:pt x="176" y="1989"/>
                  </a:cubicBezTo>
                  <a:cubicBezTo>
                    <a:pt x="271" y="2000"/>
                    <a:pt x="413" y="2011"/>
                    <a:pt x="573" y="2011"/>
                  </a:cubicBezTo>
                  <a:cubicBezTo>
                    <a:pt x="1087" y="2011"/>
                    <a:pt x="1787" y="1903"/>
                    <a:pt x="1730" y="1387"/>
                  </a:cubicBezTo>
                  <a:cubicBezTo>
                    <a:pt x="1730" y="1136"/>
                    <a:pt x="1479" y="936"/>
                    <a:pt x="1254" y="911"/>
                  </a:cubicBezTo>
                  <a:cubicBezTo>
                    <a:pt x="1213" y="902"/>
                    <a:pt x="1173" y="898"/>
                    <a:pt x="1134" y="898"/>
                  </a:cubicBezTo>
                  <a:cubicBezTo>
                    <a:pt x="957" y="898"/>
                    <a:pt x="796" y="984"/>
                    <a:pt x="652" y="1086"/>
                  </a:cubicBezTo>
                  <a:cubicBezTo>
                    <a:pt x="652" y="760"/>
                    <a:pt x="627" y="460"/>
                    <a:pt x="627" y="134"/>
                  </a:cubicBezTo>
                  <a:cubicBezTo>
                    <a:pt x="627" y="58"/>
                    <a:pt x="553" y="0"/>
                    <a:pt x="4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70"/>
            <p:cNvSpPr/>
            <p:nvPr/>
          </p:nvSpPr>
          <p:spPr>
            <a:xfrm>
              <a:off x="6255000" y="1287300"/>
              <a:ext cx="30525" cy="9800"/>
            </a:xfrm>
            <a:custGeom>
              <a:avLst/>
              <a:gdLst/>
              <a:ahLst/>
              <a:cxnLst/>
              <a:rect l="l" t="t" r="r" b="b"/>
              <a:pathLst>
                <a:path w="1221" h="392" extrusionOk="0">
                  <a:moveTo>
                    <a:pt x="633" y="1"/>
                  </a:moveTo>
                  <a:cubicBezTo>
                    <a:pt x="472" y="1"/>
                    <a:pt x="310" y="20"/>
                    <a:pt x="193" y="31"/>
                  </a:cubicBezTo>
                  <a:cubicBezTo>
                    <a:pt x="1" y="55"/>
                    <a:pt x="62" y="333"/>
                    <a:pt x="245" y="333"/>
                  </a:cubicBezTo>
                  <a:cubicBezTo>
                    <a:pt x="252" y="333"/>
                    <a:pt x="260" y="333"/>
                    <a:pt x="268" y="332"/>
                  </a:cubicBezTo>
                  <a:cubicBezTo>
                    <a:pt x="444" y="332"/>
                    <a:pt x="619" y="332"/>
                    <a:pt x="820" y="357"/>
                  </a:cubicBezTo>
                  <a:cubicBezTo>
                    <a:pt x="888" y="371"/>
                    <a:pt x="949" y="392"/>
                    <a:pt x="1011" y="392"/>
                  </a:cubicBezTo>
                  <a:cubicBezTo>
                    <a:pt x="1062" y="392"/>
                    <a:pt x="1114" y="377"/>
                    <a:pt x="1171" y="332"/>
                  </a:cubicBezTo>
                  <a:cubicBezTo>
                    <a:pt x="1221" y="307"/>
                    <a:pt x="1196" y="231"/>
                    <a:pt x="1171" y="181"/>
                  </a:cubicBezTo>
                  <a:cubicBezTo>
                    <a:pt x="1069" y="37"/>
                    <a:pt x="852" y="1"/>
                    <a:pt x="6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70"/>
            <p:cNvSpPr/>
            <p:nvPr/>
          </p:nvSpPr>
          <p:spPr>
            <a:xfrm>
              <a:off x="6334375" y="1284100"/>
              <a:ext cx="37000" cy="37050"/>
            </a:xfrm>
            <a:custGeom>
              <a:avLst/>
              <a:gdLst/>
              <a:ahLst/>
              <a:cxnLst/>
              <a:rect l="l" t="t" r="r" b="b"/>
              <a:pathLst>
                <a:path w="1480" h="1482" extrusionOk="0">
                  <a:moveTo>
                    <a:pt x="916" y="0"/>
                  </a:moveTo>
                  <a:cubicBezTo>
                    <a:pt x="875" y="0"/>
                    <a:pt x="838" y="25"/>
                    <a:pt x="828" y="84"/>
                  </a:cubicBezTo>
                  <a:cubicBezTo>
                    <a:pt x="803" y="334"/>
                    <a:pt x="752" y="560"/>
                    <a:pt x="677" y="786"/>
                  </a:cubicBezTo>
                  <a:cubicBezTo>
                    <a:pt x="502" y="811"/>
                    <a:pt x="326" y="836"/>
                    <a:pt x="176" y="836"/>
                  </a:cubicBezTo>
                  <a:cubicBezTo>
                    <a:pt x="1" y="861"/>
                    <a:pt x="76" y="1111"/>
                    <a:pt x="201" y="1111"/>
                  </a:cubicBezTo>
                  <a:cubicBezTo>
                    <a:pt x="326" y="1086"/>
                    <a:pt x="452" y="1061"/>
                    <a:pt x="577" y="1061"/>
                  </a:cubicBezTo>
                  <a:cubicBezTo>
                    <a:pt x="527" y="1161"/>
                    <a:pt x="502" y="1262"/>
                    <a:pt x="527" y="1362"/>
                  </a:cubicBezTo>
                  <a:cubicBezTo>
                    <a:pt x="527" y="1435"/>
                    <a:pt x="581" y="1482"/>
                    <a:pt x="639" y="1482"/>
                  </a:cubicBezTo>
                  <a:cubicBezTo>
                    <a:pt x="660" y="1482"/>
                    <a:pt x="682" y="1476"/>
                    <a:pt x="702" y="1462"/>
                  </a:cubicBezTo>
                  <a:cubicBezTo>
                    <a:pt x="828" y="1362"/>
                    <a:pt x="903" y="1187"/>
                    <a:pt x="928" y="1011"/>
                  </a:cubicBezTo>
                  <a:cubicBezTo>
                    <a:pt x="1103" y="1011"/>
                    <a:pt x="1304" y="1011"/>
                    <a:pt x="1429" y="911"/>
                  </a:cubicBezTo>
                  <a:cubicBezTo>
                    <a:pt x="1479" y="861"/>
                    <a:pt x="1479" y="786"/>
                    <a:pt x="1429" y="760"/>
                  </a:cubicBezTo>
                  <a:cubicBezTo>
                    <a:pt x="1341" y="731"/>
                    <a:pt x="1253" y="719"/>
                    <a:pt x="1165" y="719"/>
                  </a:cubicBezTo>
                  <a:cubicBezTo>
                    <a:pt x="1103" y="719"/>
                    <a:pt x="1040" y="725"/>
                    <a:pt x="978" y="735"/>
                  </a:cubicBezTo>
                  <a:cubicBezTo>
                    <a:pt x="1028" y="535"/>
                    <a:pt x="1053" y="334"/>
                    <a:pt x="1053" y="134"/>
                  </a:cubicBezTo>
                  <a:cubicBezTo>
                    <a:pt x="1053" y="58"/>
                    <a:pt x="979" y="0"/>
                    <a:pt x="9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70"/>
            <p:cNvSpPr/>
            <p:nvPr/>
          </p:nvSpPr>
          <p:spPr>
            <a:xfrm>
              <a:off x="6379900" y="1245050"/>
              <a:ext cx="273425" cy="77750"/>
            </a:xfrm>
            <a:custGeom>
              <a:avLst/>
              <a:gdLst/>
              <a:ahLst/>
              <a:cxnLst/>
              <a:rect l="l" t="t" r="r" b="b"/>
              <a:pathLst>
                <a:path w="10937" h="3110" extrusionOk="0">
                  <a:moveTo>
                    <a:pt x="2086" y="1"/>
                  </a:moveTo>
                  <a:cubicBezTo>
                    <a:pt x="1680" y="1"/>
                    <a:pt x="1294" y="60"/>
                    <a:pt x="1087" y="292"/>
                  </a:cubicBezTo>
                  <a:cubicBezTo>
                    <a:pt x="886" y="518"/>
                    <a:pt x="886" y="944"/>
                    <a:pt x="861" y="1195"/>
                  </a:cubicBezTo>
                  <a:cubicBezTo>
                    <a:pt x="811" y="1671"/>
                    <a:pt x="761" y="2147"/>
                    <a:pt x="711" y="2623"/>
                  </a:cubicBezTo>
                  <a:cubicBezTo>
                    <a:pt x="535" y="2348"/>
                    <a:pt x="360" y="2047"/>
                    <a:pt x="185" y="1746"/>
                  </a:cubicBezTo>
                  <a:cubicBezTo>
                    <a:pt x="168" y="1721"/>
                    <a:pt x="140" y="1710"/>
                    <a:pt x="112" y="1710"/>
                  </a:cubicBezTo>
                  <a:cubicBezTo>
                    <a:pt x="57" y="1710"/>
                    <a:pt x="1" y="1754"/>
                    <a:pt x="34" y="1821"/>
                  </a:cubicBezTo>
                  <a:cubicBezTo>
                    <a:pt x="235" y="2222"/>
                    <a:pt x="460" y="2623"/>
                    <a:pt x="686" y="3024"/>
                  </a:cubicBezTo>
                  <a:cubicBezTo>
                    <a:pt x="712" y="3077"/>
                    <a:pt x="774" y="3109"/>
                    <a:pt x="826" y="3109"/>
                  </a:cubicBezTo>
                  <a:cubicBezTo>
                    <a:pt x="872" y="3109"/>
                    <a:pt x="911" y="3083"/>
                    <a:pt x="911" y="3024"/>
                  </a:cubicBezTo>
                  <a:cubicBezTo>
                    <a:pt x="1037" y="2072"/>
                    <a:pt x="836" y="718"/>
                    <a:pt x="1889" y="317"/>
                  </a:cubicBezTo>
                  <a:cubicBezTo>
                    <a:pt x="2002" y="272"/>
                    <a:pt x="2155" y="257"/>
                    <a:pt x="2325" y="257"/>
                  </a:cubicBezTo>
                  <a:cubicBezTo>
                    <a:pt x="2723" y="257"/>
                    <a:pt x="3212" y="343"/>
                    <a:pt x="3493" y="343"/>
                  </a:cubicBezTo>
                  <a:cubicBezTo>
                    <a:pt x="3969" y="343"/>
                    <a:pt x="4445" y="343"/>
                    <a:pt x="4921" y="368"/>
                  </a:cubicBezTo>
                  <a:cubicBezTo>
                    <a:pt x="6342" y="386"/>
                    <a:pt x="7775" y="445"/>
                    <a:pt x="9213" y="445"/>
                  </a:cubicBezTo>
                  <a:cubicBezTo>
                    <a:pt x="9728" y="445"/>
                    <a:pt x="10245" y="438"/>
                    <a:pt x="10761" y="418"/>
                  </a:cubicBezTo>
                  <a:cubicBezTo>
                    <a:pt x="10937" y="418"/>
                    <a:pt x="10886" y="117"/>
                    <a:pt x="10736" y="117"/>
                  </a:cubicBezTo>
                  <a:cubicBezTo>
                    <a:pt x="9580" y="47"/>
                    <a:pt x="8412" y="26"/>
                    <a:pt x="7244" y="26"/>
                  </a:cubicBezTo>
                  <a:cubicBezTo>
                    <a:pt x="5906" y="26"/>
                    <a:pt x="4567" y="53"/>
                    <a:pt x="3242" y="67"/>
                  </a:cubicBezTo>
                  <a:cubicBezTo>
                    <a:pt x="2960" y="67"/>
                    <a:pt x="2512" y="1"/>
                    <a:pt x="20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70"/>
            <p:cNvSpPr/>
            <p:nvPr/>
          </p:nvSpPr>
          <p:spPr>
            <a:xfrm>
              <a:off x="6441975" y="1278000"/>
              <a:ext cx="42800" cy="51575"/>
            </a:xfrm>
            <a:custGeom>
              <a:avLst/>
              <a:gdLst/>
              <a:ahLst/>
              <a:cxnLst/>
              <a:rect l="l" t="t" r="r" b="b"/>
              <a:pathLst>
                <a:path w="1712" h="2063" extrusionOk="0">
                  <a:moveTo>
                    <a:pt x="405" y="1"/>
                  </a:moveTo>
                  <a:cubicBezTo>
                    <a:pt x="367" y="1"/>
                    <a:pt x="333" y="22"/>
                    <a:pt x="333" y="77"/>
                  </a:cubicBezTo>
                  <a:cubicBezTo>
                    <a:pt x="333" y="528"/>
                    <a:pt x="283" y="979"/>
                    <a:pt x="283" y="1456"/>
                  </a:cubicBezTo>
                  <a:cubicBezTo>
                    <a:pt x="283" y="1525"/>
                    <a:pt x="368" y="1619"/>
                    <a:pt x="445" y="1619"/>
                  </a:cubicBezTo>
                  <a:cubicBezTo>
                    <a:pt x="479" y="1619"/>
                    <a:pt x="511" y="1602"/>
                    <a:pt x="534" y="1556"/>
                  </a:cubicBezTo>
                  <a:cubicBezTo>
                    <a:pt x="634" y="1405"/>
                    <a:pt x="709" y="1255"/>
                    <a:pt x="860" y="1155"/>
                  </a:cubicBezTo>
                  <a:cubicBezTo>
                    <a:pt x="933" y="1106"/>
                    <a:pt x="1002" y="1081"/>
                    <a:pt x="1063" y="1081"/>
                  </a:cubicBezTo>
                  <a:cubicBezTo>
                    <a:pt x="1189" y="1081"/>
                    <a:pt x="1285" y="1186"/>
                    <a:pt x="1336" y="1405"/>
                  </a:cubicBezTo>
                  <a:cubicBezTo>
                    <a:pt x="1311" y="1506"/>
                    <a:pt x="1235" y="1581"/>
                    <a:pt x="1160" y="1631"/>
                  </a:cubicBezTo>
                  <a:cubicBezTo>
                    <a:pt x="1042" y="1705"/>
                    <a:pt x="802" y="1770"/>
                    <a:pt x="589" y="1770"/>
                  </a:cubicBezTo>
                  <a:cubicBezTo>
                    <a:pt x="440" y="1770"/>
                    <a:pt x="305" y="1738"/>
                    <a:pt x="233" y="1656"/>
                  </a:cubicBezTo>
                  <a:cubicBezTo>
                    <a:pt x="209" y="1638"/>
                    <a:pt x="182" y="1630"/>
                    <a:pt x="156" y="1630"/>
                  </a:cubicBezTo>
                  <a:cubicBezTo>
                    <a:pt x="74" y="1630"/>
                    <a:pt x="0" y="1711"/>
                    <a:pt x="58" y="1806"/>
                  </a:cubicBezTo>
                  <a:cubicBezTo>
                    <a:pt x="158" y="2007"/>
                    <a:pt x="347" y="2063"/>
                    <a:pt x="559" y="2063"/>
                  </a:cubicBezTo>
                  <a:cubicBezTo>
                    <a:pt x="665" y="2063"/>
                    <a:pt x="776" y="2049"/>
                    <a:pt x="885" y="2032"/>
                  </a:cubicBezTo>
                  <a:cubicBezTo>
                    <a:pt x="1235" y="2007"/>
                    <a:pt x="1586" y="1806"/>
                    <a:pt x="1662" y="1431"/>
                  </a:cubicBezTo>
                  <a:cubicBezTo>
                    <a:pt x="1712" y="1105"/>
                    <a:pt x="1511" y="854"/>
                    <a:pt x="1210" y="804"/>
                  </a:cubicBezTo>
                  <a:cubicBezTo>
                    <a:pt x="1154" y="789"/>
                    <a:pt x="1101" y="782"/>
                    <a:pt x="1049" y="782"/>
                  </a:cubicBezTo>
                  <a:cubicBezTo>
                    <a:pt x="846" y="782"/>
                    <a:pt x="679" y="890"/>
                    <a:pt x="559" y="1030"/>
                  </a:cubicBezTo>
                  <a:cubicBezTo>
                    <a:pt x="534" y="704"/>
                    <a:pt x="534" y="403"/>
                    <a:pt x="509" y="77"/>
                  </a:cubicBezTo>
                  <a:cubicBezTo>
                    <a:pt x="509" y="35"/>
                    <a:pt x="454" y="1"/>
                    <a:pt x="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70"/>
            <p:cNvSpPr/>
            <p:nvPr/>
          </p:nvSpPr>
          <p:spPr>
            <a:xfrm>
              <a:off x="6481950" y="1268900"/>
              <a:ext cx="35400" cy="27425"/>
            </a:xfrm>
            <a:custGeom>
              <a:avLst/>
              <a:gdLst/>
              <a:ahLst/>
              <a:cxnLst/>
              <a:rect l="l" t="t" r="r" b="b"/>
              <a:pathLst>
                <a:path w="1416" h="1097" extrusionOk="0">
                  <a:moveTo>
                    <a:pt x="256" y="0"/>
                  </a:moveTo>
                  <a:cubicBezTo>
                    <a:pt x="175" y="0"/>
                    <a:pt x="97" y="47"/>
                    <a:pt x="37" y="165"/>
                  </a:cubicBezTo>
                  <a:cubicBezTo>
                    <a:pt x="1" y="221"/>
                    <a:pt x="86" y="303"/>
                    <a:pt x="153" y="303"/>
                  </a:cubicBezTo>
                  <a:cubicBezTo>
                    <a:pt x="177" y="303"/>
                    <a:pt x="200" y="292"/>
                    <a:pt x="213" y="266"/>
                  </a:cubicBezTo>
                  <a:cubicBezTo>
                    <a:pt x="228" y="250"/>
                    <a:pt x="242" y="244"/>
                    <a:pt x="253" y="244"/>
                  </a:cubicBezTo>
                  <a:cubicBezTo>
                    <a:pt x="338" y="244"/>
                    <a:pt x="338" y="592"/>
                    <a:pt x="338" y="592"/>
                  </a:cubicBezTo>
                  <a:cubicBezTo>
                    <a:pt x="338" y="667"/>
                    <a:pt x="338" y="717"/>
                    <a:pt x="363" y="792"/>
                  </a:cubicBezTo>
                  <a:cubicBezTo>
                    <a:pt x="413" y="917"/>
                    <a:pt x="489" y="1018"/>
                    <a:pt x="614" y="1068"/>
                  </a:cubicBezTo>
                  <a:cubicBezTo>
                    <a:pt x="667" y="1089"/>
                    <a:pt x="720" y="1097"/>
                    <a:pt x="773" y="1097"/>
                  </a:cubicBezTo>
                  <a:cubicBezTo>
                    <a:pt x="845" y="1097"/>
                    <a:pt x="917" y="1082"/>
                    <a:pt x="990" y="1068"/>
                  </a:cubicBezTo>
                  <a:cubicBezTo>
                    <a:pt x="1115" y="1043"/>
                    <a:pt x="1291" y="1043"/>
                    <a:pt x="1391" y="917"/>
                  </a:cubicBezTo>
                  <a:cubicBezTo>
                    <a:pt x="1416" y="892"/>
                    <a:pt x="1391" y="842"/>
                    <a:pt x="1366" y="792"/>
                  </a:cubicBezTo>
                  <a:cubicBezTo>
                    <a:pt x="1306" y="718"/>
                    <a:pt x="1230" y="696"/>
                    <a:pt x="1146" y="696"/>
                  </a:cubicBezTo>
                  <a:cubicBezTo>
                    <a:pt x="1088" y="696"/>
                    <a:pt x="1026" y="707"/>
                    <a:pt x="965" y="717"/>
                  </a:cubicBezTo>
                  <a:cubicBezTo>
                    <a:pt x="898" y="730"/>
                    <a:pt x="824" y="758"/>
                    <a:pt x="762" y="758"/>
                  </a:cubicBezTo>
                  <a:cubicBezTo>
                    <a:pt x="707" y="758"/>
                    <a:pt x="662" y="737"/>
                    <a:pt x="639" y="667"/>
                  </a:cubicBezTo>
                  <a:cubicBezTo>
                    <a:pt x="614" y="566"/>
                    <a:pt x="639" y="441"/>
                    <a:pt x="614" y="366"/>
                  </a:cubicBezTo>
                  <a:cubicBezTo>
                    <a:pt x="581" y="183"/>
                    <a:pt x="415" y="0"/>
                    <a:pt x="2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70"/>
            <p:cNvSpPr/>
            <p:nvPr/>
          </p:nvSpPr>
          <p:spPr>
            <a:xfrm>
              <a:off x="6523800" y="1310425"/>
              <a:ext cx="53075" cy="12150"/>
            </a:xfrm>
            <a:custGeom>
              <a:avLst/>
              <a:gdLst/>
              <a:ahLst/>
              <a:cxnLst/>
              <a:rect l="l" t="t" r="r" b="b"/>
              <a:pathLst>
                <a:path w="2123" h="486" extrusionOk="0">
                  <a:moveTo>
                    <a:pt x="1513" y="0"/>
                  </a:moveTo>
                  <a:cubicBezTo>
                    <a:pt x="1075" y="0"/>
                    <a:pt x="597" y="107"/>
                    <a:pt x="193" y="184"/>
                  </a:cubicBezTo>
                  <a:cubicBezTo>
                    <a:pt x="1" y="208"/>
                    <a:pt x="85" y="486"/>
                    <a:pt x="248" y="486"/>
                  </a:cubicBezTo>
                  <a:cubicBezTo>
                    <a:pt x="254" y="486"/>
                    <a:pt x="261" y="485"/>
                    <a:pt x="268" y="484"/>
                  </a:cubicBezTo>
                  <a:cubicBezTo>
                    <a:pt x="544" y="434"/>
                    <a:pt x="820" y="409"/>
                    <a:pt x="1095" y="384"/>
                  </a:cubicBezTo>
                  <a:cubicBezTo>
                    <a:pt x="1164" y="378"/>
                    <a:pt x="1235" y="376"/>
                    <a:pt x="1306" y="376"/>
                  </a:cubicBezTo>
                  <a:cubicBezTo>
                    <a:pt x="1378" y="376"/>
                    <a:pt x="1451" y="378"/>
                    <a:pt x="1525" y="378"/>
                  </a:cubicBezTo>
                  <a:cubicBezTo>
                    <a:pt x="1672" y="378"/>
                    <a:pt x="1822" y="372"/>
                    <a:pt x="1973" y="334"/>
                  </a:cubicBezTo>
                  <a:cubicBezTo>
                    <a:pt x="2123" y="284"/>
                    <a:pt x="2023" y="58"/>
                    <a:pt x="1897" y="33"/>
                  </a:cubicBezTo>
                  <a:cubicBezTo>
                    <a:pt x="1775" y="10"/>
                    <a:pt x="1646" y="0"/>
                    <a:pt x="15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70"/>
            <p:cNvSpPr/>
            <p:nvPr/>
          </p:nvSpPr>
          <p:spPr>
            <a:xfrm>
              <a:off x="6581250" y="1283075"/>
              <a:ext cx="36800" cy="48550"/>
            </a:xfrm>
            <a:custGeom>
              <a:avLst/>
              <a:gdLst/>
              <a:ahLst/>
              <a:cxnLst/>
              <a:rect l="l" t="t" r="r" b="b"/>
              <a:pathLst>
                <a:path w="1472" h="1942" extrusionOk="0">
                  <a:moveTo>
                    <a:pt x="128" y="0"/>
                  </a:moveTo>
                  <a:cubicBezTo>
                    <a:pt x="94" y="0"/>
                    <a:pt x="61" y="22"/>
                    <a:pt x="50" y="75"/>
                  </a:cubicBezTo>
                  <a:cubicBezTo>
                    <a:pt x="0" y="375"/>
                    <a:pt x="151" y="726"/>
                    <a:pt x="451" y="877"/>
                  </a:cubicBezTo>
                  <a:cubicBezTo>
                    <a:pt x="534" y="918"/>
                    <a:pt x="647" y="937"/>
                    <a:pt x="766" y="937"/>
                  </a:cubicBezTo>
                  <a:cubicBezTo>
                    <a:pt x="863" y="937"/>
                    <a:pt x="963" y="924"/>
                    <a:pt x="1053" y="902"/>
                  </a:cubicBezTo>
                  <a:lnTo>
                    <a:pt x="1053" y="902"/>
                  </a:lnTo>
                  <a:cubicBezTo>
                    <a:pt x="1028" y="952"/>
                    <a:pt x="1003" y="1002"/>
                    <a:pt x="1003" y="1052"/>
                  </a:cubicBezTo>
                  <a:cubicBezTo>
                    <a:pt x="928" y="1303"/>
                    <a:pt x="827" y="1553"/>
                    <a:pt x="827" y="1804"/>
                  </a:cubicBezTo>
                  <a:cubicBezTo>
                    <a:pt x="827" y="1859"/>
                    <a:pt x="895" y="1942"/>
                    <a:pt x="961" y="1942"/>
                  </a:cubicBezTo>
                  <a:cubicBezTo>
                    <a:pt x="984" y="1942"/>
                    <a:pt x="1008" y="1931"/>
                    <a:pt x="1028" y="1904"/>
                  </a:cubicBezTo>
                  <a:cubicBezTo>
                    <a:pt x="1153" y="1679"/>
                    <a:pt x="1178" y="1428"/>
                    <a:pt x="1253" y="1177"/>
                  </a:cubicBezTo>
                  <a:cubicBezTo>
                    <a:pt x="1304" y="902"/>
                    <a:pt x="1379" y="626"/>
                    <a:pt x="1454" y="350"/>
                  </a:cubicBezTo>
                  <a:cubicBezTo>
                    <a:pt x="1472" y="262"/>
                    <a:pt x="1377" y="173"/>
                    <a:pt x="1302" y="173"/>
                  </a:cubicBezTo>
                  <a:cubicBezTo>
                    <a:pt x="1271" y="173"/>
                    <a:pt x="1243" y="188"/>
                    <a:pt x="1228" y="225"/>
                  </a:cubicBezTo>
                  <a:cubicBezTo>
                    <a:pt x="1203" y="325"/>
                    <a:pt x="1203" y="400"/>
                    <a:pt x="1178" y="476"/>
                  </a:cubicBezTo>
                  <a:lnTo>
                    <a:pt x="1153" y="476"/>
                  </a:lnTo>
                  <a:cubicBezTo>
                    <a:pt x="991" y="499"/>
                    <a:pt x="872" y="629"/>
                    <a:pt x="697" y="629"/>
                  </a:cubicBezTo>
                  <a:cubicBezTo>
                    <a:pt x="682" y="629"/>
                    <a:pt x="667" y="628"/>
                    <a:pt x="652" y="626"/>
                  </a:cubicBezTo>
                  <a:cubicBezTo>
                    <a:pt x="376" y="576"/>
                    <a:pt x="226" y="350"/>
                    <a:pt x="226" y="100"/>
                  </a:cubicBezTo>
                  <a:cubicBezTo>
                    <a:pt x="226" y="42"/>
                    <a:pt x="175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70"/>
            <p:cNvSpPr/>
            <p:nvPr/>
          </p:nvSpPr>
          <p:spPr>
            <a:xfrm>
              <a:off x="6626975" y="1299300"/>
              <a:ext cx="36375" cy="29225"/>
            </a:xfrm>
            <a:custGeom>
              <a:avLst/>
              <a:gdLst/>
              <a:ahLst/>
              <a:cxnLst/>
              <a:rect l="l" t="t" r="r" b="b"/>
              <a:pathLst>
                <a:path w="1455" h="1169" extrusionOk="0">
                  <a:moveTo>
                    <a:pt x="1032" y="0"/>
                  </a:moveTo>
                  <a:cubicBezTo>
                    <a:pt x="633" y="0"/>
                    <a:pt x="264" y="199"/>
                    <a:pt x="51" y="553"/>
                  </a:cubicBezTo>
                  <a:cubicBezTo>
                    <a:pt x="1" y="604"/>
                    <a:pt x="26" y="679"/>
                    <a:pt x="51" y="729"/>
                  </a:cubicBezTo>
                  <a:cubicBezTo>
                    <a:pt x="139" y="852"/>
                    <a:pt x="276" y="913"/>
                    <a:pt x="419" y="913"/>
                  </a:cubicBezTo>
                  <a:cubicBezTo>
                    <a:pt x="480" y="913"/>
                    <a:pt x="542" y="902"/>
                    <a:pt x="602" y="879"/>
                  </a:cubicBezTo>
                  <a:cubicBezTo>
                    <a:pt x="803" y="829"/>
                    <a:pt x="928" y="704"/>
                    <a:pt x="1079" y="579"/>
                  </a:cubicBezTo>
                  <a:cubicBezTo>
                    <a:pt x="1079" y="754"/>
                    <a:pt x="1079" y="954"/>
                    <a:pt x="1154" y="1080"/>
                  </a:cubicBezTo>
                  <a:cubicBezTo>
                    <a:pt x="1182" y="1136"/>
                    <a:pt x="1234" y="1169"/>
                    <a:pt x="1283" y="1169"/>
                  </a:cubicBezTo>
                  <a:cubicBezTo>
                    <a:pt x="1321" y="1169"/>
                    <a:pt x="1357" y="1149"/>
                    <a:pt x="1379" y="1105"/>
                  </a:cubicBezTo>
                  <a:cubicBezTo>
                    <a:pt x="1455" y="879"/>
                    <a:pt x="1379" y="579"/>
                    <a:pt x="1379" y="353"/>
                  </a:cubicBezTo>
                  <a:cubicBezTo>
                    <a:pt x="1357" y="263"/>
                    <a:pt x="1294" y="174"/>
                    <a:pt x="1192" y="174"/>
                  </a:cubicBezTo>
                  <a:cubicBezTo>
                    <a:pt x="1180" y="174"/>
                    <a:pt x="1167" y="175"/>
                    <a:pt x="1154" y="178"/>
                  </a:cubicBezTo>
                  <a:cubicBezTo>
                    <a:pt x="1003" y="228"/>
                    <a:pt x="878" y="353"/>
                    <a:pt x="728" y="453"/>
                  </a:cubicBezTo>
                  <a:cubicBezTo>
                    <a:pt x="659" y="522"/>
                    <a:pt x="507" y="632"/>
                    <a:pt x="386" y="632"/>
                  </a:cubicBezTo>
                  <a:cubicBezTo>
                    <a:pt x="374" y="632"/>
                    <a:pt x="363" y="631"/>
                    <a:pt x="352" y="629"/>
                  </a:cubicBezTo>
                  <a:cubicBezTo>
                    <a:pt x="527" y="353"/>
                    <a:pt x="803" y="203"/>
                    <a:pt x="1129" y="178"/>
                  </a:cubicBezTo>
                  <a:cubicBezTo>
                    <a:pt x="1229" y="152"/>
                    <a:pt x="1179" y="2"/>
                    <a:pt x="1104" y="2"/>
                  </a:cubicBezTo>
                  <a:cubicBezTo>
                    <a:pt x="1080" y="1"/>
                    <a:pt x="1056" y="0"/>
                    <a:pt x="10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70"/>
            <p:cNvSpPr/>
            <p:nvPr/>
          </p:nvSpPr>
          <p:spPr>
            <a:xfrm>
              <a:off x="6673350" y="1296825"/>
              <a:ext cx="38875" cy="34700"/>
            </a:xfrm>
            <a:custGeom>
              <a:avLst/>
              <a:gdLst/>
              <a:ahLst/>
              <a:cxnLst/>
              <a:rect l="l" t="t" r="r" b="b"/>
              <a:pathLst>
                <a:path w="1555" h="1388" extrusionOk="0">
                  <a:moveTo>
                    <a:pt x="1028" y="1"/>
                  </a:moveTo>
                  <a:cubicBezTo>
                    <a:pt x="552" y="1"/>
                    <a:pt x="1" y="402"/>
                    <a:pt x="101" y="953"/>
                  </a:cubicBezTo>
                  <a:cubicBezTo>
                    <a:pt x="151" y="1229"/>
                    <a:pt x="351" y="1354"/>
                    <a:pt x="602" y="1379"/>
                  </a:cubicBezTo>
                  <a:cubicBezTo>
                    <a:pt x="655" y="1384"/>
                    <a:pt x="715" y="1387"/>
                    <a:pt x="776" y="1387"/>
                  </a:cubicBezTo>
                  <a:cubicBezTo>
                    <a:pt x="1033" y="1387"/>
                    <a:pt x="1338" y="1336"/>
                    <a:pt x="1479" y="1154"/>
                  </a:cubicBezTo>
                  <a:cubicBezTo>
                    <a:pt x="1554" y="1079"/>
                    <a:pt x="1479" y="953"/>
                    <a:pt x="1404" y="953"/>
                  </a:cubicBezTo>
                  <a:cubicBezTo>
                    <a:pt x="1396" y="952"/>
                    <a:pt x="1387" y="952"/>
                    <a:pt x="1376" y="952"/>
                  </a:cubicBezTo>
                  <a:cubicBezTo>
                    <a:pt x="1232" y="952"/>
                    <a:pt x="901" y="1049"/>
                    <a:pt x="665" y="1049"/>
                  </a:cubicBezTo>
                  <a:cubicBezTo>
                    <a:pt x="514" y="1049"/>
                    <a:pt x="402" y="1009"/>
                    <a:pt x="402" y="878"/>
                  </a:cubicBezTo>
                  <a:cubicBezTo>
                    <a:pt x="402" y="552"/>
                    <a:pt x="777" y="277"/>
                    <a:pt x="1078" y="226"/>
                  </a:cubicBezTo>
                  <a:cubicBezTo>
                    <a:pt x="1204" y="201"/>
                    <a:pt x="1153" y="1"/>
                    <a:pt x="1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70"/>
            <p:cNvSpPr/>
            <p:nvPr/>
          </p:nvSpPr>
          <p:spPr>
            <a:xfrm>
              <a:off x="6295525" y="1342575"/>
              <a:ext cx="356550" cy="21250"/>
            </a:xfrm>
            <a:custGeom>
              <a:avLst/>
              <a:gdLst/>
              <a:ahLst/>
              <a:cxnLst/>
              <a:rect l="l" t="t" r="r" b="b"/>
              <a:pathLst>
                <a:path w="14262" h="850" extrusionOk="0">
                  <a:moveTo>
                    <a:pt x="126" y="0"/>
                  </a:moveTo>
                  <a:cubicBezTo>
                    <a:pt x="1" y="0"/>
                    <a:pt x="26" y="201"/>
                    <a:pt x="126" y="201"/>
                  </a:cubicBezTo>
                  <a:cubicBezTo>
                    <a:pt x="2507" y="477"/>
                    <a:pt x="4913" y="602"/>
                    <a:pt x="7319" y="702"/>
                  </a:cubicBezTo>
                  <a:cubicBezTo>
                    <a:pt x="8744" y="750"/>
                    <a:pt x="10221" y="849"/>
                    <a:pt x="11676" y="849"/>
                  </a:cubicBezTo>
                  <a:cubicBezTo>
                    <a:pt x="12499" y="849"/>
                    <a:pt x="13315" y="818"/>
                    <a:pt x="14111" y="727"/>
                  </a:cubicBezTo>
                  <a:cubicBezTo>
                    <a:pt x="14261" y="702"/>
                    <a:pt x="14236" y="502"/>
                    <a:pt x="14111" y="477"/>
                  </a:cubicBezTo>
                  <a:cubicBezTo>
                    <a:pt x="13055" y="385"/>
                    <a:pt x="11983" y="367"/>
                    <a:pt x="10909" y="367"/>
                  </a:cubicBezTo>
                  <a:cubicBezTo>
                    <a:pt x="10204" y="367"/>
                    <a:pt x="9497" y="374"/>
                    <a:pt x="8794" y="374"/>
                  </a:cubicBezTo>
                  <a:cubicBezTo>
                    <a:pt x="8233" y="374"/>
                    <a:pt x="7673" y="369"/>
                    <a:pt x="7119" y="351"/>
                  </a:cubicBezTo>
                  <a:cubicBezTo>
                    <a:pt x="4788" y="251"/>
                    <a:pt x="2457" y="101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70"/>
            <p:cNvSpPr/>
            <p:nvPr/>
          </p:nvSpPr>
          <p:spPr>
            <a:xfrm>
              <a:off x="6402675" y="1373100"/>
              <a:ext cx="75050" cy="40425"/>
            </a:xfrm>
            <a:custGeom>
              <a:avLst/>
              <a:gdLst/>
              <a:ahLst/>
              <a:cxnLst/>
              <a:rect l="l" t="t" r="r" b="b"/>
              <a:pathLst>
                <a:path w="3002" h="1617" extrusionOk="0">
                  <a:moveTo>
                    <a:pt x="1148" y="1"/>
                  </a:moveTo>
                  <a:cubicBezTo>
                    <a:pt x="943" y="1"/>
                    <a:pt x="707" y="104"/>
                    <a:pt x="552" y="208"/>
                  </a:cubicBezTo>
                  <a:cubicBezTo>
                    <a:pt x="444" y="273"/>
                    <a:pt x="522" y="449"/>
                    <a:pt x="625" y="449"/>
                  </a:cubicBezTo>
                  <a:cubicBezTo>
                    <a:pt x="642" y="449"/>
                    <a:pt x="660" y="444"/>
                    <a:pt x="677" y="434"/>
                  </a:cubicBezTo>
                  <a:cubicBezTo>
                    <a:pt x="746" y="385"/>
                    <a:pt x="811" y="359"/>
                    <a:pt x="871" y="359"/>
                  </a:cubicBezTo>
                  <a:cubicBezTo>
                    <a:pt x="966" y="359"/>
                    <a:pt x="1052" y="422"/>
                    <a:pt x="1128" y="559"/>
                  </a:cubicBezTo>
                  <a:cubicBezTo>
                    <a:pt x="1028" y="634"/>
                    <a:pt x="903" y="709"/>
                    <a:pt x="777" y="784"/>
                  </a:cubicBezTo>
                  <a:cubicBezTo>
                    <a:pt x="577" y="885"/>
                    <a:pt x="376" y="960"/>
                    <a:pt x="176" y="1010"/>
                  </a:cubicBezTo>
                  <a:cubicBezTo>
                    <a:pt x="0" y="1060"/>
                    <a:pt x="126" y="1286"/>
                    <a:pt x="226" y="1311"/>
                  </a:cubicBezTo>
                  <a:cubicBezTo>
                    <a:pt x="752" y="1436"/>
                    <a:pt x="1304" y="1536"/>
                    <a:pt x="1830" y="1586"/>
                  </a:cubicBezTo>
                  <a:cubicBezTo>
                    <a:pt x="1989" y="1597"/>
                    <a:pt x="2144" y="1617"/>
                    <a:pt x="2293" y="1617"/>
                  </a:cubicBezTo>
                  <a:cubicBezTo>
                    <a:pt x="2494" y="1617"/>
                    <a:pt x="2684" y="1580"/>
                    <a:pt x="2858" y="1436"/>
                  </a:cubicBezTo>
                  <a:cubicBezTo>
                    <a:pt x="3002" y="1333"/>
                    <a:pt x="2858" y="1128"/>
                    <a:pt x="2719" y="1128"/>
                  </a:cubicBezTo>
                  <a:cubicBezTo>
                    <a:pt x="2689" y="1128"/>
                    <a:pt x="2659" y="1138"/>
                    <a:pt x="2632" y="1160"/>
                  </a:cubicBezTo>
                  <a:cubicBezTo>
                    <a:pt x="2483" y="1267"/>
                    <a:pt x="2292" y="1301"/>
                    <a:pt x="2092" y="1301"/>
                  </a:cubicBezTo>
                  <a:cubicBezTo>
                    <a:pt x="1822" y="1301"/>
                    <a:pt x="1534" y="1239"/>
                    <a:pt x="1304" y="1211"/>
                  </a:cubicBezTo>
                  <a:cubicBezTo>
                    <a:pt x="1153" y="1185"/>
                    <a:pt x="1003" y="1160"/>
                    <a:pt x="853" y="1135"/>
                  </a:cubicBezTo>
                  <a:cubicBezTo>
                    <a:pt x="1228" y="985"/>
                    <a:pt x="1655" y="709"/>
                    <a:pt x="1554" y="358"/>
                  </a:cubicBezTo>
                  <a:cubicBezTo>
                    <a:pt x="1506" y="92"/>
                    <a:pt x="1340" y="1"/>
                    <a:pt x="11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70"/>
            <p:cNvSpPr/>
            <p:nvPr/>
          </p:nvSpPr>
          <p:spPr>
            <a:xfrm>
              <a:off x="6485375" y="1381475"/>
              <a:ext cx="44375" cy="32650"/>
            </a:xfrm>
            <a:custGeom>
              <a:avLst/>
              <a:gdLst/>
              <a:ahLst/>
              <a:cxnLst/>
              <a:rect l="l" t="t" r="r" b="b"/>
              <a:pathLst>
                <a:path w="1775" h="1306" extrusionOk="0">
                  <a:moveTo>
                    <a:pt x="978" y="0"/>
                  </a:moveTo>
                  <a:cubicBezTo>
                    <a:pt x="822" y="0"/>
                    <a:pt x="663" y="65"/>
                    <a:pt x="527" y="174"/>
                  </a:cubicBezTo>
                  <a:cubicBezTo>
                    <a:pt x="301" y="349"/>
                    <a:pt x="1" y="650"/>
                    <a:pt x="201" y="926"/>
                  </a:cubicBezTo>
                  <a:cubicBezTo>
                    <a:pt x="288" y="1070"/>
                    <a:pt x="440" y="1123"/>
                    <a:pt x="602" y="1123"/>
                  </a:cubicBezTo>
                  <a:cubicBezTo>
                    <a:pt x="722" y="1123"/>
                    <a:pt x="846" y="1094"/>
                    <a:pt x="953" y="1051"/>
                  </a:cubicBezTo>
                  <a:cubicBezTo>
                    <a:pt x="1078" y="1001"/>
                    <a:pt x="1204" y="951"/>
                    <a:pt x="1304" y="850"/>
                  </a:cubicBezTo>
                  <a:cubicBezTo>
                    <a:pt x="1304" y="1051"/>
                    <a:pt x="1379" y="1201"/>
                    <a:pt x="1580" y="1302"/>
                  </a:cubicBezTo>
                  <a:cubicBezTo>
                    <a:pt x="1590" y="1304"/>
                    <a:pt x="1601" y="1305"/>
                    <a:pt x="1611" y="1305"/>
                  </a:cubicBezTo>
                  <a:cubicBezTo>
                    <a:pt x="1699" y="1305"/>
                    <a:pt x="1775" y="1216"/>
                    <a:pt x="1730" y="1126"/>
                  </a:cubicBezTo>
                  <a:cubicBezTo>
                    <a:pt x="1605" y="876"/>
                    <a:pt x="1580" y="675"/>
                    <a:pt x="1655" y="374"/>
                  </a:cubicBezTo>
                  <a:cubicBezTo>
                    <a:pt x="1672" y="272"/>
                    <a:pt x="1573" y="170"/>
                    <a:pt x="1493" y="170"/>
                  </a:cubicBezTo>
                  <a:cubicBezTo>
                    <a:pt x="1454" y="170"/>
                    <a:pt x="1420" y="193"/>
                    <a:pt x="1404" y="249"/>
                  </a:cubicBezTo>
                  <a:cubicBezTo>
                    <a:pt x="1304" y="575"/>
                    <a:pt x="953" y="825"/>
                    <a:pt x="602" y="825"/>
                  </a:cubicBezTo>
                  <a:cubicBezTo>
                    <a:pt x="502" y="825"/>
                    <a:pt x="402" y="825"/>
                    <a:pt x="477" y="675"/>
                  </a:cubicBezTo>
                  <a:cubicBezTo>
                    <a:pt x="502" y="600"/>
                    <a:pt x="602" y="525"/>
                    <a:pt x="652" y="475"/>
                  </a:cubicBezTo>
                  <a:cubicBezTo>
                    <a:pt x="759" y="350"/>
                    <a:pt x="905" y="237"/>
                    <a:pt x="1070" y="237"/>
                  </a:cubicBezTo>
                  <a:cubicBezTo>
                    <a:pt x="1137" y="237"/>
                    <a:pt x="1207" y="256"/>
                    <a:pt x="1279" y="299"/>
                  </a:cubicBezTo>
                  <a:cubicBezTo>
                    <a:pt x="1296" y="312"/>
                    <a:pt x="1312" y="318"/>
                    <a:pt x="1326" y="318"/>
                  </a:cubicBezTo>
                  <a:cubicBezTo>
                    <a:pt x="1393" y="318"/>
                    <a:pt x="1416" y="190"/>
                    <a:pt x="1354" y="149"/>
                  </a:cubicBezTo>
                  <a:cubicBezTo>
                    <a:pt x="1240" y="46"/>
                    <a:pt x="1110" y="0"/>
                    <a:pt x="9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3" name="Google Shape;2063;p70"/>
          <p:cNvGrpSpPr/>
          <p:nvPr/>
        </p:nvGrpSpPr>
        <p:grpSpPr>
          <a:xfrm flipH="1">
            <a:off x="-12660" y="1401675"/>
            <a:ext cx="3253287" cy="176025"/>
            <a:chOff x="4345425" y="2175475"/>
            <a:chExt cx="800750" cy="176025"/>
          </a:xfrm>
        </p:grpSpPr>
        <p:sp>
          <p:nvSpPr>
            <p:cNvPr id="2064" name="Google Shape;2064;p70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70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6" name="Google Shape;2066;p70"/>
          <p:cNvGrpSpPr/>
          <p:nvPr/>
        </p:nvGrpSpPr>
        <p:grpSpPr>
          <a:xfrm flipH="1">
            <a:off x="-12596" y="1863797"/>
            <a:ext cx="2997127" cy="176025"/>
            <a:chOff x="4345425" y="2175475"/>
            <a:chExt cx="800750" cy="176025"/>
          </a:xfrm>
        </p:grpSpPr>
        <p:sp>
          <p:nvSpPr>
            <p:cNvPr id="2067" name="Google Shape;2067;p70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70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1" name="Google Shape;799;p6">
            <a:hlinkClick r:id="rId3" action="ppaction://hlinksldjump"/>
            <a:extLst>
              <a:ext uri="{FF2B5EF4-FFF2-40B4-BE49-F238E27FC236}">
                <a16:creationId xmlns:a16="http://schemas.microsoft.com/office/drawing/2014/main" id="{64501C21-C854-4118-9F7C-C42CBE607012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84034" y="3662543"/>
            <a:ext cx="1636485" cy="565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800;p6">
            <a:hlinkClick r:id="rId5" action="ppaction://hlinksldjump"/>
            <a:extLst>
              <a:ext uri="{FF2B5EF4-FFF2-40B4-BE49-F238E27FC236}">
                <a16:creationId xmlns:a16="http://schemas.microsoft.com/office/drawing/2014/main" id="{E7C0320C-7069-452A-932C-88E235A5B25F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89945" y="3701442"/>
            <a:ext cx="2023824" cy="48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801;p6">
            <a:hlinkClick r:id="rId7" action="ppaction://hlinksldjump"/>
            <a:extLst>
              <a:ext uri="{FF2B5EF4-FFF2-40B4-BE49-F238E27FC236}">
                <a16:creationId xmlns:a16="http://schemas.microsoft.com/office/drawing/2014/main" id="{80EEC1D0-DC49-434B-8055-2894E5484D65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340242" y="762228"/>
            <a:ext cx="1775425" cy="5641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" name="Google Shape;2826;p87">
            <a:extLst>
              <a:ext uri="{FF2B5EF4-FFF2-40B4-BE49-F238E27FC236}">
                <a16:creationId xmlns:a16="http://schemas.microsoft.com/office/drawing/2014/main" id="{C4B52331-68A1-4D7E-BF1D-9CED149708CA}"/>
              </a:ext>
            </a:extLst>
          </p:cNvPr>
          <p:cNvGrpSpPr/>
          <p:nvPr/>
        </p:nvGrpSpPr>
        <p:grpSpPr>
          <a:xfrm rot="4691603">
            <a:off x="3070301" y="1516275"/>
            <a:ext cx="2619813" cy="2775978"/>
            <a:chOff x="2801825" y="1784650"/>
            <a:chExt cx="1912350" cy="1978300"/>
          </a:xfrm>
        </p:grpSpPr>
        <p:sp>
          <p:nvSpPr>
            <p:cNvPr id="56" name="Google Shape;2827;p87">
              <a:extLst>
                <a:ext uri="{FF2B5EF4-FFF2-40B4-BE49-F238E27FC236}">
                  <a16:creationId xmlns:a16="http://schemas.microsoft.com/office/drawing/2014/main" id="{39BC6E8D-3CA8-4ED2-8C3D-5E54A0C32AA3}"/>
                </a:ext>
              </a:extLst>
            </p:cNvPr>
            <p:cNvSpPr/>
            <p:nvPr/>
          </p:nvSpPr>
          <p:spPr>
            <a:xfrm>
              <a:off x="2948050" y="2068550"/>
              <a:ext cx="1328450" cy="1346175"/>
            </a:xfrm>
            <a:custGeom>
              <a:avLst/>
              <a:gdLst/>
              <a:ahLst/>
              <a:cxnLst/>
              <a:rect l="l" t="t" r="r" b="b"/>
              <a:pathLst>
                <a:path w="53138" h="53847" extrusionOk="0">
                  <a:moveTo>
                    <a:pt x="31395" y="1"/>
                  </a:moveTo>
                  <a:cubicBezTo>
                    <a:pt x="30756" y="1"/>
                    <a:pt x="30099" y="16"/>
                    <a:pt x="29422" y="48"/>
                  </a:cubicBezTo>
                  <a:cubicBezTo>
                    <a:pt x="17097" y="618"/>
                    <a:pt x="0" y="13195"/>
                    <a:pt x="0" y="25521"/>
                  </a:cubicBezTo>
                  <a:cubicBezTo>
                    <a:pt x="0" y="37869"/>
                    <a:pt x="13810" y="53847"/>
                    <a:pt x="26158" y="53847"/>
                  </a:cubicBezTo>
                  <a:cubicBezTo>
                    <a:pt x="38484" y="53847"/>
                    <a:pt x="53138" y="39650"/>
                    <a:pt x="53138" y="27324"/>
                  </a:cubicBezTo>
                  <a:cubicBezTo>
                    <a:pt x="53138" y="15356"/>
                    <a:pt x="51487" y="1"/>
                    <a:pt x="313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828;p87">
              <a:extLst>
                <a:ext uri="{FF2B5EF4-FFF2-40B4-BE49-F238E27FC236}">
                  <a16:creationId xmlns:a16="http://schemas.microsoft.com/office/drawing/2014/main" id="{1C6D3674-E671-4F67-B265-93BD8F18133B}"/>
                </a:ext>
              </a:extLst>
            </p:cNvPr>
            <p:cNvSpPr/>
            <p:nvPr/>
          </p:nvSpPr>
          <p:spPr>
            <a:xfrm>
              <a:off x="2801825" y="1784650"/>
              <a:ext cx="1912350" cy="1978300"/>
            </a:xfrm>
            <a:custGeom>
              <a:avLst/>
              <a:gdLst/>
              <a:ahLst/>
              <a:cxnLst/>
              <a:rect l="l" t="t" r="r" b="b"/>
              <a:pathLst>
                <a:path w="76494" h="79132" extrusionOk="0">
                  <a:moveTo>
                    <a:pt x="69669" y="6473"/>
                  </a:moveTo>
                  <a:cubicBezTo>
                    <a:pt x="69852" y="6610"/>
                    <a:pt x="70011" y="6770"/>
                    <a:pt x="70171" y="6907"/>
                  </a:cubicBezTo>
                  <a:cubicBezTo>
                    <a:pt x="70171" y="6930"/>
                    <a:pt x="70171" y="6930"/>
                    <a:pt x="70171" y="6930"/>
                  </a:cubicBezTo>
                  <a:cubicBezTo>
                    <a:pt x="69988" y="6793"/>
                    <a:pt x="69829" y="6633"/>
                    <a:pt x="69669" y="6473"/>
                  </a:cubicBezTo>
                  <a:close/>
                  <a:moveTo>
                    <a:pt x="71563" y="7638"/>
                  </a:moveTo>
                  <a:lnTo>
                    <a:pt x="71563" y="7683"/>
                  </a:lnTo>
                  <a:lnTo>
                    <a:pt x="71518" y="7683"/>
                  </a:lnTo>
                  <a:cubicBezTo>
                    <a:pt x="71518" y="7660"/>
                    <a:pt x="71541" y="7660"/>
                    <a:pt x="71563" y="7638"/>
                  </a:cubicBezTo>
                  <a:close/>
                  <a:moveTo>
                    <a:pt x="36337" y="12206"/>
                  </a:moveTo>
                  <a:cubicBezTo>
                    <a:pt x="37400" y="12206"/>
                    <a:pt x="38479" y="12257"/>
                    <a:pt x="39585" y="12362"/>
                  </a:cubicBezTo>
                  <a:cubicBezTo>
                    <a:pt x="43077" y="12705"/>
                    <a:pt x="46410" y="13161"/>
                    <a:pt x="49560" y="14805"/>
                  </a:cubicBezTo>
                  <a:cubicBezTo>
                    <a:pt x="54513" y="17361"/>
                    <a:pt x="57617" y="22223"/>
                    <a:pt x="58873" y="27564"/>
                  </a:cubicBezTo>
                  <a:cubicBezTo>
                    <a:pt x="61383" y="38360"/>
                    <a:pt x="56750" y="51097"/>
                    <a:pt x="47802" y="57648"/>
                  </a:cubicBezTo>
                  <a:cubicBezTo>
                    <a:pt x="44279" y="60220"/>
                    <a:pt x="39995" y="61575"/>
                    <a:pt x="35658" y="61575"/>
                  </a:cubicBezTo>
                  <a:cubicBezTo>
                    <a:pt x="34685" y="61575"/>
                    <a:pt x="33709" y="61506"/>
                    <a:pt x="32738" y="61368"/>
                  </a:cubicBezTo>
                  <a:cubicBezTo>
                    <a:pt x="25137" y="60295"/>
                    <a:pt x="19042" y="54224"/>
                    <a:pt x="15368" y="47856"/>
                  </a:cubicBezTo>
                  <a:cubicBezTo>
                    <a:pt x="11875" y="41853"/>
                    <a:pt x="9935" y="34389"/>
                    <a:pt x="11624" y="27541"/>
                  </a:cubicBezTo>
                  <a:cubicBezTo>
                    <a:pt x="13427" y="20191"/>
                    <a:pt x="19590" y="14782"/>
                    <a:pt x="26963" y="13572"/>
                  </a:cubicBezTo>
                  <a:cubicBezTo>
                    <a:pt x="27123" y="13549"/>
                    <a:pt x="27191" y="13504"/>
                    <a:pt x="27214" y="13435"/>
                  </a:cubicBezTo>
                  <a:cubicBezTo>
                    <a:pt x="30303" y="12637"/>
                    <a:pt x="33253" y="12206"/>
                    <a:pt x="36337" y="12206"/>
                  </a:cubicBezTo>
                  <a:close/>
                  <a:moveTo>
                    <a:pt x="5256" y="66458"/>
                  </a:moveTo>
                  <a:cubicBezTo>
                    <a:pt x="5302" y="66550"/>
                    <a:pt x="5370" y="66641"/>
                    <a:pt x="5416" y="66709"/>
                  </a:cubicBezTo>
                  <a:cubicBezTo>
                    <a:pt x="5324" y="66687"/>
                    <a:pt x="5256" y="66641"/>
                    <a:pt x="5187" y="66641"/>
                  </a:cubicBezTo>
                  <a:cubicBezTo>
                    <a:pt x="5210" y="66572"/>
                    <a:pt x="5233" y="66527"/>
                    <a:pt x="5256" y="66458"/>
                  </a:cubicBezTo>
                  <a:close/>
                  <a:moveTo>
                    <a:pt x="838" y="0"/>
                  </a:moveTo>
                  <a:cubicBezTo>
                    <a:pt x="360" y="0"/>
                    <a:pt x="0" y="488"/>
                    <a:pt x="440" y="927"/>
                  </a:cubicBezTo>
                  <a:cubicBezTo>
                    <a:pt x="1353" y="1840"/>
                    <a:pt x="1901" y="2936"/>
                    <a:pt x="2471" y="4077"/>
                  </a:cubicBezTo>
                  <a:cubicBezTo>
                    <a:pt x="3179" y="5446"/>
                    <a:pt x="3932" y="6793"/>
                    <a:pt x="4594" y="8185"/>
                  </a:cubicBezTo>
                  <a:cubicBezTo>
                    <a:pt x="4717" y="8485"/>
                    <a:pt x="5018" y="8635"/>
                    <a:pt x="5296" y="8635"/>
                  </a:cubicBezTo>
                  <a:cubicBezTo>
                    <a:pt x="5377" y="8635"/>
                    <a:pt x="5457" y="8622"/>
                    <a:pt x="5530" y="8596"/>
                  </a:cubicBezTo>
                  <a:cubicBezTo>
                    <a:pt x="5575" y="8596"/>
                    <a:pt x="5621" y="8596"/>
                    <a:pt x="5690" y="8573"/>
                  </a:cubicBezTo>
                  <a:cubicBezTo>
                    <a:pt x="6237" y="8299"/>
                    <a:pt x="6762" y="7843"/>
                    <a:pt x="7219" y="7295"/>
                  </a:cubicBezTo>
                  <a:cubicBezTo>
                    <a:pt x="10437" y="10468"/>
                    <a:pt x="13542" y="13869"/>
                    <a:pt x="15116" y="18069"/>
                  </a:cubicBezTo>
                  <a:cubicBezTo>
                    <a:pt x="15139" y="18137"/>
                    <a:pt x="15231" y="18228"/>
                    <a:pt x="15322" y="18320"/>
                  </a:cubicBezTo>
                  <a:cubicBezTo>
                    <a:pt x="12583" y="21036"/>
                    <a:pt x="10643" y="24620"/>
                    <a:pt x="9867" y="28682"/>
                  </a:cubicBezTo>
                  <a:cubicBezTo>
                    <a:pt x="8315" y="36648"/>
                    <a:pt x="11807" y="45368"/>
                    <a:pt x="16554" y="51645"/>
                  </a:cubicBezTo>
                  <a:cubicBezTo>
                    <a:pt x="17331" y="52695"/>
                    <a:pt x="18175" y="53653"/>
                    <a:pt x="19088" y="54589"/>
                  </a:cubicBezTo>
                  <a:cubicBezTo>
                    <a:pt x="19042" y="54589"/>
                    <a:pt x="18997" y="54612"/>
                    <a:pt x="18974" y="54635"/>
                  </a:cubicBezTo>
                  <a:cubicBezTo>
                    <a:pt x="14660" y="58264"/>
                    <a:pt x="10757" y="62304"/>
                    <a:pt x="6808" y="66298"/>
                  </a:cubicBezTo>
                  <a:cubicBezTo>
                    <a:pt x="6511" y="65956"/>
                    <a:pt x="6192" y="65659"/>
                    <a:pt x="5849" y="65431"/>
                  </a:cubicBezTo>
                  <a:cubicBezTo>
                    <a:pt x="5827" y="65385"/>
                    <a:pt x="5804" y="65317"/>
                    <a:pt x="5804" y="65271"/>
                  </a:cubicBezTo>
                  <a:cubicBezTo>
                    <a:pt x="5729" y="65085"/>
                    <a:pt x="5044" y="64486"/>
                    <a:pt x="4697" y="64486"/>
                  </a:cubicBezTo>
                  <a:cubicBezTo>
                    <a:pt x="4619" y="64486"/>
                    <a:pt x="4559" y="64516"/>
                    <a:pt x="4526" y="64587"/>
                  </a:cubicBezTo>
                  <a:cubicBezTo>
                    <a:pt x="3156" y="67234"/>
                    <a:pt x="2540" y="70293"/>
                    <a:pt x="2038" y="73215"/>
                  </a:cubicBezTo>
                  <a:cubicBezTo>
                    <a:pt x="1978" y="73493"/>
                    <a:pt x="2750" y="73979"/>
                    <a:pt x="3116" y="73979"/>
                  </a:cubicBezTo>
                  <a:cubicBezTo>
                    <a:pt x="3170" y="73979"/>
                    <a:pt x="3215" y="73968"/>
                    <a:pt x="3247" y="73945"/>
                  </a:cubicBezTo>
                  <a:cubicBezTo>
                    <a:pt x="5324" y="72575"/>
                    <a:pt x="6991" y="70795"/>
                    <a:pt x="8634" y="68946"/>
                  </a:cubicBezTo>
                  <a:cubicBezTo>
                    <a:pt x="8703" y="68878"/>
                    <a:pt x="8588" y="68741"/>
                    <a:pt x="8543" y="68695"/>
                  </a:cubicBezTo>
                  <a:cubicBezTo>
                    <a:pt x="8223" y="68284"/>
                    <a:pt x="7904" y="67782"/>
                    <a:pt x="7561" y="67303"/>
                  </a:cubicBezTo>
                  <a:cubicBezTo>
                    <a:pt x="11601" y="63240"/>
                    <a:pt x="15550" y="59109"/>
                    <a:pt x="19910" y="55388"/>
                  </a:cubicBezTo>
                  <a:cubicBezTo>
                    <a:pt x="24338" y="59542"/>
                    <a:pt x="29999" y="62213"/>
                    <a:pt x="36184" y="62304"/>
                  </a:cubicBezTo>
                  <a:cubicBezTo>
                    <a:pt x="36261" y="62305"/>
                    <a:pt x="36338" y="62305"/>
                    <a:pt x="36414" y="62305"/>
                  </a:cubicBezTo>
                  <a:cubicBezTo>
                    <a:pt x="40462" y="62305"/>
                    <a:pt x="44329" y="61123"/>
                    <a:pt x="47734" y="59040"/>
                  </a:cubicBezTo>
                  <a:cubicBezTo>
                    <a:pt x="48715" y="63765"/>
                    <a:pt x="50861" y="68102"/>
                    <a:pt x="52573" y="72598"/>
                  </a:cubicBezTo>
                  <a:cubicBezTo>
                    <a:pt x="52116" y="72827"/>
                    <a:pt x="51683" y="73078"/>
                    <a:pt x="51249" y="73374"/>
                  </a:cubicBezTo>
                  <a:cubicBezTo>
                    <a:pt x="51135" y="73443"/>
                    <a:pt x="50815" y="73694"/>
                    <a:pt x="50907" y="73876"/>
                  </a:cubicBezTo>
                  <a:cubicBezTo>
                    <a:pt x="50975" y="74013"/>
                    <a:pt x="51066" y="74128"/>
                    <a:pt x="51135" y="74242"/>
                  </a:cubicBezTo>
                  <a:cubicBezTo>
                    <a:pt x="51066" y="74356"/>
                    <a:pt x="51066" y="74447"/>
                    <a:pt x="51158" y="74516"/>
                  </a:cubicBezTo>
                  <a:cubicBezTo>
                    <a:pt x="51295" y="74584"/>
                    <a:pt x="51432" y="74675"/>
                    <a:pt x="51546" y="74767"/>
                  </a:cubicBezTo>
                  <a:cubicBezTo>
                    <a:pt x="51979" y="75246"/>
                    <a:pt x="52459" y="75680"/>
                    <a:pt x="52984" y="76091"/>
                  </a:cubicBezTo>
                  <a:cubicBezTo>
                    <a:pt x="53897" y="77095"/>
                    <a:pt x="54696" y="78213"/>
                    <a:pt x="55723" y="79081"/>
                  </a:cubicBezTo>
                  <a:cubicBezTo>
                    <a:pt x="55769" y="79116"/>
                    <a:pt x="55830" y="79132"/>
                    <a:pt x="55900" y="79132"/>
                  </a:cubicBezTo>
                  <a:cubicBezTo>
                    <a:pt x="56287" y="79132"/>
                    <a:pt x="56959" y="78663"/>
                    <a:pt x="56978" y="78373"/>
                  </a:cubicBezTo>
                  <a:cubicBezTo>
                    <a:pt x="57092" y="76068"/>
                    <a:pt x="56088" y="73991"/>
                    <a:pt x="55837" y="71731"/>
                  </a:cubicBezTo>
                  <a:cubicBezTo>
                    <a:pt x="55819" y="71604"/>
                    <a:pt x="55729" y="71564"/>
                    <a:pt x="55624" y="71564"/>
                  </a:cubicBezTo>
                  <a:cubicBezTo>
                    <a:pt x="55597" y="71564"/>
                    <a:pt x="55568" y="71566"/>
                    <a:pt x="55540" y="71571"/>
                  </a:cubicBezTo>
                  <a:cubicBezTo>
                    <a:pt x="54969" y="71662"/>
                    <a:pt x="54444" y="71799"/>
                    <a:pt x="53919" y="72005"/>
                  </a:cubicBezTo>
                  <a:cubicBezTo>
                    <a:pt x="52185" y="67440"/>
                    <a:pt x="49994" y="63012"/>
                    <a:pt x="49035" y="58196"/>
                  </a:cubicBezTo>
                  <a:cubicBezTo>
                    <a:pt x="49788" y="57671"/>
                    <a:pt x="50496" y="57100"/>
                    <a:pt x="51203" y="56484"/>
                  </a:cubicBezTo>
                  <a:cubicBezTo>
                    <a:pt x="59238" y="49316"/>
                    <a:pt x="62844" y="36854"/>
                    <a:pt x="59968" y="26491"/>
                  </a:cubicBezTo>
                  <a:cubicBezTo>
                    <a:pt x="59352" y="24209"/>
                    <a:pt x="58325" y="22086"/>
                    <a:pt x="56978" y="20214"/>
                  </a:cubicBezTo>
                  <a:cubicBezTo>
                    <a:pt x="60767" y="15398"/>
                    <a:pt x="65926" y="11997"/>
                    <a:pt x="70742" y="8277"/>
                  </a:cubicBezTo>
                  <a:cubicBezTo>
                    <a:pt x="71257" y="8728"/>
                    <a:pt x="71842" y="9054"/>
                    <a:pt x="72470" y="9054"/>
                  </a:cubicBezTo>
                  <a:cubicBezTo>
                    <a:pt x="72731" y="9054"/>
                    <a:pt x="73000" y="8998"/>
                    <a:pt x="73275" y="8870"/>
                  </a:cubicBezTo>
                  <a:cubicBezTo>
                    <a:pt x="75010" y="8117"/>
                    <a:pt x="75809" y="5195"/>
                    <a:pt x="76425" y="3620"/>
                  </a:cubicBezTo>
                  <a:cubicBezTo>
                    <a:pt x="76493" y="3462"/>
                    <a:pt x="75956" y="2296"/>
                    <a:pt x="75791" y="2296"/>
                  </a:cubicBezTo>
                  <a:cubicBezTo>
                    <a:pt x="75789" y="2296"/>
                    <a:pt x="75788" y="2296"/>
                    <a:pt x="75786" y="2296"/>
                  </a:cubicBezTo>
                  <a:cubicBezTo>
                    <a:pt x="73070" y="2411"/>
                    <a:pt x="70696" y="3917"/>
                    <a:pt x="68162" y="4762"/>
                  </a:cubicBezTo>
                  <a:cubicBezTo>
                    <a:pt x="68118" y="4784"/>
                    <a:pt x="68617" y="6088"/>
                    <a:pt x="68789" y="6088"/>
                  </a:cubicBezTo>
                  <a:cubicBezTo>
                    <a:pt x="68794" y="6088"/>
                    <a:pt x="68798" y="6087"/>
                    <a:pt x="68802" y="6085"/>
                  </a:cubicBezTo>
                  <a:cubicBezTo>
                    <a:pt x="68847" y="6085"/>
                    <a:pt x="68870" y="6063"/>
                    <a:pt x="68916" y="6063"/>
                  </a:cubicBezTo>
                  <a:cubicBezTo>
                    <a:pt x="68961" y="6177"/>
                    <a:pt x="69030" y="6291"/>
                    <a:pt x="69121" y="6405"/>
                  </a:cubicBezTo>
                  <a:cubicBezTo>
                    <a:pt x="69304" y="6656"/>
                    <a:pt x="69509" y="6953"/>
                    <a:pt x="69760" y="7250"/>
                  </a:cubicBezTo>
                  <a:cubicBezTo>
                    <a:pt x="64990" y="10947"/>
                    <a:pt x="59877" y="14303"/>
                    <a:pt x="56042" y="19005"/>
                  </a:cubicBezTo>
                  <a:cubicBezTo>
                    <a:pt x="54627" y="17338"/>
                    <a:pt x="52938" y="15900"/>
                    <a:pt x="50998" y="14759"/>
                  </a:cubicBezTo>
                  <a:cubicBezTo>
                    <a:pt x="48533" y="13321"/>
                    <a:pt x="45771" y="12522"/>
                    <a:pt x="42963" y="12066"/>
                  </a:cubicBezTo>
                  <a:cubicBezTo>
                    <a:pt x="40501" y="11666"/>
                    <a:pt x="37918" y="11401"/>
                    <a:pt x="35373" y="11401"/>
                  </a:cubicBezTo>
                  <a:cubicBezTo>
                    <a:pt x="34426" y="11401"/>
                    <a:pt x="33484" y="11437"/>
                    <a:pt x="32555" y="11518"/>
                  </a:cubicBezTo>
                  <a:cubicBezTo>
                    <a:pt x="30272" y="11723"/>
                    <a:pt x="28013" y="12294"/>
                    <a:pt x="25799" y="12887"/>
                  </a:cubicBezTo>
                  <a:cubicBezTo>
                    <a:pt x="25730" y="12910"/>
                    <a:pt x="25662" y="12933"/>
                    <a:pt x="25639" y="12956"/>
                  </a:cubicBezTo>
                  <a:cubicBezTo>
                    <a:pt x="21918" y="13641"/>
                    <a:pt x="18632" y="15307"/>
                    <a:pt x="16007" y="17681"/>
                  </a:cubicBezTo>
                  <a:cubicBezTo>
                    <a:pt x="14181" y="13458"/>
                    <a:pt x="10917" y="10011"/>
                    <a:pt x="7630" y="6793"/>
                  </a:cubicBezTo>
                  <a:cubicBezTo>
                    <a:pt x="8018" y="6291"/>
                    <a:pt x="8360" y="5789"/>
                    <a:pt x="8680" y="5355"/>
                  </a:cubicBezTo>
                  <a:cubicBezTo>
                    <a:pt x="8862" y="5241"/>
                    <a:pt x="8954" y="5035"/>
                    <a:pt x="8931" y="4784"/>
                  </a:cubicBezTo>
                  <a:cubicBezTo>
                    <a:pt x="8976" y="4716"/>
                    <a:pt x="8931" y="4647"/>
                    <a:pt x="8862" y="4579"/>
                  </a:cubicBezTo>
                  <a:cubicBezTo>
                    <a:pt x="8817" y="4488"/>
                    <a:pt x="8771" y="4396"/>
                    <a:pt x="8680" y="4305"/>
                  </a:cubicBezTo>
                  <a:cubicBezTo>
                    <a:pt x="6648" y="2388"/>
                    <a:pt x="3658" y="1110"/>
                    <a:pt x="1125" y="60"/>
                  </a:cubicBezTo>
                  <a:cubicBezTo>
                    <a:pt x="1028" y="19"/>
                    <a:pt x="930" y="0"/>
                    <a:pt x="8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829;p87">
              <a:extLst>
                <a:ext uri="{FF2B5EF4-FFF2-40B4-BE49-F238E27FC236}">
                  <a16:creationId xmlns:a16="http://schemas.microsoft.com/office/drawing/2014/main" id="{222AFE78-ED8F-445B-8D14-168D559F3D8E}"/>
                </a:ext>
              </a:extLst>
            </p:cNvPr>
            <p:cNvSpPr/>
            <p:nvPr/>
          </p:nvSpPr>
          <p:spPr>
            <a:xfrm>
              <a:off x="3896075" y="2041650"/>
              <a:ext cx="256475" cy="106975"/>
            </a:xfrm>
            <a:custGeom>
              <a:avLst/>
              <a:gdLst/>
              <a:ahLst/>
              <a:cxnLst/>
              <a:rect l="l" t="t" r="r" b="b"/>
              <a:pathLst>
                <a:path w="10259" h="4279" extrusionOk="0">
                  <a:moveTo>
                    <a:pt x="1011" y="0"/>
                  </a:moveTo>
                  <a:cubicBezTo>
                    <a:pt x="884" y="0"/>
                    <a:pt x="758" y="2"/>
                    <a:pt x="631" y="5"/>
                  </a:cubicBezTo>
                  <a:cubicBezTo>
                    <a:pt x="1" y="28"/>
                    <a:pt x="103" y="827"/>
                    <a:pt x="676" y="827"/>
                  </a:cubicBezTo>
                  <a:cubicBezTo>
                    <a:pt x="684" y="827"/>
                    <a:pt x="692" y="827"/>
                    <a:pt x="700" y="827"/>
                  </a:cubicBezTo>
                  <a:cubicBezTo>
                    <a:pt x="754" y="826"/>
                    <a:pt x="808" y="826"/>
                    <a:pt x="862" y="826"/>
                  </a:cubicBezTo>
                  <a:cubicBezTo>
                    <a:pt x="2426" y="826"/>
                    <a:pt x="3946" y="1144"/>
                    <a:pt x="5402" y="1740"/>
                  </a:cubicBezTo>
                  <a:cubicBezTo>
                    <a:pt x="6931" y="2333"/>
                    <a:pt x="8141" y="3338"/>
                    <a:pt x="9510" y="4205"/>
                  </a:cubicBezTo>
                  <a:cubicBezTo>
                    <a:pt x="9592" y="4256"/>
                    <a:pt x="9677" y="4279"/>
                    <a:pt x="9757" y="4279"/>
                  </a:cubicBezTo>
                  <a:cubicBezTo>
                    <a:pt x="10036" y="4279"/>
                    <a:pt x="10258" y="4005"/>
                    <a:pt x="10081" y="3703"/>
                  </a:cubicBezTo>
                  <a:cubicBezTo>
                    <a:pt x="9670" y="2973"/>
                    <a:pt x="8940" y="2493"/>
                    <a:pt x="8255" y="2060"/>
                  </a:cubicBezTo>
                  <a:cubicBezTo>
                    <a:pt x="7525" y="1603"/>
                    <a:pt x="6726" y="1192"/>
                    <a:pt x="5927" y="895"/>
                  </a:cubicBezTo>
                  <a:cubicBezTo>
                    <a:pt x="4357" y="280"/>
                    <a:pt x="2670" y="0"/>
                    <a:pt x="10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830;p87">
              <a:extLst>
                <a:ext uri="{FF2B5EF4-FFF2-40B4-BE49-F238E27FC236}">
                  <a16:creationId xmlns:a16="http://schemas.microsoft.com/office/drawing/2014/main" id="{FD95C90D-73EB-4ACA-A5C1-6AE62D3CB402}"/>
                </a:ext>
              </a:extLst>
            </p:cNvPr>
            <p:cNvSpPr/>
            <p:nvPr/>
          </p:nvSpPr>
          <p:spPr>
            <a:xfrm>
              <a:off x="3375050" y="3302875"/>
              <a:ext cx="379900" cy="127475"/>
            </a:xfrm>
            <a:custGeom>
              <a:avLst/>
              <a:gdLst/>
              <a:ahLst/>
              <a:cxnLst/>
              <a:rect l="l" t="t" r="r" b="b"/>
              <a:pathLst>
                <a:path w="15196" h="5099" extrusionOk="0">
                  <a:moveTo>
                    <a:pt x="654" y="0"/>
                  </a:moveTo>
                  <a:cubicBezTo>
                    <a:pt x="318" y="0"/>
                    <a:pt x="0" y="270"/>
                    <a:pt x="268" y="616"/>
                  </a:cubicBezTo>
                  <a:cubicBezTo>
                    <a:pt x="1751" y="2557"/>
                    <a:pt x="4148" y="3378"/>
                    <a:pt x="6408" y="3995"/>
                  </a:cubicBezTo>
                  <a:cubicBezTo>
                    <a:pt x="7663" y="4337"/>
                    <a:pt x="8964" y="4588"/>
                    <a:pt x="10242" y="4793"/>
                  </a:cubicBezTo>
                  <a:cubicBezTo>
                    <a:pt x="10904" y="4885"/>
                    <a:pt x="11566" y="4953"/>
                    <a:pt x="12251" y="4999"/>
                  </a:cubicBezTo>
                  <a:cubicBezTo>
                    <a:pt x="12686" y="5044"/>
                    <a:pt x="13160" y="5099"/>
                    <a:pt x="13622" y="5099"/>
                  </a:cubicBezTo>
                  <a:cubicBezTo>
                    <a:pt x="13863" y="5099"/>
                    <a:pt x="14101" y="5084"/>
                    <a:pt x="14328" y="5045"/>
                  </a:cubicBezTo>
                  <a:cubicBezTo>
                    <a:pt x="14716" y="4976"/>
                    <a:pt x="15195" y="4223"/>
                    <a:pt x="14602" y="4086"/>
                  </a:cubicBezTo>
                  <a:cubicBezTo>
                    <a:pt x="13917" y="3903"/>
                    <a:pt x="13141" y="3949"/>
                    <a:pt x="12434" y="3880"/>
                  </a:cubicBezTo>
                  <a:cubicBezTo>
                    <a:pt x="11772" y="3835"/>
                    <a:pt x="11110" y="3766"/>
                    <a:pt x="10448" y="3675"/>
                  </a:cubicBezTo>
                  <a:cubicBezTo>
                    <a:pt x="9169" y="3492"/>
                    <a:pt x="7868" y="3241"/>
                    <a:pt x="6613" y="2899"/>
                  </a:cubicBezTo>
                  <a:cubicBezTo>
                    <a:pt x="4650" y="2374"/>
                    <a:pt x="2436" y="1780"/>
                    <a:pt x="1067" y="183"/>
                  </a:cubicBezTo>
                  <a:cubicBezTo>
                    <a:pt x="960" y="55"/>
                    <a:pt x="805" y="0"/>
                    <a:pt x="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" name="Google Shape;749;p4">
            <a:extLst>
              <a:ext uri="{FF2B5EF4-FFF2-40B4-BE49-F238E27FC236}">
                <a16:creationId xmlns:a16="http://schemas.microsoft.com/office/drawing/2014/main" id="{C144C0A7-4967-43C9-991D-E0EB8618446D}"/>
              </a:ext>
            </a:extLst>
          </p:cNvPr>
          <p:cNvSpPr txBox="1">
            <a:spLocks/>
          </p:cNvSpPr>
          <p:nvPr/>
        </p:nvSpPr>
        <p:spPr>
          <a:xfrm>
            <a:off x="3684883" y="2273829"/>
            <a:ext cx="1560492" cy="850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12700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1800" b="1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 clic </a:t>
            </a:r>
            <a:r>
              <a:rPr lang="pt-BR" sz="1800" b="1" dirty="0" err="1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pt-BR" sz="1800" b="1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b="1" dirty="0" err="1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</a:t>
            </a:r>
            <a:r>
              <a:rPr lang="pt-BR" sz="1800" b="1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beca que se </a:t>
            </a:r>
            <a:r>
              <a:rPr lang="pt-BR" sz="1800" b="1" dirty="0" err="1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desea</a:t>
            </a:r>
            <a:r>
              <a:rPr lang="pt-BR" sz="1800" b="1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b="1" dirty="0" err="1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conocer</a:t>
            </a:r>
            <a:r>
              <a:rPr lang="pt-BR" sz="1800" b="1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MX" sz="1800" b="1" dirty="0"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056" name="Google Shape;2056;p70"/>
          <p:cNvGrpSpPr/>
          <p:nvPr/>
        </p:nvGrpSpPr>
        <p:grpSpPr>
          <a:xfrm>
            <a:off x="2668433" y="1688870"/>
            <a:ext cx="1204421" cy="779463"/>
            <a:chOff x="5248525" y="821375"/>
            <a:chExt cx="1082824" cy="694544"/>
          </a:xfrm>
        </p:grpSpPr>
        <p:sp>
          <p:nvSpPr>
            <p:cNvPr id="2057" name="Google Shape;2057;p70"/>
            <p:cNvSpPr/>
            <p:nvPr/>
          </p:nvSpPr>
          <p:spPr>
            <a:xfrm>
              <a:off x="5386964" y="1033865"/>
              <a:ext cx="843217" cy="475585"/>
            </a:xfrm>
            <a:custGeom>
              <a:avLst/>
              <a:gdLst/>
              <a:ahLst/>
              <a:cxnLst/>
              <a:rect l="l" t="t" r="r" b="b"/>
              <a:pathLst>
                <a:path w="24870" h="14027" extrusionOk="0">
                  <a:moveTo>
                    <a:pt x="2110" y="1"/>
                  </a:moveTo>
                  <a:lnTo>
                    <a:pt x="172" y="5463"/>
                  </a:lnTo>
                  <a:lnTo>
                    <a:pt x="0" y="5941"/>
                  </a:lnTo>
                  <a:lnTo>
                    <a:pt x="22760" y="14026"/>
                  </a:lnTo>
                  <a:lnTo>
                    <a:pt x="22995" y="13368"/>
                  </a:lnTo>
                  <a:lnTo>
                    <a:pt x="24870" y="8086"/>
                  </a:lnTo>
                  <a:lnTo>
                    <a:pt x="2110" y="1"/>
                  </a:lnTo>
                  <a:close/>
                </a:path>
              </a:pathLst>
            </a:custGeom>
            <a:solidFill>
              <a:srgbClr val="0285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70"/>
            <p:cNvSpPr/>
            <p:nvPr/>
          </p:nvSpPr>
          <p:spPr>
            <a:xfrm>
              <a:off x="5455115" y="824528"/>
              <a:ext cx="851795" cy="486876"/>
            </a:xfrm>
            <a:custGeom>
              <a:avLst/>
              <a:gdLst/>
              <a:ahLst/>
              <a:cxnLst/>
              <a:rect l="l" t="t" r="r" b="b"/>
              <a:pathLst>
                <a:path w="25123" h="14360" extrusionOk="0">
                  <a:moveTo>
                    <a:pt x="2209" y="0"/>
                  </a:moveTo>
                  <a:lnTo>
                    <a:pt x="0" y="6220"/>
                  </a:lnTo>
                  <a:lnTo>
                    <a:pt x="22914" y="14359"/>
                  </a:lnTo>
                  <a:lnTo>
                    <a:pt x="25122" y="8140"/>
                  </a:lnTo>
                  <a:lnTo>
                    <a:pt x="2209" y="0"/>
                  </a:lnTo>
                  <a:close/>
                </a:path>
              </a:pathLst>
            </a:custGeom>
            <a:solidFill>
              <a:srgbClr val="00AF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70"/>
            <p:cNvSpPr/>
            <p:nvPr/>
          </p:nvSpPr>
          <p:spPr>
            <a:xfrm>
              <a:off x="5343564" y="832157"/>
              <a:ext cx="980431" cy="665352"/>
            </a:xfrm>
            <a:custGeom>
              <a:avLst/>
              <a:gdLst/>
              <a:ahLst/>
              <a:cxnLst/>
              <a:rect l="l" t="t" r="r" b="b"/>
              <a:pathLst>
                <a:path w="28917" h="19624" extrusionOk="0">
                  <a:moveTo>
                    <a:pt x="3858" y="0"/>
                  </a:moveTo>
                  <a:lnTo>
                    <a:pt x="0" y="10853"/>
                  </a:lnTo>
                  <a:cubicBezTo>
                    <a:pt x="36" y="10889"/>
                    <a:pt x="72" y="10916"/>
                    <a:pt x="118" y="10934"/>
                  </a:cubicBezTo>
                  <a:lnTo>
                    <a:pt x="1452" y="11412"/>
                  </a:lnTo>
                  <a:lnTo>
                    <a:pt x="3390" y="5950"/>
                  </a:lnTo>
                  <a:lnTo>
                    <a:pt x="5328" y="496"/>
                  </a:lnTo>
                  <a:lnTo>
                    <a:pt x="3994" y="27"/>
                  </a:lnTo>
                  <a:cubicBezTo>
                    <a:pt x="3948" y="18"/>
                    <a:pt x="3903" y="9"/>
                    <a:pt x="3858" y="0"/>
                  </a:cubicBezTo>
                  <a:close/>
                  <a:moveTo>
                    <a:pt x="28061" y="8681"/>
                  </a:moveTo>
                  <a:lnTo>
                    <a:pt x="26150" y="14035"/>
                  </a:lnTo>
                  <a:lnTo>
                    <a:pt x="24275" y="19317"/>
                  </a:lnTo>
                  <a:lnTo>
                    <a:pt x="25140" y="19624"/>
                  </a:lnTo>
                  <a:lnTo>
                    <a:pt x="28917" y="8978"/>
                  </a:lnTo>
                  <a:lnTo>
                    <a:pt x="28061" y="8681"/>
                  </a:lnTo>
                  <a:close/>
                </a:path>
              </a:pathLst>
            </a:custGeom>
            <a:solidFill>
              <a:srgbClr val="AFA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70"/>
            <p:cNvSpPr/>
            <p:nvPr/>
          </p:nvSpPr>
          <p:spPr>
            <a:xfrm>
              <a:off x="5248525" y="830292"/>
              <a:ext cx="225875" cy="369870"/>
            </a:xfrm>
            <a:custGeom>
              <a:avLst/>
              <a:gdLst/>
              <a:ahLst/>
              <a:cxnLst/>
              <a:rect l="l" t="t" r="r" b="b"/>
              <a:pathLst>
                <a:path w="6662" h="10909" extrusionOk="0">
                  <a:moveTo>
                    <a:pt x="5792" y="0"/>
                  </a:moveTo>
                  <a:cubicBezTo>
                    <a:pt x="3890" y="0"/>
                    <a:pt x="2470" y="856"/>
                    <a:pt x="1550" y="2561"/>
                  </a:cubicBezTo>
                  <a:cubicBezTo>
                    <a:pt x="1019" y="3553"/>
                    <a:pt x="640" y="4607"/>
                    <a:pt x="424" y="5743"/>
                  </a:cubicBezTo>
                  <a:cubicBezTo>
                    <a:pt x="0" y="7934"/>
                    <a:pt x="802" y="9655"/>
                    <a:pt x="2803" y="10908"/>
                  </a:cubicBezTo>
                  <a:lnTo>
                    <a:pt x="6661" y="55"/>
                  </a:lnTo>
                  <a:cubicBezTo>
                    <a:pt x="6361" y="18"/>
                    <a:pt x="6071" y="0"/>
                    <a:pt x="5792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70"/>
            <p:cNvSpPr/>
            <p:nvPr/>
          </p:nvSpPr>
          <p:spPr>
            <a:xfrm>
              <a:off x="5250356" y="821375"/>
              <a:ext cx="1080993" cy="694544"/>
            </a:xfrm>
            <a:custGeom>
              <a:avLst/>
              <a:gdLst/>
              <a:ahLst/>
              <a:cxnLst/>
              <a:rect l="l" t="t" r="r" b="b"/>
              <a:pathLst>
                <a:path w="31883" h="20485" extrusionOk="0">
                  <a:moveTo>
                    <a:pt x="30903" y="9238"/>
                  </a:moveTo>
                  <a:lnTo>
                    <a:pt x="31425" y="9422"/>
                  </a:lnTo>
                  <a:lnTo>
                    <a:pt x="31425" y="9422"/>
                  </a:lnTo>
                  <a:cubicBezTo>
                    <a:pt x="31154" y="10260"/>
                    <a:pt x="30869" y="11089"/>
                    <a:pt x="30584" y="11910"/>
                  </a:cubicBezTo>
                  <a:cubicBezTo>
                    <a:pt x="30287" y="12803"/>
                    <a:pt x="29971" y="13686"/>
                    <a:pt x="29656" y="14578"/>
                  </a:cubicBezTo>
                  <a:lnTo>
                    <a:pt x="28700" y="17238"/>
                  </a:lnTo>
                  <a:cubicBezTo>
                    <a:pt x="28398" y="18060"/>
                    <a:pt x="28088" y="18875"/>
                    <a:pt x="27770" y="19697"/>
                  </a:cubicBezTo>
                  <a:lnTo>
                    <a:pt x="27770" y="19697"/>
                  </a:lnTo>
                  <a:lnTo>
                    <a:pt x="27262" y="19517"/>
                  </a:lnTo>
                  <a:lnTo>
                    <a:pt x="27262" y="19517"/>
                  </a:lnTo>
                  <a:cubicBezTo>
                    <a:pt x="27552" y="18623"/>
                    <a:pt x="27856" y="17736"/>
                    <a:pt x="28160" y="16841"/>
                  </a:cubicBezTo>
                  <a:cubicBezTo>
                    <a:pt x="28493" y="15894"/>
                    <a:pt x="28818" y="14948"/>
                    <a:pt x="29160" y="14002"/>
                  </a:cubicBezTo>
                  <a:cubicBezTo>
                    <a:pt x="29503" y="13055"/>
                    <a:pt x="29836" y="12109"/>
                    <a:pt x="30179" y="11171"/>
                  </a:cubicBezTo>
                  <a:cubicBezTo>
                    <a:pt x="30419" y="10523"/>
                    <a:pt x="30660" y="9880"/>
                    <a:pt x="30903" y="9238"/>
                  </a:cubicBezTo>
                  <a:close/>
                  <a:moveTo>
                    <a:pt x="5751" y="373"/>
                  </a:moveTo>
                  <a:cubicBezTo>
                    <a:pt x="6073" y="381"/>
                    <a:pt x="6404" y="417"/>
                    <a:pt x="6717" y="470"/>
                  </a:cubicBezTo>
                  <a:lnTo>
                    <a:pt x="6717" y="470"/>
                  </a:lnTo>
                  <a:cubicBezTo>
                    <a:pt x="6935" y="557"/>
                    <a:pt x="7145" y="636"/>
                    <a:pt x="7355" y="724"/>
                  </a:cubicBezTo>
                  <a:cubicBezTo>
                    <a:pt x="7581" y="814"/>
                    <a:pt x="7797" y="904"/>
                    <a:pt x="8013" y="994"/>
                  </a:cubicBezTo>
                  <a:cubicBezTo>
                    <a:pt x="8013" y="994"/>
                    <a:pt x="8013" y="1003"/>
                    <a:pt x="8013" y="1003"/>
                  </a:cubicBezTo>
                  <a:cubicBezTo>
                    <a:pt x="8033" y="1009"/>
                    <a:pt x="8052" y="1011"/>
                    <a:pt x="8071" y="1011"/>
                  </a:cubicBezTo>
                  <a:cubicBezTo>
                    <a:pt x="8152" y="1011"/>
                    <a:pt x="8228" y="966"/>
                    <a:pt x="8257" y="886"/>
                  </a:cubicBezTo>
                  <a:lnTo>
                    <a:pt x="8257" y="877"/>
                  </a:lnTo>
                  <a:lnTo>
                    <a:pt x="8414" y="444"/>
                  </a:lnTo>
                  <a:lnTo>
                    <a:pt x="8414" y="444"/>
                  </a:lnTo>
                  <a:cubicBezTo>
                    <a:pt x="10263" y="1072"/>
                    <a:pt x="12104" y="1701"/>
                    <a:pt x="13945" y="2347"/>
                  </a:cubicBezTo>
                  <a:cubicBezTo>
                    <a:pt x="15847" y="3005"/>
                    <a:pt x="17749" y="3672"/>
                    <a:pt x="19641" y="4339"/>
                  </a:cubicBezTo>
                  <a:lnTo>
                    <a:pt x="22490" y="5348"/>
                  </a:lnTo>
                  <a:lnTo>
                    <a:pt x="25329" y="6367"/>
                  </a:lnTo>
                  <a:cubicBezTo>
                    <a:pt x="27160" y="7029"/>
                    <a:pt x="28991" y="7701"/>
                    <a:pt x="30814" y="8396"/>
                  </a:cubicBezTo>
                  <a:lnTo>
                    <a:pt x="30814" y="8396"/>
                  </a:lnTo>
                  <a:cubicBezTo>
                    <a:pt x="30764" y="8551"/>
                    <a:pt x="30714" y="8705"/>
                    <a:pt x="30664" y="8859"/>
                  </a:cubicBezTo>
                  <a:lnTo>
                    <a:pt x="30664" y="8859"/>
                  </a:lnTo>
                  <a:cubicBezTo>
                    <a:pt x="30645" y="8878"/>
                    <a:pt x="30630" y="8901"/>
                    <a:pt x="30620" y="8927"/>
                  </a:cubicBezTo>
                  <a:cubicBezTo>
                    <a:pt x="30610" y="8958"/>
                    <a:pt x="30607" y="8990"/>
                    <a:pt x="30611" y="9019"/>
                  </a:cubicBezTo>
                  <a:lnTo>
                    <a:pt x="30611" y="9019"/>
                  </a:lnTo>
                  <a:cubicBezTo>
                    <a:pt x="30384" y="9706"/>
                    <a:pt x="30151" y="10391"/>
                    <a:pt x="29917" y="11072"/>
                  </a:cubicBezTo>
                  <a:cubicBezTo>
                    <a:pt x="29602" y="12027"/>
                    <a:pt x="29259" y="12974"/>
                    <a:pt x="28926" y="13920"/>
                  </a:cubicBezTo>
                  <a:cubicBezTo>
                    <a:pt x="28592" y="14867"/>
                    <a:pt x="28250" y="15804"/>
                    <a:pt x="27907" y="16751"/>
                  </a:cubicBezTo>
                  <a:cubicBezTo>
                    <a:pt x="27557" y="17694"/>
                    <a:pt x="27216" y="18628"/>
                    <a:pt x="26847" y="19562"/>
                  </a:cubicBezTo>
                  <a:lnTo>
                    <a:pt x="26847" y="19562"/>
                  </a:lnTo>
                  <a:cubicBezTo>
                    <a:pt x="26846" y="19565"/>
                    <a:pt x="26845" y="19569"/>
                    <a:pt x="26844" y="19572"/>
                  </a:cubicBezTo>
                  <a:lnTo>
                    <a:pt x="26841" y="19578"/>
                  </a:lnTo>
                  <a:lnTo>
                    <a:pt x="26841" y="19578"/>
                  </a:lnTo>
                  <a:cubicBezTo>
                    <a:pt x="26840" y="19580"/>
                    <a:pt x="26838" y="19581"/>
                    <a:pt x="26835" y="19581"/>
                  </a:cubicBezTo>
                  <a:cubicBezTo>
                    <a:pt x="26832" y="19592"/>
                    <a:pt x="26830" y="19603"/>
                    <a:pt x="26829" y="19614"/>
                  </a:cubicBezTo>
                  <a:lnTo>
                    <a:pt x="26829" y="19614"/>
                  </a:lnTo>
                  <a:lnTo>
                    <a:pt x="26673" y="20051"/>
                  </a:lnTo>
                  <a:lnTo>
                    <a:pt x="26673" y="20051"/>
                  </a:lnTo>
                  <a:cubicBezTo>
                    <a:pt x="24831" y="19414"/>
                    <a:pt x="22989" y="18785"/>
                    <a:pt x="21147" y="18148"/>
                  </a:cubicBezTo>
                  <a:lnTo>
                    <a:pt x="15450" y="16147"/>
                  </a:lnTo>
                  <a:lnTo>
                    <a:pt x="9753" y="14137"/>
                  </a:lnTo>
                  <a:cubicBezTo>
                    <a:pt x="7921" y="13474"/>
                    <a:pt x="6090" y="12811"/>
                    <a:pt x="4274" y="12091"/>
                  </a:cubicBezTo>
                  <a:lnTo>
                    <a:pt x="4274" y="12091"/>
                  </a:lnTo>
                  <a:lnTo>
                    <a:pt x="4381" y="11793"/>
                  </a:lnTo>
                  <a:cubicBezTo>
                    <a:pt x="4417" y="11694"/>
                    <a:pt x="4363" y="11586"/>
                    <a:pt x="4264" y="11550"/>
                  </a:cubicBezTo>
                  <a:cubicBezTo>
                    <a:pt x="3813" y="11397"/>
                    <a:pt x="3371" y="11252"/>
                    <a:pt x="2921" y="11099"/>
                  </a:cubicBezTo>
                  <a:lnTo>
                    <a:pt x="2921" y="11099"/>
                  </a:lnTo>
                  <a:lnTo>
                    <a:pt x="2957" y="11108"/>
                  </a:lnTo>
                  <a:cubicBezTo>
                    <a:pt x="2398" y="10784"/>
                    <a:pt x="1884" y="10378"/>
                    <a:pt x="1460" y="9891"/>
                  </a:cubicBezTo>
                  <a:cubicBezTo>
                    <a:pt x="1046" y="9404"/>
                    <a:pt x="739" y="8828"/>
                    <a:pt x="595" y="8215"/>
                  </a:cubicBezTo>
                  <a:cubicBezTo>
                    <a:pt x="442" y="7602"/>
                    <a:pt x="451" y="6962"/>
                    <a:pt x="550" y="6331"/>
                  </a:cubicBezTo>
                  <a:cubicBezTo>
                    <a:pt x="604" y="6015"/>
                    <a:pt x="685" y="5700"/>
                    <a:pt x="766" y="5393"/>
                  </a:cubicBezTo>
                  <a:cubicBezTo>
                    <a:pt x="856" y="5078"/>
                    <a:pt x="956" y="4771"/>
                    <a:pt x="1055" y="4465"/>
                  </a:cubicBezTo>
                  <a:cubicBezTo>
                    <a:pt x="1514" y="3266"/>
                    <a:pt x="2010" y="2022"/>
                    <a:pt x="3029" y="1211"/>
                  </a:cubicBezTo>
                  <a:cubicBezTo>
                    <a:pt x="3534" y="814"/>
                    <a:pt x="4147" y="562"/>
                    <a:pt x="4787" y="454"/>
                  </a:cubicBezTo>
                  <a:cubicBezTo>
                    <a:pt x="5102" y="391"/>
                    <a:pt x="5426" y="373"/>
                    <a:pt x="5751" y="373"/>
                  </a:cubicBezTo>
                  <a:close/>
                  <a:moveTo>
                    <a:pt x="8302" y="1"/>
                  </a:moveTo>
                  <a:cubicBezTo>
                    <a:pt x="8223" y="1"/>
                    <a:pt x="8150" y="51"/>
                    <a:pt x="8122" y="129"/>
                  </a:cubicBezTo>
                  <a:lnTo>
                    <a:pt x="8113" y="129"/>
                  </a:lnTo>
                  <a:lnTo>
                    <a:pt x="7956" y="581"/>
                  </a:lnTo>
                  <a:lnTo>
                    <a:pt x="7956" y="581"/>
                  </a:lnTo>
                  <a:cubicBezTo>
                    <a:pt x="7792" y="532"/>
                    <a:pt x="7628" y="479"/>
                    <a:pt x="7464" y="427"/>
                  </a:cubicBezTo>
                  <a:cubicBezTo>
                    <a:pt x="7238" y="363"/>
                    <a:pt x="7013" y="291"/>
                    <a:pt x="6788" y="219"/>
                  </a:cubicBezTo>
                  <a:lnTo>
                    <a:pt x="6779" y="219"/>
                  </a:lnTo>
                  <a:cubicBezTo>
                    <a:pt x="6779" y="210"/>
                    <a:pt x="6770" y="210"/>
                    <a:pt x="6761" y="210"/>
                  </a:cubicBezTo>
                  <a:cubicBezTo>
                    <a:pt x="6451" y="177"/>
                    <a:pt x="6140" y="157"/>
                    <a:pt x="5828" y="157"/>
                  </a:cubicBezTo>
                  <a:cubicBezTo>
                    <a:pt x="5468" y="157"/>
                    <a:pt x="5108" y="183"/>
                    <a:pt x="4750" y="246"/>
                  </a:cubicBezTo>
                  <a:cubicBezTo>
                    <a:pt x="4083" y="363"/>
                    <a:pt x="3434" y="616"/>
                    <a:pt x="2876" y="994"/>
                  </a:cubicBezTo>
                  <a:cubicBezTo>
                    <a:pt x="2299" y="1373"/>
                    <a:pt x="1821" y="1887"/>
                    <a:pt x="1442" y="2464"/>
                  </a:cubicBezTo>
                  <a:cubicBezTo>
                    <a:pt x="1253" y="2752"/>
                    <a:pt x="1100" y="3050"/>
                    <a:pt x="956" y="3347"/>
                  </a:cubicBezTo>
                  <a:cubicBezTo>
                    <a:pt x="802" y="3654"/>
                    <a:pt x="676" y="3969"/>
                    <a:pt x="568" y="4294"/>
                  </a:cubicBezTo>
                  <a:cubicBezTo>
                    <a:pt x="343" y="4934"/>
                    <a:pt x="171" y="5583"/>
                    <a:pt x="81" y="6268"/>
                  </a:cubicBezTo>
                  <a:cubicBezTo>
                    <a:pt x="0" y="6944"/>
                    <a:pt x="27" y="7647"/>
                    <a:pt x="225" y="8314"/>
                  </a:cubicBezTo>
                  <a:cubicBezTo>
                    <a:pt x="406" y="8981"/>
                    <a:pt x="766" y="9594"/>
                    <a:pt x="1208" y="10108"/>
                  </a:cubicBezTo>
                  <a:cubicBezTo>
                    <a:pt x="1659" y="10630"/>
                    <a:pt x="2209" y="11045"/>
                    <a:pt x="2776" y="11397"/>
                  </a:cubicBezTo>
                  <a:cubicBezTo>
                    <a:pt x="2785" y="11406"/>
                    <a:pt x="2794" y="11415"/>
                    <a:pt x="2803" y="11415"/>
                  </a:cubicBezTo>
                  <a:lnTo>
                    <a:pt x="2812" y="11415"/>
                  </a:lnTo>
                  <a:cubicBezTo>
                    <a:pt x="3194" y="11555"/>
                    <a:pt x="3575" y="11695"/>
                    <a:pt x="3957" y="11841"/>
                  </a:cubicBezTo>
                  <a:lnTo>
                    <a:pt x="3957" y="11841"/>
                  </a:lnTo>
                  <a:lnTo>
                    <a:pt x="3849" y="12136"/>
                  </a:lnTo>
                  <a:lnTo>
                    <a:pt x="3840" y="12154"/>
                  </a:lnTo>
                  <a:cubicBezTo>
                    <a:pt x="3813" y="12253"/>
                    <a:pt x="3867" y="12361"/>
                    <a:pt x="3966" y="12388"/>
                  </a:cubicBezTo>
                  <a:cubicBezTo>
                    <a:pt x="5886" y="12992"/>
                    <a:pt x="7788" y="13650"/>
                    <a:pt x="9690" y="14317"/>
                  </a:cubicBezTo>
                  <a:lnTo>
                    <a:pt x="15378" y="16345"/>
                  </a:lnTo>
                  <a:lnTo>
                    <a:pt x="21057" y="18400"/>
                  </a:lnTo>
                  <a:cubicBezTo>
                    <a:pt x="22950" y="19076"/>
                    <a:pt x="24833" y="19779"/>
                    <a:pt x="26726" y="20473"/>
                  </a:cubicBezTo>
                  <a:cubicBezTo>
                    <a:pt x="26747" y="20481"/>
                    <a:pt x="26769" y="20485"/>
                    <a:pt x="26791" y="20485"/>
                  </a:cubicBezTo>
                  <a:cubicBezTo>
                    <a:pt x="26871" y="20485"/>
                    <a:pt x="26950" y="20435"/>
                    <a:pt x="26979" y="20356"/>
                  </a:cubicBezTo>
                  <a:lnTo>
                    <a:pt x="27142" y="19880"/>
                  </a:lnTo>
                  <a:lnTo>
                    <a:pt x="27142" y="19880"/>
                  </a:lnTo>
                  <a:lnTo>
                    <a:pt x="27817" y="20122"/>
                  </a:lnTo>
                  <a:lnTo>
                    <a:pt x="27835" y="20131"/>
                  </a:lnTo>
                  <a:cubicBezTo>
                    <a:pt x="27852" y="20136"/>
                    <a:pt x="27869" y="20138"/>
                    <a:pt x="27886" y="20138"/>
                  </a:cubicBezTo>
                  <a:cubicBezTo>
                    <a:pt x="27967" y="20138"/>
                    <a:pt x="28040" y="20087"/>
                    <a:pt x="28069" y="20005"/>
                  </a:cubicBezTo>
                  <a:cubicBezTo>
                    <a:pt x="28358" y="19112"/>
                    <a:pt x="28655" y="18220"/>
                    <a:pt x="28962" y="17328"/>
                  </a:cubicBezTo>
                  <a:lnTo>
                    <a:pt x="29890" y="14660"/>
                  </a:lnTo>
                  <a:cubicBezTo>
                    <a:pt x="30215" y="13776"/>
                    <a:pt x="30530" y="12893"/>
                    <a:pt x="30855" y="12009"/>
                  </a:cubicBezTo>
                  <a:cubicBezTo>
                    <a:pt x="31179" y="11126"/>
                    <a:pt x="31504" y="10243"/>
                    <a:pt x="31846" y="9368"/>
                  </a:cubicBezTo>
                  <a:cubicBezTo>
                    <a:pt x="31846" y="9368"/>
                    <a:pt x="31846" y="9359"/>
                    <a:pt x="31846" y="9359"/>
                  </a:cubicBezTo>
                  <a:cubicBezTo>
                    <a:pt x="31882" y="9260"/>
                    <a:pt x="31837" y="9152"/>
                    <a:pt x="31738" y="9116"/>
                  </a:cubicBezTo>
                  <a:lnTo>
                    <a:pt x="31729" y="9116"/>
                  </a:lnTo>
                  <a:lnTo>
                    <a:pt x="31043" y="8870"/>
                  </a:lnTo>
                  <a:lnTo>
                    <a:pt x="31043" y="8870"/>
                  </a:lnTo>
                  <a:cubicBezTo>
                    <a:pt x="31109" y="8697"/>
                    <a:pt x="31176" y="8523"/>
                    <a:pt x="31242" y="8350"/>
                  </a:cubicBezTo>
                  <a:cubicBezTo>
                    <a:pt x="31242" y="8350"/>
                    <a:pt x="31242" y="8341"/>
                    <a:pt x="31242" y="8341"/>
                  </a:cubicBezTo>
                  <a:cubicBezTo>
                    <a:pt x="31278" y="8242"/>
                    <a:pt x="31224" y="8133"/>
                    <a:pt x="31125" y="8097"/>
                  </a:cubicBezTo>
                  <a:cubicBezTo>
                    <a:pt x="29214" y="7466"/>
                    <a:pt x="27303" y="6817"/>
                    <a:pt x="25410" y="6150"/>
                  </a:cubicBezTo>
                  <a:lnTo>
                    <a:pt x="22562" y="5150"/>
                  </a:lnTo>
                  <a:lnTo>
                    <a:pt x="19714" y="4131"/>
                  </a:lnTo>
                  <a:cubicBezTo>
                    <a:pt x="17821" y="3455"/>
                    <a:pt x="15928" y="2779"/>
                    <a:pt x="14035" y="2085"/>
                  </a:cubicBezTo>
                  <a:cubicBezTo>
                    <a:pt x="12142" y="1409"/>
                    <a:pt x="10258" y="706"/>
                    <a:pt x="8365" y="12"/>
                  </a:cubicBezTo>
                  <a:cubicBezTo>
                    <a:pt x="8344" y="4"/>
                    <a:pt x="8323" y="1"/>
                    <a:pt x="83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70"/>
            <p:cNvSpPr/>
            <p:nvPr/>
          </p:nvSpPr>
          <p:spPr>
            <a:xfrm>
              <a:off x="5385438" y="842193"/>
              <a:ext cx="146402" cy="383398"/>
            </a:xfrm>
            <a:custGeom>
              <a:avLst/>
              <a:gdLst/>
              <a:ahLst/>
              <a:cxnLst/>
              <a:rect l="l" t="t" r="r" b="b"/>
              <a:pathLst>
                <a:path w="4318" h="11308" extrusionOk="0">
                  <a:moveTo>
                    <a:pt x="4098" y="1"/>
                  </a:moveTo>
                  <a:cubicBezTo>
                    <a:pt x="4017" y="1"/>
                    <a:pt x="3941" y="57"/>
                    <a:pt x="3912" y="137"/>
                  </a:cubicBezTo>
                  <a:cubicBezTo>
                    <a:pt x="3624" y="1057"/>
                    <a:pt x="3299" y="1967"/>
                    <a:pt x="2984" y="2877"/>
                  </a:cubicBezTo>
                  <a:lnTo>
                    <a:pt x="2001" y="5609"/>
                  </a:lnTo>
                  <a:lnTo>
                    <a:pt x="1028" y="8331"/>
                  </a:lnTo>
                  <a:cubicBezTo>
                    <a:pt x="703" y="9241"/>
                    <a:pt x="361" y="10143"/>
                    <a:pt x="36" y="11053"/>
                  </a:cubicBezTo>
                  <a:cubicBezTo>
                    <a:pt x="0" y="11152"/>
                    <a:pt x="54" y="11269"/>
                    <a:pt x="154" y="11296"/>
                  </a:cubicBezTo>
                  <a:cubicBezTo>
                    <a:pt x="174" y="11304"/>
                    <a:pt x="196" y="11308"/>
                    <a:pt x="217" y="11308"/>
                  </a:cubicBezTo>
                  <a:cubicBezTo>
                    <a:pt x="295" y="11308"/>
                    <a:pt x="368" y="11257"/>
                    <a:pt x="397" y="11179"/>
                  </a:cubicBezTo>
                  <a:cubicBezTo>
                    <a:pt x="712" y="10269"/>
                    <a:pt x="1028" y="9358"/>
                    <a:pt x="1343" y="8448"/>
                  </a:cubicBezTo>
                  <a:lnTo>
                    <a:pt x="2308" y="5717"/>
                  </a:lnTo>
                  <a:lnTo>
                    <a:pt x="3272" y="2985"/>
                  </a:lnTo>
                  <a:cubicBezTo>
                    <a:pt x="3597" y="2075"/>
                    <a:pt x="3921" y="1165"/>
                    <a:pt x="4273" y="263"/>
                  </a:cubicBezTo>
                  <a:cubicBezTo>
                    <a:pt x="4282" y="263"/>
                    <a:pt x="4282" y="254"/>
                    <a:pt x="4282" y="254"/>
                  </a:cubicBezTo>
                  <a:cubicBezTo>
                    <a:pt x="4318" y="155"/>
                    <a:pt x="4255" y="47"/>
                    <a:pt x="4156" y="11"/>
                  </a:cubicBezTo>
                  <a:cubicBezTo>
                    <a:pt x="4136" y="4"/>
                    <a:pt x="4117" y="1"/>
                    <a:pt x="40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" name="Google Shape;2944;p88">
            <a:extLst>
              <a:ext uri="{FF2B5EF4-FFF2-40B4-BE49-F238E27FC236}">
                <a16:creationId xmlns:a16="http://schemas.microsoft.com/office/drawing/2014/main" id="{21AC100B-AB7B-4EF5-99EF-C79E9C3FC9D3}"/>
              </a:ext>
            </a:extLst>
          </p:cNvPr>
          <p:cNvGrpSpPr/>
          <p:nvPr/>
        </p:nvGrpSpPr>
        <p:grpSpPr>
          <a:xfrm rot="811844">
            <a:off x="1340986" y="2751031"/>
            <a:ext cx="1835826" cy="1227566"/>
            <a:chOff x="4345425" y="2175475"/>
            <a:chExt cx="800750" cy="176025"/>
          </a:xfrm>
        </p:grpSpPr>
        <p:sp>
          <p:nvSpPr>
            <p:cNvPr id="61" name="Google Shape;2945;p88">
              <a:extLst>
                <a:ext uri="{FF2B5EF4-FFF2-40B4-BE49-F238E27FC236}">
                  <a16:creationId xmlns:a16="http://schemas.microsoft.com/office/drawing/2014/main" id="{FC7610D6-9555-4EDF-9F9F-8F2A51B5A90A}"/>
                </a:ext>
              </a:extLst>
            </p:cNvPr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946;p88">
              <a:extLst>
                <a:ext uri="{FF2B5EF4-FFF2-40B4-BE49-F238E27FC236}">
                  <a16:creationId xmlns:a16="http://schemas.microsoft.com/office/drawing/2014/main" id="{93E37248-C550-4C67-A843-0A983468EBBC}"/>
                </a:ext>
              </a:extLst>
            </p:cNvPr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" name="Google Shape;2947;p88">
            <a:extLst>
              <a:ext uri="{FF2B5EF4-FFF2-40B4-BE49-F238E27FC236}">
                <a16:creationId xmlns:a16="http://schemas.microsoft.com/office/drawing/2014/main" id="{0ACC7457-580B-4C92-9889-061BCE3938D9}"/>
              </a:ext>
            </a:extLst>
          </p:cNvPr>
          <p:cNvSpPr txBox="1"/>
          <p:nvPr/>
        </p:nvSpPr>
        <p:spPr>
          <a:xfrm>
            <a:off x="1282699" y="2744660"/>
            <a:ext cx="1952400" cy="8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1</a:t>
            </a:r>
            <a:endParaRPr sz="6000" b="1" dirty="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grpSp>
        <p:nvGrpSpPr>
          <p:cNvPr id="64" name="Google Shape;2944;p88">
            <a:extLst>
              <a:ext uri="{FF2B5EF4-FFF2-40B4-BE49-F238E27FC236}">
                <a16:creationId xmlns:a16="http://schemas.microsoft.com/office/drawing/2014/main" id="{2F90ACCF-A718-4AD6-9258-BF5A57E2B15F}"/>
              </a:ext>
            </a:extLst>
          </p:cNvPr>
          <p:cNvGrpSpPr/>
          <p:nvPr/>
        </p:nvGrpSpPr>
        <p:grpSpPr>
          <a:xfrm rot="811844">
            <a:off x="6333842" y="2765735"/>
            <a:ext cx="1835826" cy="1227566"/>
            <a:chOff x="4345425" y="2175475"/>
            <a:chExt cx="800750" cy="176025"/>
          </a:xfrm>
        </p:grpSpPr>
        <p:sp>
          <p:nvSpPr>
            <p:cNvPr id="65" name="Google Shape;2945;p88">
              <a:extLst>
                <a:ext uri="{FF2B5EF4-FFF2-40B4-BE49-F238E27FC236}">
                  <a16:creationId xmlns:a16="http://schemas.microsoft.com/office/drawing/2014/main" id="{3EFE95EE-1E7B-421B-AB9B-E71EF2015D25}"/>
                </a:ext>
              </a:extLst>
            </p:cNvPr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946;p88">
              <a:extLst>
                <a:ext uri="{FF2B5EF4-FFF2-40B4-BE49-F238E27FC236}">
                  <a16:creationId xmlns:a16="http://schemas.microsoft.com/office/drawing/2014/main" id="{CB9931CB-89AB-4BD5-90D0-B7AF0618276B}"/>
                </a:ext>
              </a:extLst>
            </p:cNvPr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" name="Google Shape;2947;p88">
            <a:extLst>
              <a:ext uri="{FF2B5EF4-FFF2-40B4-BE49-F238E27FC236}">
                <a16:creationId xmlns:a16="http://schemas.microsoft.com/office/drawing/2014/main" id="{40612A13-E861-40E3-A65E-0004FEB67D63}"/>
              </a:ext>
            </a:extLst>
          </p:cNvPr>
          <p:cNvSpPr txBox="1"/>
          <p:nvPr/>
        </p:nvSpPr>
        <p:spPr>
          <a:xfrm>
            <a:off x="6275555" y="2759364"/>
            <a:ext cx="1952400" cy="8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2</a:t>
            </a:r>
            <a:endParaRPr sz="6000" b="1" dirty="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grpSp>
        <p:nvGrpSpPr>
          <p:cNvPr id="68" name="Google Shape;2944;p88">
            <a:extLst>
              <a:ext uri="{FF2B5EF4-FFF2-40B4-BE49-F238E27FC236}">
                <a16:creationId xmlns:a16="http://schemas.microsoft.com/office/drawing/2014/main" id="{AA25D5DA-9625-49AC-A801-749EA3CDEAFB}"/>
              </a:ext>
            </a:extLst>
          </p:cNvPr>
          <p:cNvGrpSpPr/>
          <p:nvPr/>
        </p:nvGrpSpPr>
        <p:grpSpPr>
          <a:xfrm rot="811844">
            <a:off x="5357642" y="461785"/>
            <a:ext cx="1835826" cy="1227566"/>
            <a:chOff x="4345425" y="2175475"/>
            <a:chExt cx="800750" cy="176025"/>
          </a:xfrm>
        </p:grpSpPr>
        <p:sp>
          <p:nvSpPr>
            <p:cNvPr id="69" name="Google Shape;2945;p88">
              <a:extLst>
                <a:ext uri="{FF2B5EF4-FFF2-40B4-BE49-F238E27FC236}">
                  <a16:creationId xmlns:a16="http://schemas.microsoft.com/office/drawing/2014/main" id="{594AD1EA-87F1-42DE-B50A-2D14C847A735}"/>
                </a:ext>
              </a:extLst>
            </p:cNvPr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946;p88">
              <a:extLst>
                <a:ext uri="{FF2B5EF4-FFF2-40B4-BE49-F238E27FC236}">
                  <a16:creationId xmlns:a16="http://schemas.microsoft.com/office/drawing/2014/main" id="{D80E7CFC-3280-40BA-9BB3-DA175E914F5C}"/>
                </a:ext>
              </a:extLst>
            </p:cNvPr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" name="Google Shape;2947;p88">
            <a:extLst>
              <a:ext uri="{FF2B5EF4-FFF2-40B4-BE49-F238E27FC236}">
                <a16:creationId xmlns:a16="http://schemas.microsoft.com/office/drawing/2014/main" id="{37D04933-5411-4A7C-98F5-FF79429D37D7}"/>
              </a:ext>
            </a:extLst>
          </p:cNvPr>
          <p:cNvSpPr txBox="1"/>
          <p:nvPr/>
        </p:nvSpPr>
        <p:spPr>
          <a:xfrm>
            <a:off x="5299355" y="455414"/>
            <a:ext cx="1952400" cy="8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3</a:t>
            </a:r>
            <a:endParaRPr sz="6000" b="1" dirty="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23D00F7F-3D42-4DD0-8DF5-C2B4D59727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62"/>
          <a:stretch/>
        </p:blipFill>
        <p:spPr bwMode="auto">
          <a:xfrm>
            <a:off x="5032991" y="3941509"/>
            <a:ext cx="3656553" cy="114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3" name="Google Shape;863;g23131550a47_0_41"/>
          <p:cNvSpPr txBox="1">
            <a:spLocks noGrp="1"/>
          </p:cNvSpPr>
          <p:nvPr>
            <p:ph type="title" idx="4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dirty="0">
                <a:sym typeface="Calibri"/>
              </a:rPr>
              <a:t>BECAS JÓVENES ESCRIBIENDO EL FUTURO</a:t>
            </a:r>
            <a:endParaRPr dirty="0"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27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64" name="Google Shape;864;g23131550a47_0_41"/>
          <p:cNvSpPr txBox="1">
            <a:spLocks noGrp="1"/>
          </p:cNvSpPr>
          <p:nvPr>
            <p:ph type="ctrTitle"/>
          </p:nvPr>
        </p:nvSpPr>
        <p:spPr>
          <a:xfrm>
            <a:off x="368374" y="1575710"/>
            <a:ext cx="7704000" cy="29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A64D79"/>
                </a:solidFill>
                <a:latin typeface="Candara" panose="020E0502030303020204" pitchFamily="34" charset="0"/>
              </a:rPr>
              <a:t>DIRIGIDO A:</a:t>
            </a:r>
            <a:r>
              <a:rPr lang="en" sz="1600" dirty="0">
                <a:latin typeface="Candara" panose="020E0502030303020204" pitchFamily="34" charset="0"/>
              </a:rPr>
              <a:t> Alumnos de hasta 29 años en condición de pobreza o vulnerabilidad.</a:t>
            </a:r>
            <a:endParaRPr sz="1600" dirty="0">
              <a:latin typeface="Candara" panose="020E0502030303020204" pitchFamily="34" charset="0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A64D79"/>
                </a:solidFill>
                <a:latin typeface="Candara" panose="020E0502030303020204" pitchFamily="34" charset="0"/>
              </a:rPr>
              <a:t>PROMEDIO</a:t>
            </a:r>
            <a:r>
              <a:rPr lang="en" sz="1600" dirty="0">
                <a:latin typeface="Candara" panose="020E0502030303020204" pitchFamily="34" charset="0"/>
              </a:rPr>
              <a:t>: N/A</a:t>
            </a:r>
            <a:endParaRPr sz="1600" dirty="0">
              <a:latin typeface="Candara" panose="020E0502030303020204" pitchFamily="34" charset="0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A64D79"/>
                </a:solidFill>
                <a:latin typeface="Candara" panose="020E0502030303020204" pitchFamily="34" charset="0"/>
              </a:rPr>
              <a:t>SEMESTRE: </a:t>
            </a:r>
            <a:r>
              <a:rPr lang="en" sz="1600" dirty="0">
                <a:latin typeface="Candara" panose="020E0502030303020204" pitchFamily="34" charset="0"/>
              </a:rPr>
              <a:t>Todos los semestres.</a:t>
            </a:r>
            <a:endParaRPr sz="1600" dirty="0">
              <a:latin typeface="Candara" panose="020E0502030303020204" pitchFamily="34" charset="0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A64D79"/>
                </a:solidFill>
                <a:latin typeface="Candara" panose="020E0502030303020204" pitchFamily="34" charset="0"/>
              </a:rPr>
              <a:t>MONTOS:</a:t>
            </a:r>
            <a:r>
              <a:rPr lang="en" sz="1600" dirty="0">
                <a:latin typeface="Candara" panose="020E0502030303020204" pitchFamily="34" charset="0"/>
              </a:rPr>
              <a:t> $2,450 mensual durante 10 meses.</a:t>
            </a:r>
            <a:endParaRPr sz="1600" dirty="0">
              <a:latin typeface="Candara" panose="020E0502030303020204" pitchFamily="34" charset="0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A64D79"/>
                </a:solidFill>
                <a:latin typeface="Candara" panose="020E0502030303020204" pitchFamily="34" charset="0"/>
              </a:rPr>
              <a:t>PUBLICACIÓN: </a:t>
            </a:r>
            <a:r>
              <a:rPr lang="en" sz="1600" dirty="0">
                <a:latin typeface="Candara" panose="020E0502030303020204" pitchFamily="34" charset="0"/>
              </a:rPr>
              <a:t>Agosto/Septiembre y Febrero/Marzo.</a:t>
            </a:r>
            <a:endParaRPr sz="1600" dirty="0">
              <a:latin typeface="Candara" panose="020E0502030303020204" pitchFamily="34" charset="0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A64D79"/>
                </a:solidFill>
                <a:latin typeface="Candara" panose="020E0502030303020204" pitchFamily="34" charset="0"/>
              </a:rPr>
              <a:t>DOCUMENTACIÓN:</a:t>
            </a:r>
            <a:r>
              <a:rPr lang="en" sz="1600" dirty="0">
                <a:latin typeface="Candara" panose="020E0502030303020204" pitchFamily="34" charset="0"/>
              </a:rPr>
              <a:t> N/A</a:t>
            </a:r>
            <a:endParaRPr sz="1600" b="0" dirty="0">
              <a:solidFill>
                <a:schemeClr val="dk2"/>
              </a:solidFill>
              <a:latin typeface="Candara" panose="020E0502030303020204" pitchFamily="34" charset="0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SzPts val="1100"/>
              <a:buNone/>
            </a:pPr>
            <a:endParaRPr sz="1400" dirty="0">
              <a:latin typeface="Candara" panose="020E0502030303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1300" dirty="0">
              <a:latin typeface="Candara" panose="020E0502030303020204" pitchFamily="34" charset="0"/>
            </a:endParaRPr>
          </a:p>
        </p:txBody>
      </p:sp>
      <p:grpSp>
        <p:nvGrpSpPr>
          <p:cNvPr id="865" name="Google Shape;865;g23131550a47_0_41"/>
          <p:cNvGrpSpPr/>
          <p:nvPr/>
        </p:nvGrpSpPr>
        <p:grpSpPr>
          <a:xfrm>
            <a:off x="623542" y="947200"/>
            <a:ext cx="6263871" cy="240245"/>
            <a:chOff x="4345425" y="2175475"/>
            <a:chExt cx="800750" cy="176025"/>
          </a:xfrm>
        </p:grpSpPr>
        <p:sp>
          <p:nvSpPr>
            <p:cNvPr id="866" name="Google Shape;866;g23131550a47_0_4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g23131550a47_0_4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68" name="Google Shape;868;g23131550a47_0_41"/>
          <p:cNvGrpSpPr/>
          <p:nvPr/>
        </p:nvGrpSpPr>
        <p:grpSpPr>
          <a:xfrm>
            <a:off x="-496906" y="142796"/>
            <a:ext cx="2433812" cy="320922"/>
            <a:chOff x="1394800" y="3522000"/>
            <a:chExt cx="1048650" cy="138275"/>
          </a:xfrm>
        </p:grpSpPr>
        <p:sp>
          <p:nvSpPr>
            <p:cNvPr id="869" name="Google Shape;869;g23131550a47_0_41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g23131550a47_0_41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g23131550a47_0_41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g23131550a47_0_41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g23131550a47_0_41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g23131550a47_0_41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g23131550a47_0_41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g23131550a47_0_41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g23131550a47_0_41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8" name="Google Shape;878;g23131550a47_0_41"/>
          <p:cNvGrpSpPr/>
          <p:nvPr/>
        </p:nvGrpSpPr>
        <p:grpSpPr>
          <a:xfrm rot="-2482112">
            <a:off x="7947301" y="4481531"/>
            <a:ext cx="953582" cy="396167"/>
            <a:chOff x="-605225" y="2384875"/>
            <a:chExt cx="787975" cy="303650"/>
          </a:xfrm>
        </p:grpSpPr>
        <p:sp>
          <p:nvSpPr>
            <p:cNvPr id="879" name="Google Shape;879;g23131550a47_0_41"/>
            <p:cNvSpPr/>
            <p:nvPr/>
          </p:nvSpPr>
          <p:spPr>
            <a:xfrm>
              <a:off x="-590425" y="2487650"/>
              <a:ext cx="686525" cy="159875"/>
            </a:xfrm>
            <a:custGeom>
              <a:avLst/>
              <a:gdLst/>
              <a:ahLst/>
              <a:cxnLst/>
              <a:rect l="l" t="t" r="r" b="b"/>
              <a:pathLst>
                <a:path w="27461" h="6395" extrusionOk="0">
                  <a:moveTo>
                    <a:pt x="17473" y="1"/>
                  </a:moveTo>
                  <a:cubicBezTo>
                    <a:pt x="16136" y="1"/>
                    <a:pt x="14809" y="732"/>
                    <a:pt x="14267" y="2030"/>
                  </a:cubicBezTo>
                  <a:cubicBezTo>
                    <a:pt x="13686" y="3421"/>
                    <a:pt x="13393" y="4779"/>
                    <a:pt x="11543" y="4779"/>
                  </a:cubicBezTo>
                  <a:lnTo>
                    <a:pt x="11525" y="4779"/>
                  </a:lnTo>
                  <a:cubicBezTo>
                    <a:pt x="9849" y="4772"/>
                    <a:pt x="8548" y="3531"/>
                    <a:pt x="7374" y="2493"/>
                  </a:cubicBezTo>
                  <a:cubicBezTo>
                    <a:pt x="6479" y="1698"/>
                    <a:pt x="5474" y="914"/>
                    <a:pt x="4236" y="781"/>
                  </a:cubicBezTo>
                  <a:cubicBezTo>
                    <a:pt x="4108" y="768"/>
                    <a:pt x="3984" y="760"/>
                    <a:pt x="3859" y="760"/>
                  </a:cubicBezTo>
                  <a:cubicBezTo>
                    <a:pt x="2607" y="760"/>
                    <a:pt x="1527" y="1420"/>
                    <a:pt x="454" y="2033"/>
                  </a:cubicBezTo>
                  <a:cubicBezTo>
                    <a:pt x="235" y="2155"/>
                    <a:pt x="104" y="2305"/>
                    <a:pt x="33" y="2461"/>
                  </a:cubicBezTo>
                  <a:cubicBezTo>
                    <a:pt x="1070" y="1973"/>
                    <a:pt x="2233" y="1744"/>
                    <a:pt x="3395" y="1744"/>
                  </a:cubicBezTo>
                  <a:cubicBezTo>
                    <a:pt x="4201" y="1744"/>
                    <a:pt x="5011" y="1855"/>
                    <a:pt x="5773" y="2065"/>
                  </a:cubicBezTo>
                  <a:cubicBezTo>
                    <a:pt x="6864" y="2365"/>
                    <a:pt x="7788" y="2985"/>
                    <a:pt x="8683" y="3656"/>
                  </a:cubicBezTo>
                  <a:cubicBezTo>
                    <a:pt x="9606" y="4347"/>
                    <a:pt x="10916" y="5588"/>
                    <a:pt x="12174" y="5588"/>
                  </a:cubicBezTo>
                  <a:cubicBezTo>
                    <a:pt x="12484" y="5588"/>
                    <a:pt x="12794" y="5510"/>
                    <a:pt x="13098" y="5328"/>
                  </a:cubicBezTo>
                  <a:cubicBezTo>
                    <a:pt x="14156" y="4683"/>
                    <a:pt x="14484" y="3232"/>
                    <a:pt x="15333" y="2376"/>
                  </a:cubicBezTo>
                  <a:cubicBezTo>
                    <a:pt x="15989" y="1712"/>
                    <a:pt x="16773" y="1463"/>
                    <a:pt x="17686" y="1445"/>
                  </a:cubicBezTo>
                  <a:lnTo>
                    <a:pt x="17826" y="1445"/>
                  </a:lnTo>
                  <a:cubicBezTo>
                    <a:pt x="18692" y="1445"/>
                    <a:pt x="19419" y="1588"/>
                    <a:pt x="20107" y="2162"/>
                  </a:cubicBezTo>
                  <a:cubicBezTo>
                    <a:pt x="21352" y="3199"/>
                    <a:pt x="22490" y="4002"/>
                    <a:pt x="24162" y="4205"/>
                  </a:cubicBezTo>
                  <a:cubicBezTo>
                    <a:pt x="25250" y="4337"/>
                    <a:pt x="23909" y="4494"/>
                    <a:pt x="23324" y="4494"/>
                  </a:cubicBezTo>
                  <a:cubicBezTo>
                    <a:pt x="23249" y="4494"/>
                    <a:pt x="23188" y="4494"/>
                    <a:pt x="23146" y="4487"/>
                  </a:cubicBezTo>
                  <a:cubicBezTo>
                    <a:pt x="22143" y="4365"/>
                    <a:pt x="21177" y="4140"/>
                    <a:pt x="20265" y="3699"/>
                  </a:cubicBezTo>
                  <a:cubicBezTo>
                    <a:pt x="20008" y="3574"/>
                    <a:pt x="19755" y="3434"/>
                    <a:pt x="19512" y="3281"/>
                  </a:cubicBezTo>
                  <a:lnTo>
                    <a:pt x="19512" y="3281"/>
                  </a:lnTo>
                  <a:cubicBezTo>
                    <a:pt x="20107" y="3902"/>
                    <a:pt x="20731" y="4440"/>
                    <a:pt x="21641" y="4782"/>
                  </a:cubicBezTo>
                  <a:cubicBezTo>
                    <a:pt x="22333" y="5047"/>
                    <a:pt x="23050" y="5172"/>
                    <a:pt x="23756" y="5172"/>
                  </a:cubicBezTo>
                  <a:cubicBezTo>
                    <a:pt x="24857" y="5172"/>
                    <a:pt x="25938" y="4861"/>
                    <a:pt x="26876" y="4287"/>
                  </a:cubicBezTo>
                  <a:cubicBezTo>
                    <a:pt x="26904" y="4237"/>
                    <a:pt x="26932" y="4183"/>
                    <a:pt x="26957" y="4134"/>
                  </a:cubicBezTo>
                  <a:cubicBezTo>
                    <a:pt x="27115" y="3824"/>
                    <a:pt x="27278" y="3503"/>
                    <a:pt x="27339" y="3185"/>
                  </a:cubicBezTo>
                  <a:cubicBezTo>
                    <a:pt x="27460" y="2568"/>
                    <a:pt x="27296" y="2330"/>
                    <a:pt x="26972" y="1823"/>
                  </a:cubicBezTo>
                  <a:cubicBezTo>
                    <a:pt x="26957" y="1805"/>
                    <a:pt x="26947" y="1787"/>
                    <a:pt x="26932" y="1766"/>
                  </a:cubicBezTo>
                  <a:cubicBezTo>
                    <a:pt x="26152" y="2832"/>
                    <a:pt x="25000" y="3534"/>
                    <a:pt x="23727" y="3534"/>
                  </a:cubicBezTo>
                  <a:cubicBezTo>
                    <a:pt x="23377" y="3534"/>
                    <a:pt x="23021" y="3481"/>
                    <a:pt x="22661" y="3370"/>
                  </a:cubicBezTo>
                  <a:cubicBezTo>
                    <a:pt x="21070" y="2882"/>
                    <a:pt x="20629" y="1370"/>
                    <a:pt x="19341" y="539"/>
                  </a:cubicBezTo>
                  <a:cubicBezTo>
                    <a:pt x="18774" y="172"/>
                    <a:pt x="18121" y="1"/>
                    <a:pt x="17473" y="1"/>
                  </a:cubicBezTo>
                  <a:close/>
                  <a:moveTo>
                    <a:pt x="3498" y="2262"/>
                  </a:moveTo>
                  <a:cubicBezTo>
                    <a:pt x="2850" y="2262"/>
                    <a:pt x="2182" y="2454"/>
                    <a:pt x="1469" y="2868"/>
                  </a:cubicBezTo>
                  <a:cubicBezTo>
                    <a:pt x="1298" y="2968"/>
                    <a:pt x="1056" y="2996"/>
                    <a:pt x="813" y="2996"/>
                  </a:cubicBezTo>
                  <a:cubicBezTo>
                    <a:pt x="607" y="2996"/>
                    <a:pt x="396" y="2975"/>
                    <a:pt x="235" y="2957"/>
                  </a:cubicBezTo>
                  <a:cubicBezTo>
                    <a:pt x="225" y="2957"/>
                    <a:pt x="125" y="2942"/>
                    <a:pt x="0" y="2921"/>
                  </a:cubicBezTo>
                  <a:lnTo>
                    <a:pt x="0" y="2921"/>
                  </a:lnTo>
                  <a:cubicBezTo>
                    <a:pt x="97" y="3299"/>
                    <a:pt x="485" y="3623"/>
                    <a:pt x="928" y="3623"/>
                  </a:cubicBezTo>
                  <a:cubicBezTo>
                    <a:pt x="1081" y="3623"/>
                    <a:pt x="1241" y="3584"/>
                    <a:pt x="1402" y="3495"/>
                  </a:cubicBezTo>
                  <a:cubicBezTo>
                    <a:pt x="2050" y="3125"/>
                    <a:pt x="2810" y="2540"/>
                    <a:pt x="3566" y="2429"/>
                  </a:cubicBezTo>
                  <a:cubicBezTo>
                    <a:pt x="3645" y="2419"/>
                    <a:pt x="3723" y="2412"/>
                    <a:pt x="3801" y="2412"/>
                  </a:cubicBezTo>
                  <a:cubicBezTo>
                    <a:pt x="4707" y="2412"/>
                    <a:pt x="5442" y="3171"/>
                    <a:pt x="6069" y="3738"/>
                  </a:cubicBezTo>
                  <a:cubicBezTo>
                    <a:pt x="7118" y="4680"/>
                    <a:pt x="8209" y="5574"/>
                    <a:pt x="9553" y="6052"/>
                  </a:cubicBezTo>
                  <a:cubicBezTo>
                    <a:pt x="10180" y="6276"/>
                    <a:pt x="10868" y="6394"/>
                    <a:pt x="11553" y="6394"/>
                  </a:cubicBezTo>
                  <a:cubicBezTo>
                    <a:pt x="12245" y="6394"/>
                    <a:pt x="12933" y="6273"/>
                    <a:pt x="13561" y="6020"/>
                  </a:cubicBezTo>
                  <a:lnTo>
                    <a:pt x="13561" y="6020"/>
                  </a:lnTo>
                  <a:cubicBezTo>
                    <a:pt x="13194" y="6084"/>
                    <a:pt x="12815" y="6116"/>
                    <a:pt x="12438" y="6116"/>
                  </a:cubicBezTo>
                  <a:cubicBezTo>
                    <a:pt x="11215" y="6116"/>
                    <a:pt x="9956" y="5795"/>
                    <a:pt x="8926" y="5231"/>
                  </a:cubicBezTo>
                  <a:cubicBezTo>
                    <a:pt x="7888" y="4665"/>
                    <a:pt x="7014" y="3841"/>
                    <a:pt x="6041" y="3178"/>
                  </a:cubicBezTo>
                  <a:cubicBezTo>
                    <a:pt x="5171" y="2590"/>
                    <a:pt x="4347" y="2262"/>
                    <a:pt x="3498" y="226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g23131550a47_0_41"/>
            <p:cNvSpPr/>
            <p:nvPr/>
          </p:nvSpPr>
          <p:spPr>
            <a:xfrm>
              <a:off x="-605225" y="2529200"/>
              <a:ext cx="502600" cy="108950"/>
            </a:xfrm>
            <a:custGeom>
              <a:avLst/>
              <a:gdLst/>
              <a:ahLst/>
              <a:cxnLst/>
              <a:rect l="l" t="t" r="r" b="b"/>
              <a:pathLst>
                <a:path w="20104" h="4358" extrusionOk="0">
                  <a:moveTo>
                    <a:pt x="625" y="799"/>
                  </a:moveTo>
                  <a:lnTo>
                    <a:pt x="625" y="799"/>
                  </a:lnTo>
                  <a:cubicBezTo>
                    <a:pt x="460" y="881"/>
                    <a:pt x="297" y="967"/>
                    <a:pt x="136" y="1059"/>
                  </a:cubicBezTo>
                  <a:cubicBezTo>
                    <a:pt x="1" y="1135"/>
                    <a:pt x="343" y="1216"/>
                    <a:pt x="592" y="1259"/>
                  </a:cubicBezTo>
                  <a:cubicBezTo>
                    <a:pt x="554" y="1109"/>
                    <a:pt x="560" y="952"/>
                    <a:pt x="625" y="799"/>
                  </a:cubicBezTo>
                  <a:close/>
                  <a:moveTo>
                    <a:pt x="17986" y="1"/>
                  </a:moveTo>
                  <a:cubicBezTo>
                    <a:pt x="17669" y="1"/>
                    <a:pt x="17355" y="129"/>
                    <a:pt x="17062" y="432"/>
                  </a:cubicBezTo>
                  <a:cubicBezTo>
                    <a:pt x="16557" y="959"/>
                    <a:pt x="16552" y="1812"/>
                    <a:pt x="16239" y="2457"/>
                  </a:cubicBezTo>
                  <a:cubicBezTo>
                    <a:pt x="15786" y="3381"/>
                    <a:pt x="15033" y="4002"/>
                    <a:pt x="14153" y="4358"/>
                  </a:cubicBezTo>
                  <a:cubicBezTo>
                    <a:pt x="14281" y="4336"/>
                    <a:pt x="14409" y="4308"/>
                    <a:pt x="14538" y="4276"/>
                  </a:cubicBezTo>
                  <a:cubicBezTo>
                    <a:pt x="15430" y="4055"/>
                    <a:pt x="16050" y="3516"/>
                    <a:pt x="16560" y="2774"/>
                  </a:cubicBezTo>
                  <a:cubicBezTo>
                    <a:pt x="16967" y="2187"/>
                    <a:pt x="17943" y="275"/>
                    <a:pt x="18528" y="275"/>
                  </a:cubicBezTo>
                  <a:cubicBezTo>
                    <a:pt x="18539" y="275"/>
                    <a:pt x="18553" y="275"/>
                    <a:pt x="18568" y="279"/>
                  </a:cubicBezTo>
                  <a:cubicBezTo>
                    <a:pt x="18568" y="279"/>
                    <a:pt x="19327" y="1059"/>
                    <a:pt x="19534" y="1220"/>
                  </a:cubicBezTo>
                  <a:cubicBezTo>
                    <a:pt x="19719" y="1362"/>
                    <a:pt x="19908" y="1498"/>
                    <a:pt x="20104" y="1619"/>
                  </a:cubicBezTo>
                  <a:cubicBezTo>
                    <a:pt x="19791" y="1295"/>
                    <a:pt x="19488" y="946"/>
                    <a:pt x="19152" y="589"/>
                  </a:cubicBezTo>
                  <a:cubicBezTo>
                    <a:pt x="18813" y="229"/>
                    <a:pt x="18400" y="1"/>
                    <a:pt x="1798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g23131550a47_0_41"/>
            <p:cNvSpPr/>
            <p:nvPr/>
          </p:nvSpPr>
          <p:spPr>
            <a:xfrm>
              <a:off x="-591400" y="2523750"/>
              <a:ext cx="632225" cy="116825"/>
            </a:xfrm>
            <a:custGeom>
              <a:avLst/>
              <a:gdLst/>
              <a:ahLst/>
              <a:cxnLst/>
              <a:rect l="l" t="t" r="r" b="b"/>
              <a:pathLst>
                <a:path w="25289" h="4673" extrusionOk="0">
                  <a:moveTo>
                    <a:pt x="17725" y="1"/>
                  </a:moveTo>
                  <a:cubicBezTo>
                    <a:pt x="16812" y="19"/>
                    <a:pt x="16028" y="268"/>
                    <a:pt x="15372" y="932"/>
                  </a:cubicBezTo>
                  <a:cubicBezTo>
                    <a:pt x="14523" y="1788"/>
                    <a:pt x="14195" y="3239"/>
                    <a:pt x="13137" y="3884"/>
                  </a:cubicBezTo>
                  <a:cubicBezTo>
                    <a:pt x="12833" y="4066"/>
                    <a:pt x="12523" y="4144"/>
                    <a:pt x="12213" y="4144"/>
                  </a:cubicBezTo>
                  <a:cubicBezTo>
                    <a:pt x="10955" y="4144"/>
                    <a:pt x="9645" y="2903"/>
                    <a:pt x="8722" y="2212"/>
                  </a:cubicBezTo>
                  <a:cubicBezTo>
                    <a:pt x="7827" y="1541"/>
                    <a:pt x="6903" y="921"/>
                    <a:pt x="5812" y="621"/>
                  </a:cubicBezTo>
                  <a:cubicBezTo>
                    <a:pt x="5050" y="411"/>
                    <a:pt x="4240" y="300"/>
                    <a:pt x="3434" y="300"/>
                  </a:cubicBezTo>
                  <a:cubicBezTo>
                    <a:pt x="2272" y="300"/>
                    <a:pt x="1109" y="529"/>
                    <a:pt x="72" y="1017"/>
                  </a:cubicBezTo>
                  <a:cubicBezTo>
                    <a:pt x="7" y="1170"/>
                    <a:pt x="1" y="1327"/>
                    <a:pt x="39" y="1477"/>
                  </a:cubicBezTo>
                  <a:cubicBezTo>
                    <a:pt x="164" y="1498"/>
                    <a:pt x="264" y="1513"/>
                    <a:pt x="274" y="1513"/>
                  </a:cubicBezTo>
                  <a:cubicBezTo>
                    <a:pt x="435" y="1531"/>
                    <a:pt x="646" y="1552"/>
                    <a:pt x="852" y="1552"/>
                  </a:cubicBezTo>
                  <a:cubicBezTo>
                    <a:pt x="1095" y="1552"/>
                    <a:pt x="1337" y="1524"/>
                    <a:pt x="1508" y="1424"/>
                  </a:cubicBezTo>
                  <a:cubicBezTo>
                    <a:pt x="2221" y="1010"/>
                    <a:pt x="2889" y="818"/>
                    <a:pt x="3537" y="818"/>
                  </a:cubicBezTo>
                  <a:cubicBezTo>
                    <a:pt x="4386" y="818"/>
                    <a:pt x="5210" y="1146"/>
                    <a:pt x="6080" y="1734"/>
                  </a:cubicBezTo>
                  <a:cubicBezTo>
                    <a:pt x="7053" y="2397"/>
                    <a:pt x="7927" y="3221"/>
                    <a:pt x="8965" y="3787"/>
                  </a:cubicBezTo>
                  <a:cubicBezTo>
                    <a:pt x="9995" y="4351"/>
                    <a:pt x="11254" y="4672"/>
                    <a:pt x="12477" y="4672"/>
                  </a:cubicBezTo>
                  <a:cubicBezTo>
                    <a:pt x="12854" y="4672"/>
                    <a:pt x="13233" y="4640"/>
                    <a:pt x="13600" y="4576"/>
                  </a:cubicBezTo>
                  <a:cubicBezTo>
                    <a:pt x="14480" y="4220"/>
                    <a:pt x="15233" y="3599"/>
                    <a:pt x="15686" y="2675"/>
                  </a:cubicBezTo>
                  <a:cubicBezTo>
                    <a:pt x="15999" y="2030"/>
                    <a:pt x="16004" y="1177"/>
                    <a:pt x="16509" y="650"/>
                  </a:cubicBezTo>
                  <a:cubicBezTo>
                    <a:pt x="16802" y="347"/>
                    <a:pt x="17116" y="219"/>
                    <a:pt x="17433" y="219"/>
                  </a:cubicBezTo>
                  <a:cubicBezTo>
                    <a:pt x="17847" y="219"/>
                    <a:pt x="18260" y="447"/>
                    <a:pt x="18599" y="807"/>
                  </a:cubicBezTo>
                  <a:cubicBezTo>
                    <a:pt x="18935" y="1164"/>
                    <a:pt x="19238" y="1513"/>
                    <a:pt x="19551" y="1837"/>
                  </a:cubicBezTo>
                  <a:cubicBezTo>
                    <a:pt x="19794" y="1990"/>
                    <a:pt x="20047" y="2130"/>
                    <a:pt x="20304" y="2255"/>
                  </a:cubicBezTo>
                  <a:cubicBezTo>
                    <a:pt x="21216" y="2696"/>
                    <a:pt x="22182" y="2921"/>
                    <a:pt x="23185" y="3043"/>
                  </a:cubicBezTo>
                  <a:cubicBezTo>
                    <a:pt x="23227" y="3050"/>
                    <a:pt x="23288" y="3050"/>
                    <a:pt x="23363" y="3050"/>
                  </a:cubicBezTo>
                  <a:cubicBezTo>
                    <a:pt x="23948" y="3050"/>
                    <a:pt x="25289" y="2893"/>
                    <a:pt x="24201" y="2761"/>
                  </a:cubicBezTo>
                  <a:cubicBezTo>
                    <a:pt x="22529" y="2558"/>
                    <a:pt x="21391" y="1755"/>
                    <a:pt x="20146" y="718"/>
                  </a:cubicBezTo>
                  <a:cubicBezTo>
                    <a:pt x="19458" y="144"/>
                    <a:pt x="18731" y="1"/>
                    <a:pt x="17865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g23131550a47_0_41"/>
            <p:cNvSpPr/>
            <p:nvPr/>
          </p:nvSpPr>
          <p:spPr>
            <a:xfrm>
              <a:off x="7200" y="2384875"/>
              <a:ext cx="175550" cy="303650"/>
            </a:xfrm>
            <a:custGeom>
              <a:avLst/>
              <a:gdLst/>
              <a:ahLst/>
              <a:cxnLst/>
              <a:rect l="l" t="t" r="r" b="b"/>
              <a:pathLst>
                <a:path w="7022" h="12146" extrusionOk="0">
                  <a:moveTo>
                    <a:pt x="1559" y="1"/>
                  </a:moveTo>
                  <a:cubicBezTo>
                    <a:pt x="909" y="1"/>
                    <a:pt x="0" y="489"/>
                    <a:pt x="307" y="1010"/>
                  </a:cubicBezTo>
                  <a:cubicBezTo>
                    <a:pt x="164" y="1145"/>
                    <a:pt x="104" y="1298"/>
                    <a:pt x="185" y="1444"/>
                  </a:cubicBezTo>
                  <a:cubicBezTo>
                    <a:pt x="1045" y="2993"/>
                    <a:pt x="2072" y="4397"/>
                    <a:pt x="3027" y="5877"/>
                  </a:cubicBezTo>
                  <a:cubicBezTo>
                    <a:pt x="3052" y="5848"/>
                    <a:pt x="3074" y="5817"/>
                    <a:pt x="3095" y="5784"/>
                  </a:cubicBezTo>
                  <a:cubicBezTo>
                    <a:pt x="3206" y="5631"/>
                    <a:pt x="3352" y="5527"/>
                    <a:pt x="3519" y="5470"/>
                  </a:cubicBezTo>
                  <a:cubicBezTo>
                    <a:pt x="2749" y="4632"/>
                    <a:pt x="1979" y="3794"/>
                    <a:pt x="1209" y="2960"/>
                  </a:cubicBezTo>
                  <a:cubicBezTo>
                    <a:pt x="588" y="2282"/>
                    <a:pt x="1169" y="1737"/>
                    <a:pt x="1811" y="1737"/>
                  </a:cubicBezTo>
                  <a:cubicBezTo>
                    <a:pt x="2083" y="1737"/>
                    <a:pt x="2368" y="1837"/>
                    <a:pt x="2575" y="2065"/>
                  </a:cubicBezTo>
                  <a:cubicBezTo>
                    <a:pt x="3819" y="3416"/>
                    <a:pt x="5063" y="4768"/>
                    <a:pt x="6304" y="6120"/>
                  </a:cubicBezTo>
                  <a:cubicBezTo>
                    <a:pt x="6330" y="6148"/>
                    <a:pt x="6355" y="6173"/>
                    <a:pt x="6376" y="6202"/>
                  </a:cubicBezTo>
                  <a:cubicBezTo>
                    <a:pt x="6501" y="6073"/>
                    <a:pt x="6633" y="5948"/>
                    <a:pt x="6771" y="5830"/>
                  </a:cubicBezTo>
                  <a:cubicBezTo>
                    <a:pt x="7021" y="5610"/>
                    <a:pt x="7000" y="5342"/>
                    <a:pt x="6743" y="5164"/>
                  </a:cubicBezTo>
                  <a:cubicBezTo>
                    <a:pt x="4818" y="3859"/>
                    <a:pt x="3309" y="2190"/>
                    <a:pt x="2086" y="218"/>
                  </a:cubicBezTo>
                  <a:cubicBezTo>
                    <a:pt x="1994" y="65"/>
                    <a:pt x="1794" y="1"/>
                    <a:pt x="1559" y="1"/>
                  </a:cubicBezTo>
                  <a:close/>
                  <a:moveTo>
                    <a:pt x="4721" y="6779"/>
                  </a:moveTo>
                  <a:cubicBezTo>
                    <a:pt x="4237" y="7443"/>
                    <a:pt x="3641" y="7988"/>
                    <a:pt x="2971" y="8398"/>
                  </a:cubicBezTo>
                  <a:cubicBezTo>
                    <a:pt x="2403" y="9457"/>
                    <a:pt x="1965" y="10594"/>
                    <a:pt x="1544" y="11739"/>
                  </a:cubicBezTo>
                  <a:cubicBezTo>
                    <a:pt x="1437" y="12028"/>
                    <a:pt x="1726" y="12145"/>
                    <a:pt x="2107" y="12145"/>
                  </a:cubicBezTo>
                  <a:cubicBezTo>
                    <a:pt x="2611" y="12145"/>
                    <a:pt x="3281" y="11936"/>
                    <a:pt x="3412" y="11628"/>
                  </a:cubicBezTo>
                  <a:cubicBezTo>
                    <a:pt x="3873" y="10555"/>
                    <a:pt x="4332" y="9485"/>
                    <a:pt x="4793" y="8412"/>
                  </a:cubicBezTo>
                  <a:cubicBezTo>
                    <a:pt x="4803" y="8384"/>
                    <a:pt x="4818" y="8351"/>
                    <a:pt x="4832" y="8320"/>
                  </a:cubicBezTo>
                  <a:cubicBezTo>
                    <a:pt x="5020" y="7973"/>
                    <a:pt x="5228" y="7635"/>
                    <a:pt x="5453" y="7310"/>
                  </a:cubicBezTo>
                  <a:cubicBezTo>
                    <a:pt x="5264" y="7267"/>
                    <a:pt x="5085" y="7171"/>
                    <a:pt x="4939" y="7015"/>
                  </a:cubicBezTo>
                  <a:cubicBezTo>
                    <a:pt x="4864" y="6936"/>
                    <a:pt x="4793" y="6857"/>
                    <a:pt x="4721" y="677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g23131550a47_0_41"/>
            <p:cNvSpPr/>
            <p:nvPr/>
          </p:nvSpPr>
          <p:spPr>
            <a:xfrm>
              <a:off x="81450" y="2521625"/>
              <a:ext cx="43775" cy="73200"/>
            </a:xfrm>
            <a:custGeom>
              <a:avLst/>
              <a:gdLst/>
              <a:ahLst/>
              <a:cxnLst/>
              <a:rect l="l" t="t" r="r" b="b"/>
              <a:pathLst>
                <a:path w="1751" h="2928" extrusionOk="0">
                  <a:moveTo>
                    <a:pt x="549" y="0"/>
                  </a:moveTo>
                  <a:cubicBezTo>
                    <a:pt x="382" y="57"/>
                    <a:pt x="236" y="161"/>
                    <a:pt x="125" y="314"/>
                  </a:cubicBezTo>
                  <a:cubicBezTo>
                    <a:pt x="104" y="347"/>
                    <a:pt x="82" y="378"/>
                    <a:pt x="57" y="407"/>
                  </a:cubicBezTo>
                  <a:cubicBezTo>
                    <a:pt x="72" y="428"/>
                    <a:pt x="82" y="446"/>
                    <a:pt x="97" y="464"/>
                  </a:cubicBezTo>
                  <a:cubicBezTo>
                    <a:pt x="421" y="971"/>
                    <a:pt x="585" y="1209"/>
                    <a:pt x="464" y="1826"/>
                  </a:cubicBezTo>
                  <a:cubicBezTo>
                    <a:pt x="403" y="2144"/>
                    <a:pt x="240" y="2465"/>
                    <a:pt x="82" y="2775"/>
                  </a:cubicBezTo>
                  <a:cubicBezTo>
                    <a:pt x="57" y="2824"/>
                    <a:pt x="29" y="2878"/>
                    <a:pt x="1" y="2928"/>
                  </a:cubicBezTo>
                  <a:cubicBezTo>
                    <a:pt x="671" y="2518"/>
                    <a:pt x="1267" y="1973"/>
                    <a:pt x="1751" y="1309"/>
                  </a:cubicBezTo>
                  <a:cubicBezTo>
                    <a:pt x="1352" y="874"/>
                    <a:pt x="949" y="436"/>
                    <a:pt x="54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g23131550a47_0_41"/>
            <p:cNvSpPr/>
            <p:nvPr/>
          </p:nvSpPr>
          <p:spPr>
            <a:xfrm>
              <a:off x="143500" y="2539900"/>
              <a:ext cx="35675" cy="28475"/>
            </a:xfrm>
            <a:custGeom>
              <a:avLst/>
              <a:gdLst/>
              <a:ahLst/>
              <a:cxnLst/>
              <a:rect l="l" t="t" r="r" b="b"/>
              <a:pathLst>
                <a:path w="1427" h="1139" extrusionOk="0">
                  <a:moveTo>
                    <a:pt x="924" y="1"/>
                  </a:moveTo>
                  <a:lnTo>
                    <a:pt x="924" y="1"/>
                  </a:lnTo>
                  <a:cubicBezTo>
                    <a:pt x="578" y="346"/>
                    <a:pt x="274" y="720"/>
                    <a:pt x="1" y="1109"/>
                  </a:cubicBezTo>
                  <a:cubicBezTo>
                    <a:pt x="82" y="1130"/>
                    <a:pt x="168" y="1138"/>
                    <a:pt x="250" y="1138"/>
                  </a:cubicBezTo>
                  <a:cubicBezTo>
                    <a:pt x="867" y="1138"/>
                    <a:pt x="1426" y="635"/>
                    <a:pt x="924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g23131550a47_0_41"/>
            <p:cNvSpPr/>
            <p:nvPr/>
          </p:nvSpPr>
          <p:spPr>
            <a:xfrm>
              <a:off x="21900" y="2428300"/>
              <a:ext cx="144725" cy="139325"/>
            </a:xfrm>
            <a:custGeom>
              <a:avLst/>
              <a:gdLst/>
              <a:ahLst/>
              <a:cxnLst/>
              <a:rect l="l" t="t" r="r" b="b"/>
              <a:pathLst>
                <a:path w="5789" h="5573" extrusionOk="0">
                  <a:moveTo>
                    <a:pt x="1223" y="0"/>
                  </a:moveTo>
                  <a:cubicBezTo>
                    <a:pt x="581" y="0"/>
                    <a:pt x="0" y="545"/>
                    <a:pt x="621" y="1223"/>
                  </a:cubicBezTo>
                  <a:cubicBezTo>
                    <a:pt x="1391" y="2057"/>
                    <a:pt x="2161" y="2895"/>
                    <a:pt x="2931" y="3733"/>
                  </a:cubicBezTo>
                  <a:cubicBezTo>
                    <a:pt x="3038" y="3698"/>
                    <a:pt x="3156" y="3680"/>
                    <a:pt x="3274" y="3680"/>
                  </a:cubicBezTo>
                  <a:cubicBezTo>
                    <a:pt x="3958" y="3680"/>
                    <a:pt x="4679" y="4265"/>
                    <a:pt x="4197" y="4953"/>
                  </a:cubicBezTo>
                  <a:cubicBezTo>
                    <a:pt x="4176" y="4982"/>
                    <a:pt x="4154" y="5013"/>
                    <a:pt x="4133" y="5042"/>
                  </a:cubicBezTo>
                  <a:cubicBezTo>
                    <a:pt x="4205" y="5120"/>
                    <a:pt x="4276" y="5199"/>
                    <a:pt x="4351" y="5278"/>
                  </a:cubicBezTo>
                  <a:cubicBezTo>
                    <a:pt x="4497" y="5434"/>
                    <a:pt x="4676" y="5530"/>
                    <a:pt x="4865" y="5573"/>
                  </a:cubicBezTo>
                  <a:cubicBezTo>
                    <a:pt x="5138" y="5184"/>
                    <a:pt x="5442" y="4810"/>
                    <a:pt x="5788" y="4465"/>
                  </a:cubicBezTo>
                  <a:cubicBezTo>
                    <a:pt x="5767" y="4436"/>
                    <a:pt x="5742" y="4411"/>
                    <a:pt x="5716" y="4383"/>
                  </a:cubicBezTo>
                  <a:cubicBezTo>
                    <a:pt x="4475" y="3031"/>
                    <a:pt x="3231" y="1679"/>
                    <a:pt x="1987" y="328"/>
                  </a:cubicBezTo>
                  <a:cubicBezTo>
                    <a:pt x="1780" y="100"/>
                    <a:pt x="1495" y="0"/>
                    <a:pt x="1223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g23131550a47_0_41"/>
            <p:cNvSpPr/>
            <p:nvPr/>
          </p:nvSpPr>
          <p:spPr>
            <a:xfrm>
              <a:off x="95175" y="2520275"/>
              <a:ext cx="43700" cy="34100"/>
            </a:xfrm>
            <a:custGeom>
              <a:avLst/>
              <a:gdLst/>
              <a:ahLst/>
              <a:cxnLst/>
              <a:rect l="l" t="t" r="r" b="b"/>
              <a:pathLst>
                <a:path w="1748" h="1364" extrusionOk="0">
                  <a:moveTo>
                    <a:pt x="343" y="1"/>
                  </a:moveTo>
                  <a:cubicBezTo>
                    <a:pt x="225" y="1"/>
                    <a:pt x="107" y="19"/>
                    <a:pt x="0" y="54"/>
                  </a:cubicBezTo>
                  <a:cubicBezTo>
                    <a:pt x="400" y="490"/>
                    <a:pt x="803" y="928"/>
                    <a:pt x="1202" y="1363"/>
                  </a:cubicBezTo>
                  <a:cubicBezTo>
                    <a:pt x="1223" y="1334"/>
                    <a:pt x="1245" y="1303"/>
                    <a:pt x="1266" y="1274"/>
                  </a:cubicBezTo>
                  <a:cubicBezTo>
                    <a:pt x="1748" y="586"/>
                    <a:pt x="1027" y="1"/>
                    <a:pt x="34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7" name="Google Shape;1607;p61"/>
          <p:cNvGrpSpPr/>
          <p:nvPr/>
        </p:nvGrpSpPr>
        <p:grpSpPr>
          <a:xfrm rot="474658">
            <a:off x="1821997" y="2111842"/>
            <a:ext cx="2552971" cy="585348"/>
            <a:chOff x="4345425" y="2175475"/>
            <a:chExt cx="800750" cy="176025"/>
          </a:xfrm>
        </p:grpSpPr>
        <p:sp>
          <p:nvSpPr>
            <p:cNvPr id="1608" name="Google Shape;1608;p6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6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0" name="Google Shape;1610;p61"/>
          <p:cNvGrpSpPr/>
          <p:nvPr/>
        </p:nvGrpSpPr>
        <p:grpSpPr>
          <a:xfrm rot="474658">
            <a:off x="1836063" y="3918730"/>
            <a:ext cx="2564628" cy="892034"/>
            <a:chOff x="4345425" y="2175475"/>
            <a:chExt cx="800750" cy="176025"/>
          </a:xfrm>
        </p:grpSpPr>
        <p:sp>
          <p:nvSpPr>
            <p:cNvPr id="1611" name="Google Shape;1611;p6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6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6" name="Google Shape;1616;p61"/>
          <p:cNvGrpSpPr/>
          <p:nvPr/>
        </p:nvGrpSpPr>
        <p:grpSpPr>
          <a:xfrm rot="474658">
            <a:off x="1891613" y="1282218"/>
            <a:ext cx="1719016" cy="585348"/>
            <a:chOff x="4345425" y="2175475"/>
            <a:chExt cx="800750" cy="176025"/>
          </a:xfrm>
        </p:grpSpPr>
        <p:sp>
          <p:nvSpPr>
            <p:cNvPr id="1617" name="Google Shape;1617;p6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6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9" name="Google Shape;1619;p61"/>
          <p:cNvGrpSpPr/>
          <p:nvPr/>
        </p:nvGrpSpPr>
        <p:grpSpPr>
          <a:xfrm rot="474658">
            <a:off x="1841956" y="2706548"/>
            <a:ext cx="2250718" cy="1125618"/>
            <a:chOff x="4345425" y="2175475"/>
            <a:chExt cx="800750" cy="176025"/>
          </a:xfrm>
        </p:grpSpPr>
        <p:sp>
          <p:nvSpPr>
            <p:cNvPr id="1620" name="Google Shape;1620;p6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6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5" name="Google Shape;1625;p61"/>
          <p:cNvGrpSpPr/>
          <p:nvPr/>
        </p:nvGrpSpPr>
        <p:grpSpPr>
          <a:xfrm>
            <a:off x="3138548" y="664369"/>
            <a:ext cx="2960453" cy="176025"/>
            <a:chOff x="4345425" y="2175475"/>
            <a:chExt cx="800750" cy="176025"/>
          </a:xfrm>
        </p:grpSpPr>
        <p:sp>
          <p:nvSpPr>
            <p:cNvPr id="1626" name="Google Shape;1626;p6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6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28" name="Google Shape;1628;p61"/>
          <p:cNvSpPr txBox="1">
            <a:spLocks noGrp="1"/>
          </p:cNvSpPr>
          <p:nvPr>
            <p:ph type="title" idx="21"/>
          </p:nvPr>
        </p:nvSpPr>
        <p:spPr>
          <a:xfrm>
            <a:off x="720000" y="297980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Orden del día</a:t>
            </a:r>
            <a:endParaRPr dirty="0"/>
          </a:p>
        </p:txBody>
      </p:sp>
      <p:sp>
        <p:nvSpPr>
          <p:cNvPr id="1633" name="Google Shape;1633;p61"/>
          <p:cNvSpPr txBox="1">
            <a:spLocks noGrp="1"/>
          </p:cNvSpPr>
          <p:nvPr>
            <p:ph type="ctrTitle"/>
          </p:nvPr>
        </p:nvSpPr>
        <p:spPr>
          <a:xfrm>
            <a:off x="1882211" y="2100833"/>
            <a:ext cx="2451300" cy="3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MX" dirty="0">
                <a:hlinkClick r:id="rId3" action="ppaction://hlinksldjump"/>
              </a:rPr>
              <a:t>¿Quien es mi tutor?</a:t>
            </a:r>
            <a:endParaRPr lang="es-MX" dirty="0"/>
          </a:p>
        </p:txBody>
      </p:sp>
      <p:sp>
        <p:nvSpPr>
          <p:cNvPr id="1634" name="Google Shape;1634;p61"/>
          <p:cNvSpPr txBox="1">
            <a:spLocks noGrp="1"/>
          </p:cNvSpPr>
          <p:nvPr>
            <p:ph type="title" idx="2"/>
          </p:nvPr>
        </p:nvSpPr>
        <p:spPr>
          <a:xfrm>
            <a:off x="955422" y="2085596"/>
            <a:ext cx="1056476" cy="55895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1636" name="Google Shape;1636;p61"/>
          <p:cNvSpPr txBox="1">
            <a:spLocks noGrp="1"/>
          </p:cNvSpPr>
          <p:nvPr>
            <p:ph type="title" idx="6"/>
          </p:nvPr>
        </p:nvSpPr>
        <p:spPr>
          <a:xfrm>
            <a:off x="966113" y="3944750"/>
            <a:ext cx="814500" cy="57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1637" name="Google Shape;1637;p61"/>
          <p:cNvSpPr txBox="1">
            <a:spLocks noGrp="1"/>
          </p:cNvSpPr>
          <p:nvPr>
            <p:ph type="ctrTitle" idx="7"/>
          </p:nvPr>
        </p:nvSpPr>
        <p:spPr>
          <a:xfrm>
            <a:off x="1998575" y="3897668"/>
            <a:ext cx="2451300" cy="3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" dirty="0"/>
              <a:t>Aclarando dudas con mi tutor</a:t>
            </a:r>
            <a:endParaRPr dirty="0"/>
          </a:p>
        </p:txBody>
      </p:sp>
      <p:sp>
        <p:nvSpPr>
          <p:cNvPr id="1639" name="Google Shape;1639;p61"/>
          <p:cNvSpPr txBox="1">
            <a:spLocks noGrp="1"/>
          </p:cNvSpPr>
          <p:nvPr>
            <p:ph type="ctrTitle" idx="9"/>
          </p:nvPr>
        </p:nvSpPr>
        <p:spPr>
          <a:xfrm>
            <a:off x="1859510" y="1306637"/>
            <a:ext cx="2451300" cy="3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hlinkClick r:id="rId4" action="ppaction://hlinksldjump"/>
              </a:rPr>
              <a:t>Bienvenida </a:t>
            </a:r>
            <a:endParaRPr dirty="0"/>
          </a:p>
        </p:txBody>
      </p:sp>
      <p:sp>
        <p:nvSpPr>
          <p:cNvPr id="1640" name="Google Shape;1640;p61"/>
          <p:cNvSpPr txBox="1">
            <a:spLocks noGrp="1"/>
          </p:cNvSpPr>
          <p:nvPr>
            <p:ph type="title" idx="14"/>
          </p:nvPr>
        </p:nvSpPr>
        <p:spPr>
          <a:xfrm>
            <a:off x="784376" y="1286887"/>
            <a:ext cx="814500" cy="57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644" name="Google Shape;1644;p61"/>
          <p:cNvSpPr txBox="1">
            <a:spLocks noGrp="1"/>
          </p:cNvSpPr>
          <p:nvPr>
            <p:ph type="title" idx="18"/>
          </p:nvPr>
        </p:nvSpPr>
        <p:spPr>
          <a:xfrm>
            <a:off x="841071" y="2865998"/>
            <a:ext cx="814500" cy="57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1645" name="Google Shape;1645;p61"/>
          <p:cNvSpPr txBox="1">
            <a:spLocks noGrp="1"/>
          </p:cNvSpPr>
          <p:nvPr>
            <p:ph type="ctrTitle" idx="19"/>
          </p:nvPr>
        </p:nvSpPr>
        <p:spPr>
          <a:xfrm>
            <a:off x="1916205" y="2793222"/>
            <a:ext cx="2444686" cy="3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dirty="0">
                <a:hlinkClick r:id="rId5" action="ppaction://hlinksldjump"/>
              </a:rPr>
              <a:t>Servicios</a:t>
            </a:r>
            <a:r>
              <a:rPr lang="es-MX" dirty="0">
                <a:hlinkClick r:id="rId5" action="ppaction://hlinksldjump"/>
              </a:rPr>
              <a:t> y programas de apoyo</a:t>
            </a:r>
            <a:endParaRPr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657" y="4237550"/>
            <a:ext cx="1964053" cy="905950"/>
          </a:xfrm>
          <a:prstGeom prst="rect">
            <a:avLst/>
          </a:prstGeom>
        </p:spPr>
      </p:pic>
      <p:pic>
        <p:nvPicPr>
          <p:cNvPr id="40" name="Picture 2" descr="Vector gratuito vector de iconos de redes sociales con logotipos de facebook, instagram, twitter, tiktok, youtube">
            <a:extLst>
              <a:ext uri="{FF2B5EF4-FFF2-40B4-BE49-F238E27FC236}">
                <a16:creationId xmlns:a16="http://schemas.microsoft.com/office/drawing/2014/main" id="{75A5382D-B602-4DA5-B7EA-6EC5363B13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6" t="17620" r="82332" b="71094"/>
          <a:stretch/>
        </p:blipFill>
        <p:spPr bwMode="auto">
          <a:xfrm>
            <a:off x="5423026" y="1766305"/>
            <a:ext cx="775292" cy="86379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CuadroTexto 40">
            <a:extLst>
              <a:ext uri="{FF2B5EF4-FFF2-40B4-BE49-F238E27FC236}">
                <a16:creationId xmlns:a16="http://schemas.microsoft.com/office/drawing/2014/main" id="{BCE76EB4-FFAA-4209-B3D2-E889C5E55476}"/>
              </a:ext>
            </a:extLst>
          </p:cNvPr>
          <p:cNvSpPr txBox="1"/>
          <p:nvPr/>
        </p:nvSpPr>
        <p:spPr>
          <a:xfrm>
            <a:off x="6359140" y="1679142"/>
            <a:ext cx="110527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b="1" dirty="0">
                <a:latin typeface="Candara" panose="020E0502030303020204" pitchFamily="34" charset="0"/>
                <a:hlinkClick r:id="rId8"/>
              </a:rPr>
              <a:t>Obregón</a:t>
            </a:r>
            <a:endParaRPr lang="es-MX" b="1" dirty="0">
              <a:latin typeface="Candara" panose="020E0502030303020204" pitchFamily="34" charset="0"/>
            </a:endParaRPr>
          </a:p>
          <a:p>
            <a:r>
              <a:rPr lang="es-MX" b="1" dirty="0">
                <a:latin typeface="Candara" panose="020E0502030303020204" pitchFamily="34" charset="0"/>
                <a:hlinkClick r:id="rId9"/>
              </a:rPr>
              <a:t>Navojoa</a:t>
            </a:r>
            <a:endParaRPr lang="es-MX" b="1" dirty="0">
              <a:latin typeface="Candara" panose="020E0502030303020204" pitchFamily="34" charset="0"/>
            </a:endParaRPr>
          </a:p>
          <a:p>
            <a:r>
              <a:rPr lang="es-MX" b="1" dirty="0">
                <a:latin typeface="Candara" panose="020E0502030303020204" pitchFamily="34" charset="0"/>
                <a:hlinkClick r:id="rId10"/>
              </a:rPr>
              <a:t>Guaymas</a:t>
            </a:r>
            <a:endParaRPr lang="es-MX" b="1" dirty="0">
              <a:latin typeface="Candara" panose="020E0502030303020204" pitchFamily="34" charset="0"/>
            </a:endParaRPr>
          </a:p>
          <a:p>
            <a:r>
              <a:rPr lang="es-MX" b="1" dirty="0">
                <a:latin typeface="Candara" panose="020E0502030303020204" pitchFamily="34" charset="0"/>
                <a:hlinkClick r:id="rId11"/>
              </a:rPr>
              <a:t>Empalme</a:t>
            </a:r>
            <a:endParaRPr lang="es-MX" b="1" dirty="0">
              <a:latin typeface="Candara" panose="020E0502030303020204" pitchFamily="34" charset="0"/>
            </a:endParaRP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FC734B0E-4A24-498F-B528-23181DDDAFB0}"/>
              </a:ext>
            </a:extLst>
          </p:cNvPr>
          <p:cNvSpPr txBox="1"/>
          <p:nvPr/>
        </p:nvSpPr>
        <p:spPr>
          <a:xfrm>
            <a:off x="4833192" y="1247887"/>
            <a:ext cx="4577316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600" b="1" i="1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Síguenos en nuestras redes sociales:</a:t>
            </a:r>
            <a:endParaRPr lang="es-MX" sz="1600" b="1" dirty="0"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4" name="Picture 4" descr="Vector gratuito vector de iconos de redes sociales con logotipos de facebook, instagram, twitter, tiktok, youtube">
            <a:extLst>
              <a:ext uri="{FF2B5EF4-FFF2-40B4-BE49-F238E27FC236}">
                <a16:creationId xmlns:a16="http://schemas.microsoft.com/office/drawing/2014/main" id="{B9E9B63E-C8C6-4CFB-9D82-EBF108F897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63" t="17300" r="44166" b="71363"/>
          <a:stretch/>
        </p:blipFill>
        <p:spPr bwMode="auto">
          <a:xfrm>
            <a:off x="5543230" y="3062640"/>
            <a:ext cx="655088" cy="65318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CuadroTexto 44">
            <a:extLst>
              <a:ext uri="{FF2B5EF4-FFF2-40B4-BE49-F238E27FC236}">
                <a16:creationId xmlns:a16="http://schemas.microsoft.com/office/drawing/2014/main" id="{6000C969-0AA4-414A-9E4F-45BDE3FBDBDA}"/>
              </a:ext>
            </a:extLst>
          </p:cNvPr>
          <p:cNvSpPr txBox="1"/>
          <p:nvPr/>
        </p:nvSpPr>
        <p:spPr>
          <a:xfrm>
            <a:off x="6359140" y="3135399"/>
            <a:ext cx="12660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b="1" dirty="0">
                <a:latin typeface="Candara" panose="020E0502030303020204" pitchFamily="34" charset="0"/>
                <a:hlinkClick r:id="rId12"/>
              </a:rPr>
              <a:t>Obregón</a:t>
            </a:r>
            <a:endParaRPr lang="es-MX" b="1" dirty="0">
              <a:latin typeface="Candara" panose="020E0502030303020204" pitchFamily="34" charset="0"/>
            </a:endParaRPr>
          </a:p>
          <a:p>
            <a:r>
              <a:rPr lang="es-MX" b="1" dirty="0">
                <a:latin typeface="Candara" panose="020E0502030303020204" pitchFamily="34" charset="0"/>
                <a:hlinkClick r:id="rId13"/>
              </a:rPr>
              <a:t>Navojoa</a:t>
            </a:r>
            <a:endParaRPr lang="es-MX" b="1" dirty="0">
              <a:latin typeface="Candara" panose="020E0502030303020204" pitchFamily="34" charset="0"/>
            </a:endParaRPr>
          </a:p>
        </p:txBody>
      </p:sp>
      <p:sp>
        <p:nvSpPr>
          <p:cNvPr id="32" name="Google Shape;1637;p61">
            <a:extLst>
              <a:ext uri="{FF2B5EF4-FFF2-40B4-BE49-F238E27FC236}">
                <a16:creationId xmlns:a16="http://schemas.microsoft.com/office/drawing/2014/main" id="{DD221AD6-98DF-489D-BC24-135247F4E36F}"/>
              </a:ext>
            </a:extLst>
          </p:cNvPr>
          <p:cNvSpPr txBox="1">
            <a:spLocks/>
          </p:cNvSpPr>
          <p:nvPr/>
        </p:nvSpPr>
        <p:spPr>
          <a:xfrm>
            <a:off x="3062447" y="655155"/>
            <a:ext cx="3451877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tim"/>
              <a:buNone/>
              <a:defRPr sz="2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ermanent Marker"/>
              <a:buNone/>
              <a:defRPr sz="2000" b="1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ermanent Marker"/>
              <a:buNone/>
              <a:defRPr sz="2000" b="1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ermanent Marker"/>
              <a:buNone/>
              <a:defRPr sz="2000" b="1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ermanent Marker"/>
              <a:buNone/>
              <a:defRPr sz="2000" b="1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ermanent Marker"/>
              <a:buNone/>
              <a:defRPr sz="2000" b="1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ermanent Marker"/>
              <a:buNone/>
              <a:defRPr sz="2000" b="1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ermanent Marker"/>
              <a:buNone/>
              <a:defRPr sz="2000" b="1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ermanent Marker"/>
              <a:buNone/>
              <a:defRPr sz="2000" b="1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rPr lang="es-MX" dirty="0"/>
              <a:t>Bienvenida y presentación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1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1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1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1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1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1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1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1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/>
                                        <p:tgtEl>
                                          <p:spTgt spid="1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1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8" descr="Vector madre guapa joven lleva niño lindo">
            <a:extLst>
              <a:ext uri="{FF2B5EF4-FFF2-40B4-BE49-F238E27FC236}">
                <a16:creationId xmlns:a16="http://schemas.microsoft.com/office/drawing/2014/main" id="{533FF4C6-B323-495E-A3FE-4928F19085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2" t="11426" r="24011" b="7478"/>
          <a:stretch/>
        </p:blipFill>
        <p:spPr bwMode="auto">
          <a:xfrm>
            <a:off x="7258281" y="644048"/>
            <a:ext cx="1846535" cy="417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35" name="Google Shape;835;g23131550a47_0_12"/>
          <p:cNvGrpSpPr/>
          <p:nvPr/>
        </p:nvGrpSpPr>
        <p:grpSpPr>
          <a:xfrm>
            <a:off x="60526" y="398421"/>
            <a:ext cx="4904879" cy="290112"/>
            <a:chOff x="4345425" y="2175475"/>
            <a:chExt cx="800750" cy="176025"/>
          </a:xfrm>
        </p:grpSpPr>
        <p:sp>
          <p:nvSpPr>
            <p:cNvPr id="836" name="Google Shape;836;g23131550a47_0_12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g23131550a47_0_12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38" name="Google Shape;838;g23131550a47_0_12"/>
          <p:cNvGrpSpPr/>
          <p:nvPr/>
        </p:nvGrpSpPr>
        <p:grpSpPr>
          <a:xfrm>
            <a:off x="6495981" y="4859718"/>
            <a:ext cx="2433812" cy="320922"/>
            <a:chOff x="1394800" y="3522000"/>
            <a:chExt cx="1048650" cy="138275"/>
          </a:xfrm>
        </p:grpSpPr>
        <p:sp>
          <p:nvSpPr>
            <p:cNvPr id="839" name="Google Shape;839;g23131550a47_0_12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g23131550a47_0_12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g23131550a47_0_12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g23131550a47_0_12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g23131550a47_0_12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g23131550a47_0_12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g23131550a47_0_12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g23131550a47_0_12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g23131550a47_0_12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57" name="Google Shape;857;g23131550a47_0_12"/>
          <p:cNvSpPr txBox="1"/>
          <p:nvPr/>
        </p:nvSpPr>
        <p:spPr>
          <a:xfrm>
            <a:off x="94276" y="1967409"/>
            <a:ext cx="7113985" cy="281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A64D79"/>
                </a:solidFill>
                <a:latin typeface="Candara" panose="020E0502030303020204" pitchFamily="34" charset="0"/>
                <a:ea typeface="Itim"/>
                <a:cs typeface="Itim"/>
                <a:sym typeface="Itim"/>
              </a:rPr>
              <a:t>DIRIGIDO A</a:t>
            </a:r>
            <a:r>
              <a:rPr lang="en" sz="1500" dirty="0">
                <a:solidFill>
                  <a:schemeClr val="dk2"/>
                </a:solidFill>
                <a:latin typeface="Candara" panose="020E0502030303020204" pitchFamily="34" charset="0"/>
                <a:ea typeface="Itim"/>
                <a:cs typeface="Itim"/>
                <a:sym typeface="Itim"/>
              </a:rPr>
              <a:t>: Alumnas Madres mexicanas solteras, divorciadas, viudas o separadas que funjan como jefas de familia y </a:t>
            </a:r>
            <a:r>
              <a:rPr lang="en" sz="1500" b="1" u="sng" dirty="0">
                <a:solidFill>
                  <a:schemeClr val="dk2"/>
                </a:solidFill>
                <a:latin typeface="Candara" panose="020E0502030303020204" pitchFamily="34" charset="0"/>
                <a:ea typeface="Itim"/>
                <a:cs typeface="Itim"/>
                <a:sym typeface="Itim"/>
              </a:rPr>
              <a:t>ser alumna regular (sin materias reprobadas)</a:t>
            </a:r>
            <a:r>
              <a:rPr lang="en" sz="1500" dirty="0">
                <a:solidFill>
                  <a:schemeClr val="dk2"/>
                </a:solidFill>
                <a:latin typeface="Candara" panose="020E0502030303020204" pitchFamily="34" charset="0"/>
                <a:ea typeface="Itim"/>
                <a:cs typeface="Itim"/>
                <a:sym typeface="Itim"/>
              </a:rPr>
              <a:t>.</a:t>
            </a:r>
            <a:endParaRPr sz="1500" dirty="0">
              <a:solidFill>
                <a:schemeClr val="dk2"/>
              </a:solidFill>
              <a:latin typeface="Candara" panose="020E0502030303020204" pitchFamily="34" charset="0"/>
              <a:ea typeface="Itim"/>
              <a:cs typeface="Itim"/>
              <a:sym typeface="Itim"/>
            </a:endParaRPr>
          </a:p>
          <a:p>
            <a:pPr marL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A64D79"/>
                </a:solidFill>
                <a:latin typeface="Candara" panose="020E0502030303020204" pitchFamily="34" charset="0"/>
                <a:ea typeface="Itim"/>
                <a:cs typeface="Itim"/>
                <a:sym typeface="Itim"/>
              </a:rPr>
              <a:t>PROMEDIO</a:t>
            </a:r>
            <a:r>
              <a:rPr lang="en" sz="1500" dirty="0">
                <a:solidFill>
                  <a:schemeClr val="dk2"/>
                </a:solidFill>
                <a:latin typeface="Candara" panose="020E0502030303020204" pitchFamily="34" charset="0"/>
                <a:ea typeface="Itim"/>
                <a:cs typeface="Itim"/>
                <a:sym typeface="Itim"/>
              </a:rPr>
              <a:t>: Mínimo de 8.0</a:t>
            </a:r>
            <a:endParaRPr sz="1500" dirty="0">
              <a:solidFill>
                <a:schemeClr val="dk2"/>
              </a:solidFill>
              <a:latin typeface="Candara" panose="020E0502030303020204" pitchFamily="34" charset="0"/>
              <a:ea typeface="Itim"/>
              <a:cs typeface="Itim"/>
              <a:sym typeface="Itim"/>
            </a:endParaRPr>
          </a:p>
          <a:p>
            <a:pPr marL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A64D79"/>
                </a:solidFill>
                <a:latin typeface="Candara" panose="020E0502030303020204" pitchFamily="34" charset="0"/>
                <a:ea typeface="Itim"/>
                <a:cs typeface="Itim"/>
                <a:sym typeface="Itim"/>
              </a:rPr>
              <a:t>SEMESTRE</a:t>
            </a:r>
            <a:r>
              <a:rPr lang="en" sz="1500" dirty="0">
                <a:solidFill>
                  <a:schemeClr val="dk2"/>
                </a:solidFill>
                <a:latin typeface="Candara" panose="020E0502030303020204" pitchFamily="34" charset="0"/>
                <a:ea typeface="Itim"/>
                <a:cs typeface="Itim"/>
                <a:sym typeface="Itim"/>
              </a:rPr>
              <a:t>: Todos los semestres, (que falten mínimo 6 meses de estudio).</a:t>
            </a:r>
            <a:endParaRPr sz="1500" dirty="0">
              <a:solidFill>
                <a:schemeClr val="dk2"/>
              </a:solidFill>
              <a:latin typeface="Candara" panose="020E0502030303020204" pitchFamily="34" charset="0"/>
              <a:ea typeface="Itim"/>
              <a:cs typeface="Itim"/>
              <a:sym typeface="Itim"/>
            </a:endParaRPr>
          </a:p>
          <a:p>
            <a:pPr marL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A64D79"/>
                </a:solidFill>
                <a:latin typeface="Candara" panose="020E0502030303020204" pitchFamily="34" charset="0"/>
                <a:ea typeface="Itim"/>
                <a:cs typeface="Itim"/>
                <a:sym typeface="Itim"/>
              </a:rPr>
              <a:t>MONTO</a:t>
            </a:r>
            <a:r>
              <a:rPr lang="en" sz="1500" dirty="0">
                <a:solidFill>
                  <a:schemeClr val="dk2"/>
                </a:solidFill>
                <a:latin typeface="Candara" panose="020E0502030303020204" pitchFamily="34" charset="0"/>
                <a:ea typeface="Itim"/>
                <a:cs typeface="Itim"/>
                <a:sym typeface="Itim"/>
              </a:rPr>
              <a:t>: $4,000.00 mensuales y un pago anual de $2,000.00, la vigencia de la beca será de mínimo 6 meses, máximo 48 meses.</a:t>
            </a:r>
            <a:endParaRPr sz="1500" dirty="0">
              <a:solidFill>
                <a:schemeClr val="dk2"/>
              </a:solidFill>
              <a:latin typeface="Candara" panose="020E0502030303020204" pitchFamily="34" charset="0"/>
              <a:ea typeface="Itim"/>
              <a:cs typeface="Itim"/>
              <a:sym typeface="Itim"/>
            </a:endParaRPr>
          </a:p>
          <a:p>
            <a:pPr marL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A64D79"/>
                </a:solidFill>
                <a:latin typeface="Candara" panose="020E0502030303020204" pitchFamily="34" charset="0"/>
                <a:ea typeface="Itim"/>
                <a:cs typeface="Itim"/>
                <a:sym typeface="Itim"/>
              </a:rPr>
              <a:t>PUBLICACIÓN</a:t>
            </a:r>
            <a:r>
              <a:rPr lang="en" sz="1500" dirty="0">
                <a:solidFill>
                  <a:schemeClr val="dk2"/>
                </a:solidFill>
                <a:latin typeface="Candara" panose="020E0502030303020204" pitchFamily="34" charset="0"/>
                <a:ea typeface="Itim"/>
                <a:cs typeface="Itim"/>
                <a:sym typeface="Itim"/>
              </a:rPr>
              <a:t>: Marzo – Mayo</a:t>
            </a:r>
            <a:endParaRPr sz="1500" dirty="0">
              <a:solidFill>
                <a:schemeClr val="dk2"/>
              </a:solidFill>
              <a:latin typeface="Candara" panose="020E0502030303020204" pitchFamily="34" charset="0"/>
              <a:ea typeface="Itim"/>
              <a:cs typeface="Itim"/>
              <a:sym typeface="Itim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A64D79"/>
                </a:solidFill>
                <a:latin typeface="Candara" panose="020E0502030303020204" pitchFamily="34" charset="0"/>
                <a:ea typeface="Itim"/>
                <a:cs typeface="Itim"/>
                <a:sym typeface="Itim"/>
              </a:rPr>
              <a:t>DOCUMENTACIÓN</a:t>
            </a:r>
            <a:r>
              <a:rPr lang="en" sz="1500" dirty="0">
                <a:solidFill>
                  <a:schemeClr val="dk2"/>
                </a:solidFill>
                <a:latin typeface="Candara" panose="020E0502030303020204" pitchFamily="34" charset="0"/>
                <a:ea typeface="Itim"/>
                <a:cs typeface="Itim"/>
                <a:sym typeface="Itim"/>
              </a:rPr>
              <a:t>: Constancia de inscripción especial. KARDEX. INE de la aspirante. Constancia de estado civil. Acta de nacimiento del hijo(s). </a:t>
            </a:r>
            <a:endParaRPr sz="1500" dirty="0">
              <a:solidFill>
                <a:schemeClr val="dk2"/>
              </a:solidFill>
              <a:latin typeface="Candara" panose="020E0502030303020204" pitchFamily="34" charset="0"/>
              <a:ea typeface="Itim"/>
              <a:cs typeface="Itim"/>
              <a:sym typeface="Itim"/>
            </a:endParaRPr>
          </a:p>
        </p:txBody>
      </p:sp>
      <p:pic>
        <p:nvPicPr>
          <p:cNvPr id="858" name="Google Shape;858;g23131550a47_0_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31873" y="88942"/>
            <a:ext cx="2023824" cy="48762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037;p70">
            <a:extLst>
              <a:ext uri="{FF2B5EF4-FFF2-40B4-BE49-F238E27FC236}">
                <a16:creationId xmlns:a16="http://schemas.microsoft.com/office/drawing/2014/main" id="{696CB9FC-A66A-4E31-B55F-F2D28B99B437}"/>
              </a:ext>
            </a:extLst>
          </p:cNvPr>
          <p:cNvSpPr txBox="1">
            <a:spLocks/>
          </p:cNvSpPr>
          <p:nvPr/>
        </p:nvSpPr>
        <p:spPr>
          <a:xfrm>
            <a:off x="60526" y="244318"/>
            <a:ext cx="6042562" cy="439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tim"/>
              <a:buNone/>
              <a:defRPr sz="2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ermanent Marker"/>
              <a:buNone/>
              <a:defRPr sz="2000" b="1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ermanent Marker"/>
              <a:buNone/>
              <a:defRPr sz="2000" b="1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ermanent Marker"/>
              <a:buNone/>
              <a:defRPr sz="2000" b="1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ermanent Marker"/>
              <a:buNone/>
              <a:defRPr sz="2000" b="1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ermanent Marker"/>
              <a:buNone/>
              <a:defRPr sz="2000" b="1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ermanent Marker"/>
              <a:buNone/>
              <a:defRPr sz="2000" b="1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ermanent Marker"/>
              <a:buNone/>
              <a:defRPr sz="2000" b="1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ermanent Marker"/>
              <a:buNone/>
              <a:defRPr sz="2000" b="1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pPr algn="ctr">
              <a:buClr>
                <a:schemeClr val="dk2"/>
              </a:buClr>
              <a:buSzPts val="1100"/>
              <a:buFont typeface="Arial"/>
              <a:buNone/>
            </a:pPr>
            <a:r>
              <a:rPr lang="es-MX" sz="2400" dirty="0"/>
              <a:t>Apoyo a alumnas mexicanas jefas de familia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51B5C10A-A1A9-481F-A4B9-4182C7EF6447}"/>
              </a:ext>
            </a:extLst>
          </p:cNvPr>
          <p:cNvSpPr txBox="1"/>
          <p:nvPr/>
        </p:nvSpPr>
        <p:spPr>
          <a:xfrm>
            <a:off x="60526" y="828343"/>
            <a:ext cx="721875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500" dirty="0">
                <a:solidFill>
                  <a:schemeClr val="dk2"/>
                </a:solidFill>
                <a:latin typeface="Candara" panose="020E0502030303020204" pitchFamily="34" charset="0"/>
                <a:ea typeface="Itim"/>
                <a:cs typeface="Itim"/>
                <a:sym typeface="Itim"/>
              </a:rPr>
              <a:t>Incrementar las capacidades en campos específicos y prioritarios, promoviendo la igualdad de oportunidades entre las personas, mediante el apoyo a madres jefas de familia inscritas en programas de técnico superior universitario o licenciatura, para reforzar sus competencias académicas y facilitar su inserción en el mercado laboral.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11"/>
          <p:cNvSpPr txBox="1">
            <a:spLocks noGrp="1"/>
          </p:cNvSpPr>
          <p:nvPr>
            <p:ph type="title" idx="4"/>
          </p:nvPr>
        </p:nvSpPr>
        <p:spPr>
          <a:xfrm>
            <a:off x="79421" y="366509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81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</a:pPr>
            <a:r>
              <a:rPr lang="en" dirty="0"/>
              <a:t>BECA SONORA DE OPORTUNIDADES</a:t>
            </a:r>
            <a:endParaRPr dirty="0"/>
          </a:p>
        </p:txBody>
      </p:sp>
      <p:sp>
        <p:nvSpPr>
          <p:cNvPr id="807" name="Google Shape;807;p11"/>
          <p:cNvSpPr txBox="1">
            <a:spLocks noGrp="1"/>
          </p:cNvSpPr>
          <p:nvPr>
            <p:ph type="ctrTitle"/>
          </p:nvPr>
        </p:nvSpPr>
        <p:spPr>
          <a:xfrm>
            <a:off x="189977" y="1765412"/>
            <a:ext cx="7704000" cy="1615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600" dirty="0">
                <a:solidFill>
                  <a:srgbClr val="A64D79"/>
                </a:solidFill>
                <a:latin typeface="Candara" panose="020E0502030303020204" pitchFamily="34" charset="0"/>
              </a:rPr>
              <a:t>PROMEDIO mínimo de calificaciones:</a:t>
            </a:r>
            <a:r>
              <a:rPr lang="en" sz="1600" dirty="0">
                <a:latin typeface="Candara" panose="020E0502030303020204" pitchFamily="34" charset="0"/>
              </a:rPr>
              <a:t> 8.0</a:t>
            </a:r>
            <a:endParaRPr sz="1600" dirty="0">
              <a:latin typeface="Candara" panose="020E0502030303020204" pitchFamily="34" charset="0"/>
            </a:endParaRPr>
          </a:p>
          <a:p>
            <a:pPr marL="0" lvl="0" indent="0" algn="just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600" dirty="0">
                <a:solidFill>
                  <a:srgbClr val="A64D79"/>
                </a:solidFill>
                <a:latin typeface="Candara" panose="020E0502030303020204" pitchFamily="34" charset="0"/>
              </a:rPr>
              <a:t>SEMESTRE: </a:t>
            </a:r>
            <a:r>
              <a:rPr lang="en" sz="1600" dirty="0">
                <a:latin typeface="Candara" panose="020E0502030303020204" pitchFamily="34" charset="0"/>
              </a:rPr>
              <a:t>Todos los semestres (de acuerdo al plan de estudios de cada carrera).</a:t>
            </a:r>
            <a:endParaRPr sz="1600" dirty="0">
              <a:latin typeface="Candara" panose="020E0502030303020204" pitchFamily="34" charset="0"/>
            </a:endParaRPr>
          </a:p>
          <a:p>
            <a:pPr marL="0" lvl="0" indent="0" algn="just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600" dirty="0">
                <a:solidFill>
                  <a:srgbClr val="A64D79"/>
                </a:solidFill>
                <a:latin typeface="Candara" panose="020E0502030303020204" pitchFamily="34" charset="0"/>
              </a:rPr>
              <a:t>MONTOS:</a:t>
            </a:r>
            <a:r>
              <a:rPr lang="en" sz="1600" dirty="0">
                <a:latin typeface="Candara" panose="020E0502030303020204" pitchFamily="34" charset="0"/>
              </a:rPr>
              <a:t> De $1,000 hasta $2,000 mensual por 5 meses.</a:t>
            </a:r>
            <a:endParaRPr sz="1600" dirty="0">
              <a:latin typeface="Candara" panose="020E0502030303020204" pitchFamily="34" charset="0"/>
            </a:endParaRPr>
          </a:p>
          <a:p>
            <a:pPr marL="0" lvl="0" indent="0" algn="just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600" dirty="0">
                <a:solidFill>
                  <a:srgbClr val="A64D79"/>
                </a:solidFill>
                <a:latin typeface="Candara" panose="020E0502030303020204" pitchFamily="34" charset="0"/>
              </a:rPr>
              <a:t>TIEMPO:</a:t>
            </a:r>
            <a:r>
              <a:rPr lang="en" sz="1600" dirty="0">
                <a:latin typeface="Candara" panose="020E0502030303020204" pitchFamily="34" charset="0"/>
              </a:rPr>
              <a:t> semestral.</a:t>
            </a:r>
            <a:endParaRPr sz="1600" dirty="0">
              <a:latin typeface="Candara" panose="020E0502030303020204" pitchFamily="34" charset="0"/>
            </a:endParaRPr>
          </a:p>
          <a:p>
            <a:pPr marL="0" lvl="0" indent="0" algn="just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600" dirty="0">
                <a:solidFill>
                  <a:srgbClr val="A64D79"/>
                </a:solidFill>
                <a:latin typeface="Candara" panose="020E0502030303020204" pitchFamily="34" charset="0"/>
              </a:rPr>
              <a:t>PUBLICACIÓN:</a:t>
            </a:r>
            <a:r>
              <a:rPr lang="en" sz="1600" dirty="0">
                <a:latin typeface="Candara" panose="020E0502030303020204" pitchFamily="34" charset="0"/>
              </a:rPr>
              <a:t> Febrero/Marzo y Septiembre/Octubre.</a:t>
            </a:r>
            <a:endParaRPr sz="1600" dirty="0">
              <a:latin typeface="Candara" panose="020E0502030303020204" pitchFamily="34" charset="0"/>
            </a:endParaRPr>
          </a:p>
        </p:txBody>
      </p:sp>
      <p:grpSp>
        <p:nvGrpSpPr>
          <p:cNvPr id="808" name="Google Shape;808;p11"/>
          <p:cNvGrpSpPr/>
          <p:nvPr/>
        </p:nvGrpSpPr>
        <p:grpSpPr>
          <a:xfrm>
            <a:off x="-10513" y="748605"/>
            <a:ext cx="6106031" cy="223225"/>
            <a:chOff x="4345425" y="2175475"/>
            <a:chExt cx="800750" cy="176025"/>
          </a:xfrm>
        </p:grpSpPr>
        <p:sp>
          <p:nvSpPr>
            <p:cNvPr id="809" name="Google Shape;809;p1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1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1" name="Google Shape;811;p11"/>
          <p:cNvGrpSpPr/>
          <p:nvPr/>
        </p:nvGrpSpPr>
        <p:grpSpPr>
          <a:xfrm>
            <a:off x="-435522" y="196982"/>
            <a:ext cx="2433812" cy="320922"/>
            <a:chOff x="1394800" y="3522000"/>
            <a:chExt cx="1048650" cy="138275"/>
          </a:xfrm>
        </p:grpSpPr>
        <p:sp>
          <p:nvSpPr>
            <p:cNvPr id="812" name="Google Shape;812;p11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11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11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11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11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11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11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11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11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21" name="Google Shape;821;p11"/>
          <p:cNvGrpSpPr/>
          <p:nvPr/>
        </p:nvGrpSpPr>
        <p:grpSpPr>
          <a:xfrm rot="-2482112">
            <a:off x="7947212" y="4481609"/>
            <a:ext cx="953582" cy="396167"/>
            <a:chOff x="-605225" y="2384875"/>
            <a:chExt cx="787975" cy="303650"/>
          </a:xfrm>
        </p:grpSpPr>
        <p:sp>
          <p:nvSpPr>
            <p:cNvPr id="822" name="Google Shape;822;p11"/>
            <p:cNvSpPr/>
            <p:nvPr/>
          </p:nvSpPr>
          <p:spPr>
            <a:xfrm>
              <a:off x="-590425" y="2487650"/>
              <a:ext cx="686525" cy="159875"/>
            </a:xfrm>
            <a:custGeom>
              <a:avLst/>
              <a:gdLst/>
              <a:ahLst/>
              <a:cxnLst/>
              <a:rect l="l" t="t" r="r" b="b"/>
              <a:pathLst>
                <a:path w="27461" h="6395" extrusionOk="0">
                  <a:moveTo>
                    <a:pt x="17473" y="1"/>
                  </a:moveTo>
                  <a:cubicBezTo>
                    <a:pt x="16136" y="1"/>
                    <a:pt x="14809" y="732"/>
                    <a:pt x="14267" y="2030"/>
                  </a:cubicBezTo>
                  <a:cubicBezTo>
                    <a:pt x="13686" y="3421"/>
                    <a:pt x="13393" y="4779"/>
                    <a:pt x="11543" y="4779"/>
                  </a:cubicBezTo>
                  <a:lnTo>
                    <a:pt x="11525" y="4779"/>
                  </a:lnTo>
                  <a:cubicBezTo>
                    <a:pt x="9849" y="4772"/>
                    <a:pt x="8548" y="3531"/>
                    <a:pt x="7374" y="2493"/>
                  </a:cubicBezTo>
                  <a:cubicBezTo>
                    <a:pt x="6479" y="1698"/>
                    <a:pt x="5474" y="914"/>
                    <a:pt x="4236" y="781"/>
                  </a:cubicBezTo>
                  <a:cubicBezTo>
                    <a:pt x="4108" y="768"/>
                    <a:pt x="3984" y="760"/>
                    <a:pt x="3859" y="760"/>
                  </a:cubicBezTo>
                  <a:cubicBezTo>
                    <a:pt x="2607" y="760"/>
                    <a:pt x="1527" y="1420"/>
                    <a:pt x="454" y="2033"/>
                  </a:cubicBezTo>
                  <a:cubicBezTo>
                    <a:pt x="235" y="2155"/>
                    <a:pt x="104" y="2305"/>
                    <a:pt x="33" y="2461"/>
                  </a:cubicBezTo>
                  <a:cubicBezTo>
                    <a:pt x="1070" y="1973"/>
                    <a:pt x="2233" y="1744"/>
                    <a:pt x="3395" y="1744"/>
                  </a:cubicBezTo>
                  <a:cubicBezTo>
                    <a:pt x="4201" y="1744"/>
                    <a:pt x="5011" y="1855"/>
                    <a:pt x="5773" y="2065"/>
                  </a:cubicBezTo>
                  <a:cubicBezTo>
                    <a:pt x="6864" y="2365"/>
                    <a:pt x="7788" y="2985"/>
                    <a:pt x="8683" y="3656"/>
                  </a:cubicBezTo>
                  <a:cubicBezTo>
                    <a:pt x="9606" y="4347"/>
                    <a:pt x="10916" y="5588"/>
                    <a:pt x="12174" y="5588"/>
                  </a:cubicBezTo>
                  <a:cubicBezTo>
                    <a:pt x="12484" y="5588"/>
                    <a:pt x="12794" y="5510"/>
                    <a:pt x="13098" y="5328"/>
                  </a:cubicBezTo>
                  <a:cubicBezTo>
                    <a:pt x="14156" y="4683"/>
                    <a:pt x="14484" y="3232"/>
                    <a:pt x="15333" y="2376"/>
                  </a:cubicBezTo>
                  <a:cubicBezTo>
                    <a:pt x="15989" y="1712"/>
                    <a:pt x="16773" y="1463"/>
                    <a:pt x="17686" y="1445"/>
                  </a:cubicBezTo>
                  <a:lnTo>
                    <a:pt x="17826" y="1445"/>
                  </a:lnTo>
                  <a:cubicBezTo>
                    <a:pt x="18692" y="1445"/>
                    <a:pt x="19419" y="1588"/>
                    <a:pt x="20107" y="2162"/>
                  </a:cubicBezTo>
                  <a:cubicBezTo>
                    <a:pt x="21352" y="3199"/>
                    <a:pt x="22490" y="4002"/>
                    <a:pt x="24162" y="4205"/>
                  </a:cubicBezTo>
                  <a:cubicBezTo>
                    <a:pt x="25250" y="4337"/>
                    <a:pt x="23909" y="4494"/>
                    <a:pt x="23324" y="4494"/>
                  </a:cubicBezTo>
                  <a:cubicBezTo>
                    <a:pt x="23249" y="4494"/>
                    <a:pt x="23188" y="4494"/>
                    <a:pt x="23146" y="4487"/>
                  </a:cubicBezTo>
                  <a:cubicBezTo>
                    <a:pt x="22143" y="4365"/>
                    <a:pt x="21177" y="4140"/>
                    <a:pt x="20265" y="3699"/>
                  </a:cubicBezTo>
                  <a:cubicBezTo>
                    <a:pt x="20008" y="3574"/>
                    <a:pt x="19755" y="3434"/>
                    <a:pt x="19512" y="3281"/>
                  </a:cubicBezTo>
                  <a:lnTo>
                    <a:pt x="19512" y="3281"/>
                  </a:lnTo>
                  <a:cubicBezTo>
                    <a:pt x="20107" y="3902"/>
                    <a:pt x="20731" y="4440"/>
                    <a:pt x="21641" y="4782"/>
                  </a:cubicBezTo>
                  <a:cubicBezTo>
                    <a:pt x="22333" y="5047"/>
                    <a:pt x="23050" y="5172"/>
                    <a:pt x="23756" y="5172"/>
                  </a:cubicBezTo>
                  <a:cubicBezTo>
                    <a:pt x="24857" y="5172"/>
                    <a:pt x="25938" y="4861"/>
                    <a:pt x="26876" y="4287"/>
                  </a:cubicBezTo>
                  <a:cubicBezTo>
                    <a:pt x="26904" y="4237"/>
                    <a:pt x="26932" y="4183"/>
                    <a:pt x="26957" y="4134"/>
                  </a:cubicBezTo>
                  <a:cubicBezTo>
                    <a:pt x="27115" y="3824"/>
                    <a:pt x="27278" y="3503"/>
                    <a:pt x="27339" y="3185"/>
                  </a:cubicBezTo>
                  <a:cubicBezTo>
                    <a:pt x="27460" y="2568"/>
                    <a:pt x="27296" y="2330"/>
                    <a:pt x="26972" y="1823"/>
                  </a:cubicBezTo>
                  <a:cubicBezTo>
                    <a:pt x="26957" y="1805"/>
                    <a:pt x="26947" y="1787"/>
                    <a:pt x="26932" y="1766"/>
                  </a:cubicBezTo>
                  <a:cubicBezTo>
                    <a:pt x="26152" y="2832"/>
                    <a:pt x="25000" y="3534"/>
                    <a:pt x="23727" y="3534"/>
                  </a:cubicBezTo>
                  <a:cubicBezTo>
                    <a:pt x="23377" y="3534"/>
                    <a:pt x="23021" y="3481"/>
                    <a:pt x="22661" y="3370"/>
                  </a:cubicBezTo>
                  <a:cubicBezTo>
                    <a:pt x="21070" y="2882"/>
                    <a:pt x="20629" y="1370"/>
                    <a:pt x="19341" y="539"/>
                  </a:cubicBezTo>
                  <a:cubicBezTo>
                    <a:pt x="18774" y="172"/>
                    <a:pt x="18121" y="1"/>
                    <a:pt x="17473" y="1"/>
                  </a:cubicBezTo>
                  <a:close/>
                  <a:moveTo>
                    <a:pt x="3498" y="2262"/>
                  </a:moveTo>
                  <a:cubicBezTo>
                    <a:pt x="2850" y="2262"/>
                    <a:pt x="2182" y="2454"/>
                    <a:pt x="1469" y="2868"/>
                  </a:cubicBezTo>
                  <a:cubicBezTo>
                    <a:pt x="1298" y="2968"/>
                    <a:pt x="1056" y="2996"/>
                    <a:pt x="813" y="2996"/>
                  </a:cubicBezTo>
                  <a:cubicBezTo>
                    <a:pt x="607" y="2996"/>
                    <a:pt x="396" y="2975"/>
                    <a:pt x="235" y="2957"/>
                  </a:cubicBezTo>
                  <a:cubicBezTo>
                    <a:pt x="225" y="2957"/>
                    <a:pt x="125" y="2942"/>
                    <a:pt x="0" y="2921"/>
                  </a:cubicBezTo>
                  <a:lnTo>
                    <a:pt x="0" y="2921"/>
                  </a:lnTo>
                  <a:cubicBezTo>
                    <a:pt x="97" y="3299"/>
                    <a:pt x="485" y="3623"/>
                    <a:pt x="928" y="3623"/>
                  </a:cubicBezTo>
                  <a:cubicBezTo>
                    <a:pt x="1081" y="3623"/>
                    <a:pt x="1241" y="3584"/>
                    <a:pt x="1402" y="3495"/>
                  </a:cubicBezTo>
                  <a:cubicBezTo>
                    <a:pt x="2050" y="3125"/>
                    <a:pt x="2810" y="2540"/>
                    <a:pt x="3566" y="2429"/>
                  </a:cubicBezTo>
                  <a:cubicBezTo>
                    <a:pt x="3645" y="2419"/>
                    <a:pt x="3723" y="2412"/>
                    <a:pt x="3801" y="2412"/>
                  </a:cubicBezTo>
                  <a:cubicBezTo>
                    <a:pt x="4707" y="2412"/>
                    <a:pt x="5442" y="3171"/>
                    <a:pt x="6069" y="3738"/>
                  </a:cubicBezTo>
                  <a:cubicBezTo>
                    <a:pt x="7118" y="4680"/>
                    <a:pt x="8209" y="5574"/>
                    <a:pt x="9553" y="6052"/>
                  </a:cubicBezTo>
                  <a:cubicBezTo>
                    <a:pt x="10180" y="6276"/>
                    <a:pt x="10868" y="6394"/>
                    <a:pt x="11553" y="6394"/>
                  </a:cubicBezTo>
                  <a:cubicBezTo>
                    <a:pt x="12245" y="6394"/>
                    <a:pt x="12933" y="6273"/>
                    <a:pt x="13561" y="6020"/>
                  </a:cubicBezTo>
                  <a:lnTo>
                    <a:pt x="13561" y="6020"/>
                  </a:lnTo>
                  <a:cubicBezTo>
                    <a:pt x="13194" y="6084"/>
                    <a:pt x="12815" y="6116"/>
                    <a:pt x="12438" y="6116"/>
                  </a:cubicBezTo>
                  <a:cubicBezTo>
                    <a:pt x="11215" y="6116"/>
                    <a:pt x="9956" y="5795"/>
                    <a:pt x="8926" y="5231"/>
                  </a:cubicBezTo>
                  <a:cubicBezTo>
                    <a:pt x="7888" y="4665"/>
                    <a:pt x="7014" y="3841"/>
                    <a:pt x="6041" y="3178"/>
                  </a:cubicBezTo>
                  <a:cubicBezTo>
                    <a:pt x="5171" y="2590"/>
                    <a:pt x="4347" y="2262"/>
                    <a:pt x="3498" y="226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11"/>
            <p:cNvSpPr/>
            <p:nvPr/>
          </p:nvSpPr>
          <p:spPr>
            <a:xfrm>
              <a:off x="-605225" y="2529200"/>
              <a:ext cx="502600" cy="108950"/>
            </a:xfrm>
            <a:custGeom>
              <a:avLst/>
              <a:gdLst/>
              <a:ahLst/>
              <a:cxnLst/>
              <a:rect l="l" t="t" r="r" b="b"/>
              <a:pathLst>
                <a:path w="20104" h="4358" extrusionOk="0">
                  <a:moveTo>
                    <a:pt x="625" y="799"/>
                  </a:moveTo>
                  <a:lnTo>
                    <a:pt x="625" y="799"/>
                  </a:lnTo>
                  <a:cubicBezTo>
                    <a:pt x="460" y="881"/>
                    <a:pt x="297" y="967"/>
                    <a:pt x="136" y="1059"/>
                  </a:cubicBezTo>
                  <a:cubicBezTo>
                    <a:pt x="1" y="1135"/>
                    <a:pt x="343" y="1216"/>
                    <a:pt x="592" y="1259"/>
                  </a:cubicBezTo>
                  <a:cubicBezTo>
                    <a:pt x="554" y="1109"/>
                    <a:pt x="560" y="952"/>
                    <a:pt x="625" y="799"/>
                  </a:cubicBezTo>
                  <a:close/>
                  <a:moveTo>
                    <a:pt x="17986" y="1"/>
                  </a:moveTo>
                  <a:cubicBezTo>
                    <a:pt x="17669" y="1"/>
                    <a:pt x="17355" y="129"/>
                    <a:pt x="17062" y="432"/>
                  </a:cubicBezTo>
                  <a:cubicBezTo>
                    <a:pt x="16557" y="959"/>
                    <a:pt x="16552" y="1812"/>
                    <a:pt x="16239" y="2457"/>
                  </a:cubicBezTo>
                  <a:cubicBezTo>
                    <a:pt x="15786" y="3381"/>
                    <a:pt x="15033" y="4002"/>
                    <a:pt x="14153" y="4358"/>
                  </a:cubicBezTo>
                  <a:cubicBezTo>
                    <a:pt x="14281" y="4336"/>
                    <a:pt x="14409" y="4308"/>
                    <a:pt x="14538" y="4276"/>
                  </a:cubicBezTo>
                  <a:cubicBezTo>
                    <a:pt x="15430" y="4055"/>
                    <a:pt x="16050" y="3516"/>
                    <a:pt x="16560" y="2774"/>
                  </a:cubicBezTo>
                  <a:cubicBezTo>
                    <a:pt x="16967" y="2187"/>
                    <a:pt x="17943" y="275"/>
                    <a:pt x="18528" y="275"/>
                  </a:cubicBezTo>
                  <a:cubicBezTo>
                    <a:pt x="18539" y="275"/>
                    <a:pt x="18553" y="275"/>
                    <a:pt x="18568" y="279"/>
                  </a:cubicBezTo>
                  <a:cubicBezTo>
                    <a:pt x="18568" y="279"/>
                    <a:pt x="19327" y="1059"/>
                    <a:pt x="19534" y="1220"/>
                  </a:cubicBezTo>
                  <a:cubicBezTo>
                    <a:pt x="19719" y="1362"/>
                    <a:pt x="19908" y="1498"/>
                    <a:pt x="20104" y="1619"/>
                  </a:cubicBezTo>
                  <a:cubicBezTo>
                    <a:pt x="19791" y="1295"/>
                    <a:pt x="19488" y="946"/>
                    <a:pt x="19152" y="589"/>
                  </a:cubicBezTo>
                  <a:cubicBezTo>
                    <a:pt x="18813" y="229"/>
                    <a:pt x="18400" y="1"/>
                    <a:pt x="1798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11"/>
            <p:cNvSpPr/>
            <p:nvPr/>
          </p:nvSpPr>
          <p:spPr>
            <a:xfrm>
              <a:off x="-591400" y="2523750"/>
              <a:ext cx="632225" cy="116825"/>
            </a:xfrm>
            <a:custGeom>
              <a:avLst/>
              <a:gdLst/>
              <a:ahLst/>
              <a:cxnLst/>
              <a:rect l="l" t="t" r="r" b="b"/>
              <a:pathLst>
                <a:path w="25289" h="4673" extrusionOk="0">
                  <a:moveTo>
                    <a:pt x="17725" y="1"/>
                  </a:moveTo>
                  <a:cubicBezTo>
                    <a:pt x="16812" y="19"/>
                    <a:pt x="16028" y="268"/>
                    <a:pt x="15372" y="932"/>
                  </a:cubicBezTo>
                  <a:cubicBezTo>
                    <a:pt x="14523" y="1788"/>
                    <a:pt x="14195" y="3239"/>
                    <a:pt x="13137" y="3884"/>
                  </a:cubicBezTo>
                  <a:cubicBezTo>
                    <a:pt x="12833" y="4066"/>
                    <a:pt x="12523" y="4144"/>
                    <a:pt x="12213" y="4144"/>
                  </a:cubicBezTo>
                  <a:cubicBezTo>
                    <a:pt x="10955" y="4144"/>
                    <a:pt x="9645" y="2903"/>
                    <a:pt x="8722" y="2212"/>
                  </a:cubicBezTo>
                  <a:cubicBezTo>
                    <a:pt x="7827" y="1541"/>
                    <a:pt x="6903" y="921"/>
                    <a:pt x="5812" y="621"/>
                  </a:cubicBezTo>
                  <a:cubicBezTo>
                    <a:pt x="5050" y="411"/>
                    <a:pt x="4240" y="300"/>
                    <a:pt x="3434" y="300"/>
                  </a:cubicBezTo>
                  <a:cubicBezTo>
                    <a:pt x="2272" y="300"/>
                    <a:pt x="1109" y="529"/>
                    <a:pt x="72" y="1017"/>
                  </a:cubicBezTo>
                  <a:cubicBezTo>
                    <a:pt x="7" y="1170"/>
                    <a:pt x="1" y="1327"/>
                    <a:pt x="39" y="1477"/>
                  </a:cubicBezTo>
                  <a:cubicBezTo>
                    <a:pt x="164" y="1498"/>
                    <a:pt x="264" y="1513"/>
                    <a:pt x="274" y="1513"/>
                  </a:cubicBezTo>
                  <a:cubicBezTo>
                    <a:pt x="435" y="1531"/>
                    <a:pt x="646" y="1552"/>
                    <a:pt x="852" y="1552"/>
                  </a:cubicBezTo>
                  <a:cubicBezTo>
                    <a:pt x="1095" y="1552"/>
                    <a:pt x="1337" y="1524"/>
                    <a:pt x="1508" y="1424"/>
                  </a:cubicBezTo>
                  <a:cubicBezTo>
                    <a:pt x="2221" y="1010"/>
                    <a:pt x="2889" y="818"/>
                    <a:pt x="3537" y="818"/>
                  </a:cubicBezTo>
                  <a:cubicBezTo>
                    <a:pt x="4386" y="818"/>
                    <a:pt x="5210" y="1146"/>
                    <a:pt x="6080" y="1734"/>
                  </a:cubicBezTo>
                  <a:cubicBezTo>
                    <a:pt x="7053" y="2397"/>
                    <a:pt x="7927" y="3221"/>
                    <a:pt x="8965" y="3787"/>
                  </a:cubicBezTo>
                  <a:cubicBezTo>
                    <a:pt x="9995" y="4351"/>
                    <a:pt x="11254" y="4672"/>
                    <a:pt x="12477" y="4672"/>
                  </a:cubicBezTo>
                  <a:cubicBezTo>
                    <a:pt x="12854" y="4672"/>
                    <a:pt x="13233" y="4640"/>
                    <a:pt x="13600" y="4576"/>
                  </a:cubicBezTo>
                  <a:cubicBezTo>
                    <a:pt x="14480" y="4220"/>
                    <a:pt x="15233" y="3599"/>
                    <a:pt x="15686" y="2675"/>
                  </a:cubicBezTo>
                  <a:cubicBezTo>
                    <a:pt x="15999" y="2030"/>
                    <a:pt x="16004" y="1177"/>
                    <a:pt x="16509" y="650"/>
                  </a:cubicBezTo>
                  <a:cubicBezTo>
                    <a:pt x="16802" y="347"/>
                    <a:pt x="17116" y="219"/>
                    <a:pt x="17433" y="219"/>
                  </a:cubicBezTo>
                  <a:cubicBezTo>
                    <a:pt x="17847" y="219"/>
                    <a:pt x="18260" y="447"/>
                    <a:pt x="18599" y="807"/>
                  </a:cubicBezTo>
                  <a:cubicBezTo>
                    <a:pt x="18935" y="1164"/>
                    <a:pt x="19238" y="1513"/>
                    <a:pt x="19551" y="1837"/>
                  </a:cubicBezTo>
                  <a:cubicBezTo>
                    <a:pt x="19794" y="1990"/>
                    <a:pt x="20047" y="2130"/>
                    <a:pt x="20304" y="2255"/>
                  </a:cubicBezTo>
                  <a:cubicBezTo>
                    <a:pt x="21216" y="2696"/>
                    <a:pt x="22182" y="2921"/>
                    <a:pt x="23185" y="3043"/>
                  </a:cubicBezTo>
                  <a:cubicBezTo>
                    <a:pt x="23227" y="3050"/>
                    <a:pt x="23288" y="3050"/>
                    <a:pt x="23363" y="3050"/>
                  </a:cubicBezTo>
                  <a:cubicBezTo>
                    <a:pt x="23948" y="3050"/>
                    <a:pt x="25289" y="2893"/>
                    <a:pt x="24201" y="2761"/>
                  </a:cubicBezTo>
                  <a:cubicBezTo>
                    <a:pt x="22529" y="2558"/>
                    <a:pt x="21391" y="1755"/>
                    <a:pt x="20146" y="718"/>
                  </a:cubicBezTo>
                  <a:cubicBezTo>
                    <a:pt x="19458" y="144"/>
                    <a:pt x="18731" y="1"/>
                    <a:pt x="17865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11"/>
            <p:cNvSpPr/>
            <p:nvPr/>
          </p:nvSpPr>
          <p:spPr>
            <a:xfrm>
              <a:off x="7200" y="2384875"/>
              <a:ext cx="175550" cy="303650"/>
            </a:xfrm>
            <a:custGeom>
              <a:avLst/>
              <a:gdLst/>
              <a:ahLst/>
              <a:cxnLst/>
              <a:rect l="l" t="t" r="r" b="b"/>
              <a:pathLst>
                <a:path w="7022" h="12146" extrusionOk="0">
                  <a:moveTo>
                    <a:pt x="1559" y="1"/>
                  </a:moveTo>
                  <a:cubicBezTo>
                    <a:pt x="909" y="1"/>
                    <a:pt x="0" y="489"/>
                    <a:pt x="307" y="1010"/>
                  </a:cubicBezTo>
                  <a:cubicBezTo>
                    <a:pt x="164" y="1145"/>
                    <a:pt x="104" y="1298"/>
                    <a:pt x="185" y="1444"/>
                  </a:cubicBezTo>
                  <a:cubicBezTo>
                    <a:pt x="1045" y="2993"/>
                    <a:pt x="2072" y="4397"/>
                    <a:pt x="3027" y="5877"/>
                  </a:cubicBezTo>
                  <a:cubicBezTo>
                    <a:pt x="3052" y="5848"/>
                    <a:pt x="3074" y="5817"/>
                    <a:pt x="3095" y="5784"/>
                  </a:cubicBezTo>
                  <a:cubicBezTo>
                    <a:pt x="3206" y="5631"/>
                    <a:pt x="3352" y="5527"/>
                    <a:pt x="3519" y="5470"/>
                  </a:cubicBezTo>
                  <a:cubicBezTo>
                    <a:pt x="2749" y="4632"/>
                    <a:pt x="1979" y="3794"/>
                    <a:pt x="1209" y="2960"/>
                  </a:cubicBezTo>
                  <a:cubicBezTo>
                    <a:pt x="588" y="2282"/>
                    <a:pt x="1169" y="1737"/>
                    <a:pt x="1811" y="1737"/>
                  </a:cubicBezTo>
                  <a:cubicBezTo>
                    <a:pt x="2083" y="1737"/>
                    <a:pt x="2368" y="1837"/>
                    <a:pt x="2575" y="2065"/>
                  </a:cubicBezTo>
                  <a:cubicBezTo>
                    <a:pt x="3819" y="3416"/>
                    <a:pt x="5063" y="4768"/>
                    <a:pt x="6304" y="6120"/>
                  </a:cubicBezTo>
                  <a:cubicBezTo>
                    <a:pt x="6330" y="6148"/>
                    <a:pt x="6355" y="6173"/>
                    <a:pt x="6376" y="6202"/>
                  </a:cubicBezTo>
                  <a:cubicBezTo>
                    <a:pt x="6501" y="6073"/>
                    <a:pt x="6633" y="5948"/>
                    <a:pt x="6771" y="5830"/>
                  </a:cubicBezTo>
                  <a:cubicBezTo>
                    <a:pt x="7021" y="5610"/>
                    <a:pt x="7000" y="5342"/>
                    <a:pt x="6743" y="5164"/>
                  </a:cubicBezTo>
                  <a:cubicBezTo>
                    <a:pt x="4818" y="3859"/>
                    <a:pt x="3309" y="2190"/>
                    <a:pt x="2086" y="218"/>
                  </a:cubicBezTo>
                  <a:cubicBezTo>
                    <a:pt x="1994" y="65"/>
                    <a:pt x="1794" y="1"/>
                    <a:pt x="1559" y="1"/>
                  </a:cubicBezTo>
                  <a:close/>
                  <a:moveTo>
                    <a:pt x="4721" y="6779"/>
                  </a:moveTo>
                  <a:cubicBezTo>
                    <a:pt x="4237" y="7443"/>
                    <a:pt x="3641" y="7988"/>
                    <a:pt x="2971" y="8398"/>
                  </a:cubicBezTo>
                  <a:cubicBezTo>
                    <a:pt x="2403" y="9457"/>
                    <a:pt x="1965" y="10594"/>
                    <a:pt x="1544" y="11739"/>
                  </a:cubicBezTo>
                  <a:cubicBezTo>
                    <a:pt x="1437" y="12028"/>
                    <a:pt x="1726" y="12145"/>
                    <a:pt x="2107" y="12145"/>
                  </a:cubicBezTo>
                  <a:cubicBezTo>
                    <a:pt x="2611" y="12145"/>
                    <a:pt x="3281" y="11936"/>
                    <a:pt x="3412" y="11628"/>
                  </a:cubicBezTo>
                  <a:cubicBezTo>
                    <a:pt x="3873" y="10555"/>
                    <a:pt x="4332" y="9485"/>
                    <a:pt x="4793" y="8412"/>
                  </a:cubicBezTo>
                  <a:cubicBezTo>
                    <a:pt x="4803" y="8384"/>
                    <a:pt x="4818" y="8351"/>
                    <a:pt x="4832" y="8320"/>
                  </a:cubicBezTo>
                  <a:cubicBezTo>
                    <a:pt x="5020" y="7973"/>
                    <a:pt x="5228" y="7635"/>
                    <a:pt x="5453" y="7310"/>
                  </a:cubicBezTo>
                  <a:cubicBezTo>
                    <a:pt x="5264" y="7267"/>
                    <a:pt x="5085" y="7171"/>
                    <a:pt x="4939" y="7015"/>
                  </a:cubicBezTo>
                  <a:cubicBezTo>
                    <a:pt x="4864" y="6936"/>
                    <a:pt x="4793" y="6857"/>
                    <a:pt x="4721" y="677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11"/>
            <p:cNvSpPr/>
            <p:nvPr/>
          </p:nvSpPr>
          <p:spPr>
            <a:xfrm>
              <a:off x="81450" y="2521625"/>
              <a:ext cx="43775" cy="73200"/>
            </a:xfrm>
            <a:custGeom>
              <a:avLst/>
              <a:gdLst/>
              <a:ahLst/>
              <a:cxnLst/>
              <a:rect l="l" t="t" r="r" b="b"/>
              <a:pathLst>
                <a:path w="1751" h="2928" extrusionOk="0">
                  <a:moveTo>
                    <a:pt x="549" y="0"/>
                  </a:moveTo>
                  <a:cubicBezTo>
                    <a:pt x="382" y="57"/>
                    <a:pt x="236" y="161"/>
                    <a:pt x="125" y="314"/>
                  </a:cubicBezTo>
                  <a:cubicBezTo>
                    <a:pt x="104" y="347"/>
                    <a:pt x="82" y="378"/>
                    <a:pt x="57" y="407"/>
                  </a:cubicBezTo>
                  <a:cubicBezTo>
                    <a:pt x="72" y="428"/>
                    <a:pt x="82" y="446"/>
                    <a:pt x="97" y="464"/>
                  </a:cubicBezTo>
                  <a:cubicBezTo>
                    <a:pt x="421" y="971"/>
                    <a:pt x="585" y="1209"/>
                    <a:pt x="464" y="1826"/>
                  </a:cubicBezTo>
                  <a:cubicBezTo>
                    <a:pt x="403" y="2144"/>
                    <a:pt x="240" y="2465"/>
                    <a:pt x="82" y="2775"/>
                  </a:cubicBezTo>
                  <a:cubicBezTo>
                    <a:pt x="57" y="2824"/>
                    <a:pt x="29" y="2878"/>
                    <a:pt x="1" y="2928"/>
                  </a:cubicBezTo>
                  <a:cubicBezTo>
                    <a:pt x="671" y="2518"/>
                    <a:pt x="1267" y="1973"/>
                    <a:pt x="1751" y="1309"/>
                  </a:cubicBezTo>
                  <a:cubicBezTo>
                    <a:pt x="1352" y="874"/>
                    <a:pt x="949" y="436"/>
                    <a:pt x="54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11"/>
            <p:cNvSpPr/>
            <p:nvPr/>
          </p:nvSpPr>
          <p:spPr>
            <a:xfrm>
              <a:off x="143500" y="2539900"/>
              <a:ext cx="35675" cy="28475"/>
            </a:xfrm>
            <a:custGeom>
              <a:avLst/>
              <a:gdLst/>
              <a:ahLst/>
              <a:cxnLst/>
              <a:rect l="l" t="t" r="r" b="b"/>
              <a:pathLst>
                <a:path w="1427" h="1139" extrusionOk="0">
                  <a:moveTo>
                    <a:pt x="924" y="1"/>
                  </a:moveTo>
                  <a:lnTo>
                    <a:pt x="924" y="1"/>
                  </a:lnTo>
                  <a:cubicBezTo>
                    <a:pt x="578" y="346"/>
                    <a:pt x="274" y="720"/>
                    <a:pt x="1" y="1109"/>
                  </a:cubicBezTo>
                  <a:cubicBezTo>
                    <a:pt x="82" y="1130"/>
                    <a:pt x="168" y="1138"/>
                    <a:pt x="250" y="1138"/>
                  </a:cubicBezTo>
                  <a:cubicBezTo>
                    <a:pt x="867" y="1138"/>
                    <a:pt x="1426" y="635"/>
                    <a:pt x="924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11"/>
            <p:cNvSpPr/>
            <p:nvPr/>
          </p:nvSpPr>
          <p:spPr>
            <a:xfrm>
              <a:off x="21900" y="2428300"/>
              <a:ext cx="144725" cy="139325"/>
            </a:xfrm>
            <a:custGeom>
              <a:avLst/>
              <a:gdLst/>
              <a:ahLst/>
              <a:cxnLst/>
              <a:rect l="l" t="t" r="r" b="b"/>
              <a:pathLst>
                <a:path w="5789" h="5573" extrusionOk="0">
                  <a:moveTo>
                    <a:pt x="1223" y="0"/>
                  </a:moveTo>
                  <a:cubicBezTo>
                    <a:pt x="581" y="0"/>
                    <a:pt x="0" y="545"/>
                    <a:pt x="621" y="1223"/>
                  </a:cubicBezTo>
                  <a:cubicBezTo>
                    <a:pt x="1391" y="2057"/>
                    <a:pt x="2161" y="2895"/>
                    <a:pt x="2931" y="3733"/>
                  </a:cubicBezTo>
                  <a:cubicBezTo>
                    <a:pt x="3038" y="3698"/>
                    <a:pt x="3156" y="3680"/>
                    <a:pt x="3274" y="3680"/>
                  </a:cubicBezTo>
                  <a:cubicBezTo>
                    <a:pt x="3958" y="3680"/>
                    <a:pt x="4679" y="4265"/>
                    <a:pt x="4197" y="4953"/>
                  </a:cubicBezTo>
                  <a:cubicBezTo>
                    <a:pt x="4176" y="4982"/>
                    <a:pt x="4154" y="5013"/>
                    <a:pt x="4133" y="5042"/>
                  </a:cubicBezTo>
                  <a:cubicBezTo>
                    <a:pt x="4205" y="5120"/>
                    <a:pt x="4276" y="5199"/>
                    <a:pt x="4351" y="5278"/>
                  </a:cubicBezTo>
                  <a:cubicBezTo>
                    <a:pt x="4497" y="5434"/>
                    <a:pt x="4676" y="5530"/>
                    <a:pt x="4865" y="5573"/>
                  </a:cubicBezTo>
                  <a:cubicBezTo>
                    <a:pt x="5138" y="5184"/>
                    <a:pt x="5442" y="4810"/>
                    <a:pt x="5788" y="4465"/>
                  </a:cubicBezTo>
                  <a:cubicBezTo>
                    <a:pt x="5767" y="4436"/>
                    <a:pt x="5742" y="4411"/>
                    <a:pt x="5716" y="4383"/>
                  </a:cubicBezTo>
                  <a:cubicBezTo>
                    <a:pt x="4475" y="3031"/>
                    <a:pt x="3231" y="1679"/>
                    <a:pt x="1987" y="328"/>
                  </a:cubicBezTo>
                  <a:cubicBezTo>
                    <a:pt x="1780" y="100"/>
                    <a:pt x="1495" y="0"/>
                    <a:pt x="1223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11"/>
            <p:cNvSpPr/>
            <p:nvPr/>
          </p:nvSpPr>
          <p:spPr>
            <a:xfrm>
              <a:off x="95175" y="2520275"/>
              <a:ext cx="43700" cy="34100"/>
            </a:xfrm>
            <a:custGeom>
              <a:avLst/>
              <a:gdLst/>
              <a:ahLst/>
              <a:cxnLst/>
              <a:rect l="l" t="t" r="r" b="b"/>
              <a:pathLst>
                <a:path w="1748" h="1364" extrusionOk="0">
                  <a:moveTo>
                    <a:pt x="343" y="1"/>
                  </a:moveTo>
                  <a:cubicBezTo>
                    <a:pt x="225" y="1"/>
                    <a:pt x="107" y="19"/>
                    <a:pt x="0" y="54"/>
                  </a:cubicBezTo>
                  <a:cubicBezTo>
                    <a:pt x="400" y="490"/>
                    <a:pt x="803" y="928"/>
                    <a:pt x="1202" y="1363"/>
                  </a:cubicBezTo>
                  <a:cubicBezTo>
                    <a:pt x="1223" y="1334"/>
                    <a:pt x="1245" y="1303"/>
                    <a:pt x="1266" y="1274"/>
                  </a:cubicBezTo>
                  <a:cubicBezTo>
                    <a:pt x="1748" y="586"/>
                    <a:pt x="1027" y="1"/>
                    <a:pt x="34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0244" name="Picture 4" descr="Vector gratuito pequeños estudiantes sentados cerca de libros obteniendo títulos universitarios y pagando dinero. ilustración de vector plano de educación empresarial. beca universitaria, sistema financiero, tasa escolar, economía, concepto de préstamo estudiantil">
            <a:extLst>
              <a:ext uri="{FF2B5EF4-FFF2-40B4-BE49-F238E27FC236}">
                <a16:creationId xmlns:a16="http://schemas.microsoft.com/office/drawing/2014/main" id="{194B5224-6CDA-4FD7-A2FE-94528B6F4F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" t="3176" r="4172" b="5260"/>
          <a:stretch/>
        </p:blipFill>
        <p:spPr bwMode="auto">
          <a:xfrm>
            <a:off x="5244928" y="2594731"/>
            <a:ext cx="2870798" cy="207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42F67B5C-212A-415C-80F2-37FA96F6BAEE}"/>
              </a:ext>
            </a:extLst>
          </p:cNvPr>
          <p:cNvSpPr txBox="1"/>
          <p:nvPr/>
        </p:nvSpPr>
        <p:spPr>
          <a:xfrm>
            <a:off x="-49189" y="1052450"/>
            <a:ext cx="691884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s-MX" sz="1700" b="1" dirty="0">
                <a:solidFill>
                  <a:srgbClr val="A64D79"/>
                </a:solidFill>
                <a:latin typeface="Candara" panose="020E0502030303020204" pitchFamily="34" charset="0"/>
              </a:rPr>
              <a:t>DIRIGIDO A:</a:t>
            </a:r>
            <a:r>
              <a:rPr lang="es-MX" sz="1700" b="1" dirty="0">
                <a:latin typeface="Candara" panose="020E0502030303020204" pitchFamily="34" charset="0"/>
              </a:rPr>
              <a:t> </a:t>
            </a:r>
            <a:r>
              <a:rPr lang="es-MX" sz="1700" dirty="0">
                <a:latin typeface="Candara" panose="020E0502030303020204" pitchFamily="34" charset="0"/>
              </a:rPr>
              <a:t>Todos los estudiantes inscritos en algún TSU o Licenciatura en una Universidad Pública Estatal del Estado de Sonora.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E6D395A1-D3AD-4EAF-A083-4688C76D371B}"/>
              </a:ext>
            </a:extLst>
          </p:cNvPr>
          <p:cNvSpPr txBox="1"/>
          <p:nvPr/>
        </p:nvSpPr>
        <p:spPr>
          <a:xfrm>
            <a:off x="87809" y="3340464"/>
            <a:ext cx="4935369" cy="15789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s-MX" sz="1700" b="1" dirty="0">
                <a:solidFill>
                  <a:srgbClr val="A64D79"/>
                </a:solidFill>
                <a:latin typeface="Candara" panose="020E0502030303020204" pitchFamily="34" charset="0"/>
              </a:rPr>
              <a:t>DOCUMENTACIÓN:</a:t>
            </a:r>
            <a:r>
              <a:rPr lang="es-MX" sz="1700" dirty="0">
                <a:solidFill>
                  <a:srgbClr val="A64D79"/>
                </a:solidFill>
                <a:latin typeface="Candara" panose="020E0502030303020204" pitchFamily="34" charset="0"/>
              </a:rPr>
              <a:t> </a:t>
            </a:r>
            <a:r>
              <a:rPr lang="es-MX" sz="1700" dirty="0">
                <a:latin typeface="Candara" panose="020E0502030303020204" pitchFamily="34" charset="0"/>
              </a:rPr>
              <a:t>CURP, Identificación oficial, Kárdex (para alumnos de primer semestre es el certificado de preparatoria), Constancia de inscripción, Comprobante de domicilio y Comprobante de ingreso mensual familiar.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8"/>
          <p:cNvSpPr txBox="1">
            <a:spLocks noGrp="1"/>
          </p:cNvSpPr>
          <p:nvPr>
            <p:ph type="title"/>
          </p:nvPr>
        </p:nvSpPr>
        <p:spPr>
          <a:xfrm>
            <a:off x="731129" y="379693"/>
            <a:ext cx="77040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dirty="0"/>
              <a:t>RESPONSABLES EN CADA UNIDAD</a:t>
            </a:r>
            <a:endParaRPr dirty="0"/>
          </a:p>
        </p:txBody>
      </p:sp>
      <p:grpSp>
        <p:nvGrpSpPr>
          <p:cNvPr id="892" name="Google Shape;892;p8"/>
          <p:cNvGrpSpPr/>
          <p:nvPr/>
        </p:nvGrpSpPr>
        <p:grpSpPr>
          <a:xfrm rot="10800000" flipH="1">
            <a:off x="1619009" y="683186"/>
            <a:ext cx="6177663" cy="401480"/>
            <a:chOff x="4345425" y="2175475"/>
            <a:chExt cx="800750" cy="176025"/>
          </a:xfrm>
        </p:grpSpPr>
        <p:sp>
          <p:nvSpPr>
            <p:cNvPr id="893" name="Google Shape;893;p8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8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5" name="Google Shape;895;p8"/>
          <p:cNvGrpSpPr/>
          <p:nvPr/>
        </p:nvGrpSpPr>
        <p:grpSpPr>
          <a:xfrm>
            <a:off x="7037115" y="4525309"/>
            <a:ext cx="1745583" cy="230173"/>
            <a:chOff x="1394800" y="3522000"/>
            <a:chExt cx="1048650" cy="138275"/>
          </a:xfrm>
        </p:grpSpPr>
        <p:sp>
          <p:nvSpPr>
            <p:cNvPr id="896" name="Google Shape;896;p8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8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8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8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8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8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8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8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8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5" name="Google Shape;905;p8"/>
          <p:cNvGrpSpPr/>
          <p:nvPr/>
        </p:nvGrpSpPr>
        <p:grpSpPr>
          <a:xfrm>
            <a:off x="-41659" y="293831"/>
            <a:ext cx="1921913" cy="326735"/>
            <a:chOff x="1816609" y="3851001"/>
            <a:chExt cx="1093674" cy="222193"/>
          </a:xfrm>
        </p:grpSpPr>
        <p:sp>
          <p:nvSpPr>
            <p:cNvPr id="906" name="Google Shape;906;p8"/>
            <p:cNvSpPr/>
            <p:nvPr/>
          </p:nvSpPr>
          <p:spPr>
            <a:xfrm>
              <a:off x="1816609" y="3851001"/>
              <a:ext cx="1093674" cy="222193"/>
            </a:xfrm>
            <a:custGeom>
              <a:avLst/>
              <a:gdLst/>
              <a:ahLst/>
              <a:cxnLst/>
              <a:rect l="l" t="t" r="r" b="b"/>
              <a:pathLst>
                <a:path w="38900" h="7903" extrusionOk="0">
                  <a:moveTo>
                    <a:pt x="32154" y="852"/>
                  </a:moveTo>
                  <a:cubicBezTo>
                    <a:pt x="32029" y="852"/>
                    <a:pt x="31911" y="870"/>
                    <a:pt x="31815" y="910"/>
                  </a:cubicBezTo>
                  <a:cubicBezTo>
                    <a:pt x="30934" y="1259"/>
                    <a:pt x="30057" y="1619"/>
                    <a:pt x="29183" y="1986"/>
                  </a:cubicBezTo>
                  <a:cubicBezTo>
                    <a:pt x="30289" y="1683"/>
                    <a:pt x="31405" y="1423"/>
                    <a:pt x="32535" y="1209"/>
                  </a:cubicBezTo>
                  <a:cubicBezTo>
                    <a:pt x="32581" y="1198"/>
                    <a:pt x="32635" y="1195"/>
                    <a:pt x="32688" y="1195"/>
                  </a:cubicBezTo>
                  <a:cubicBezTo>
                    <a:pt x="32853" y="1195"/>
                    <a:pt x="33041" y="1234"/>
                    <a:pt x="33223" y="1298"/>
                  </a:cubicBezTo>
                  <a:cubicBezTo>
                    <a:pt x="32998" y="1017"/>
                    <a:pt x="32532" y="852"/>
                    <a:pt x="32154" y="852"/>
                  </a:cubicBezTo>
                  <a:close/>
                  <a:moveTo>
                    <a:pt x="36026" y="1808"/>
                  </a:moveTo>
                  <a:cubicBezTo>
                    <a:pt x="35323" y="1808"/>
                    <a:pt x="34635" y="1886"/>
                    <a:pt x="33969" y="2036"/>
                  </a:cubicBezTo>
                  <a:cubicBezTo>
                    <a:pt x="33969" y="2172"/>
                    <a:pt x="33908" y="2318"/>
                    <a:pt x="33758" y="2464"/>
                  </a:cubicBezTo>
                  <a:cubicBezTo>
                    <a:pt x="33648" y="2575"/>
                    <a:pt x="33541" y="2689"/>
                    <a:pt x="33441" y="2803"/>
                  </a:cubicBezTo>
                  <a:cubicBezTo>
                    <a:pt x="33530" y="2781"/>
                    <a:pt x="33619" y="2775"/>
                    <a:pt x="33712" y="2775"/>
                  </a:cubicBezTo>
                  <a:cubicBezTo>
                    <a:pt x="34364" y="2775"/>
                    <a:pt x="35031" y="3256"/>
                    <a:pt x="35052" y="3695"/>
                  </a:cubicBezTo>
                  <a:cubicBezTo>
                    <a:pt x="35341" y="3655"/>
                    <a:pt x="35634" y="3637"/>
                    <a:pt x="35926" y="3637"/>
                  </a:cubicBezTo>
                  <a:cubicBezTo>
                    <a:pt x="36290" y="3637"/>
                    <a:pt x="36657" y="3666"/>
                    <a:pt x="37028" y="3723"/>
                  </a:cubicBezTo>
                  <a:cubicBezTo>
                    <a:pt x="37099" y="3734"/>
                    <a:pt x="37170" y="3737"/>
                    <a:pt x="37234" y="3737"/>
                  </a:cubicBezTo>
                  <a:cubicBezTo>
                    <a:pt x="38415" y="3737"/>
                    <a:pt x="38900" y="2136"/>
                    <a:pt x="37502" y="1922"/>
                  </a:cubicBezTo>
                  <a:cubicBezTo>
                    <a:pt x="37007" y="1843"/>
                    <a:pt x="36511" y="1808"/>
                    <a:pt x="36026" y="1808"/>
                  </a:cubicBezTo>
                  <a:close/>
                  <a:moveTo>
                    <a:pt x="6480" y="3645"/>
                  </a:moveTo>
                  <a:lnTo>
                    <a:pt x="6480" y="3645"/>
                  </a:lnTo>
                  <a:cubicBezTo>
                    <a:pt x="6466" y="3652"/>
                    <a:pt x="6455" y="3655"/>
                    <a:pt x="6441" y="3659"/>
                  </a:cubicBezTo>
                  <a:cubicBezTo>
                    <a:pt x="6412" y="3723"/>
                    <a:pt x="6383" y="3787"/>
                    <a:pt x="6359" y="3851"/>
                  </a:cubicBezTo>
                  <a:cubicBezTo>
                    <a:pt x="6398" y="3784"/>
                    <a:pt x="6437" y="3713"/>
                    <a:pt x="6480" y="3645"/>
                  </a:cubicBezTo>
                  <a:close/>
                  <a:moveTo>
                    <a:pt x="21010" y="0"/>
                  </a:moveTo>
                  <a:cubicBezTo>
                    <a:pt x="20879" y="0"/>
                    <a:pt x="20747" y="18"/>
                    <a:pt x="20622" y="64"/>
                  </a:cubicBezTo>
                  <a:cubicBezTo>
                    <a:pt x="18436" y="831"/>
                    <a:pt x="16353" y="1801"/>
                    <a:pt x="14389" y="2977"/>
                  </a:cubicBezTo>
                  <a:cubicBezTo>
                    <a:pt x="14735" y="2475"/>
                    <a:pt x="15102" y="1990"/>
                    <a:pt x="15491" y="1512"/>
                  </a:cubicBezTo>
                  <a:cubicBezTo>
                    <a:pt x="16118" y="746"/>
                    <a:pt x="15117" y="289"/>
                    <a:pt x="14353" y="289"/>
                  </a:cubicBezTo>
                  <a:cubicBezTo>
                    <a:pt x="14154" y="289"/>
                    <a:pt x="13972" y="318"/>
                    <a:pt x="13836" y="385"/>
                  </a:cubicBezTo>
                  <a:cubicBezTo>
                    <a:pt x="12110" y="1244"/>
                    <a:pt x="10484" y="2261"/>
                    <a:pt x="8969" y="3431"/>
                  </a:cubicBezTo>
                  <a:cubicBezTo>
                    <a:pt x="9272" y="2842"/>
                    <a:pt x="9614" y="2268"/>
                    <a:pt x="9996" y="1708"/>
                  </a:cubicBezTo>
                  <a:cubicBezTo>
                    <a:pt x="10542" y="906"/>
                    <a:pt x="9646" y="471"/>
                    <a:pt x="8905" y="471"/>
                  </a:cubicBezTo>
                  <a:cubicBezTo>
                    <a:pt x="8694" y="471"/>
                    <a:pt x="8491" y="507"/>
                    <a:pt x="8341" y="581"/>
                  </a:cubicBezTo>
                  <a:cubicBezTo>
                    <a:pt x="5938" y="1741"/>
                    <a:pt x="3534" y="2903"/>
                    <a:pt x="1131" y="4062"/>
                  </a:cubicBezTo>
                  <a:cubicBezTo>
                    <a:pt x="1" y="4608"/>
                    <a:pt x="893" y="5670"/>
                    <a:pt x="1862" y="5670"/>
                  </a:cubicBezTo>
                  <a:cubicBezTo>
                    <a:pt x="2045" y="5670"/>
                    <a:pt x="2226" y="5635"/>
                    <a:pt x="2401" y="5549"/>
                  </a:cubicBezTo>
                  <a:cubicBezTo>
                    <a:pt x="3546" y="4996"/>
                    <a:pt x="4690" y="4443"/>
                    <a:pt x="5835" y="3891"/>
                  </a:cubicBezTo>
                  <a:lnTo>
                    <a:pt x="5835" y="3891"/>
                  </a:lnTo>
                  <a:cubicBezTo>
                    <a:pt x="5392" y="4055"/>
                    <a:pt x="4947" y="4211"/>
                    <a:pt x="4501" y="4361"/>
                  </a:cubicBezTo>
                  <a:cubicBezTo>
                    <a:pt x="4248" y="4447"/>
                    <a:pt x="3944" y="4508"/>
                    <a:pt x="3649" y="4508"/>
                  </a:cubicBezTo>
                  <a:cubicBezTo>
                    <a:pt x="3378" y="4508"/>
                    <a:pt x="3110" y="4458"/>
                    <a:pt x="2886" y="4336"/>
                  </a:cubicBezTo>
                  <a:cubicBezTo>
                    <a:pt x="2532" y="4144"/>
                    <a:pt x="2443" y="3773"/>
                    <a:pt x="2896" y="3619"/>
                  </a:cubicBezTo>
                  <a:cubicBezTo>
                    <a:pt x="4173" y="3191"/>
                    <a:pt x="5428" y="2707"/>
                    <a:pt x="6666" y="2164"/>
                  </a:cubicBezTo>
                  <a:cubicBezTo>
                    <a:pt x="6887" y="2069"/>
                    <a:pt x="7175" y="2015"/>
                    <a:pt x="7464" y="2015"/>
                  </a:cubicBezTo>
                  <a:cubicBezTo>
                    <a:pt x="7593" y="2015"/>
                    <a:pt x="7721" y="2026"/>
                    <a:pt x="7846" y="2047"/>
                  </a:cubicBezTo>
                  <a:cubicBezTo>
                    <a:pt x="8074" y="1901"/>
                    <a:pt x="8330" y="1794"/>
                    <a:pt x="8562" y="1794"/>
                  </a:cubicBezTo>
                  <a:cubicBezTo>
                    <a:pt x="8598" y="1794"/>
                    <a:pt x="8634" y="1797"/>
                    <a:pt x="8669" y="1805"/>
                  </a:cubicBezTo>
                  <a:cubicBezTo>
                    <a:pt x="9054" y="1865"/>
                    <a:pt x="9375" y="2079"/>
                    <a:pt x="9041" y="2490"/>
                  </a:cubicBezTo>
                  <a:cubicBezTo>
                    <a:pt x="8491" y="3153"/>
                    <a:pt x="8074" y="3841"/>
                    <a:pt x="7774" y="4600"/>
                  </a:cubicBezTo>
                  <a:cubicBezTo>
                    <a:pt x="9536" y="3398"/>
                    <a:pt x="11351" y="2283"/>
                    <a:pt x="13223" y="1256"/>
                  </a:cubicBezTo>
                  <a:cubicBezTo>
                    <a:pt x="13379" y="1170"/>
                    <a:pt x="13729" y="1091"/>
                    <a:pt x="14032" y="1091"/>
                  </a:cubicBezTo>
                  <a:cubicBezTo>
                    <a:pt x="14449" y="1091"/>
                    <a:pt x="14778" y="1238"/>
                    <a:pt x="14378" y="1701"/>
                  </a:cubicBezTo>
                  <a:cubicBezTo>
                    <a:pt x="13740" y="2447"/>
                    <a:pt x="13305" y="3220"/>
                    <a:pt x="13055" y="4116"/>
                  </a:cubicBezTo>
                  <a:cubicBezTo>
                    <a:pt x="14791" y="3156"/>
                    <a:pt x="16575" y="2111"/>
                    <a:pt x="18386" y="1494"/>
                  </a:cubicBezTo>
                  <a:cubicBezTo>
                    <a:pt x="18660" y="1402"/>
                    <a:pt x="18896" y="1359"/>
                    <a:pt x="19099" y="1359"/>
                  </a:cubicBezTo>
                  <a:cubicBezTo>
                    <a:pt x="20144" y="1359"/>
                    <a:pt x="20262" y="2514"/>
                    <a:pt x="20204" y="3630"/>
                  </a:cubicBezTo>
                  <a:cubicBezTo>
                    <a:pt x="21502" y="2892"/>
                    <a:pt x="22840" y="2229"/>
                    <a:pt x="24213" y="1634"/>
                  </a:cubicBezTo>
                  <a:cubicBezTo>
                    <a:pt x="24216" y="1630"/>
                    <a:pt x="24216" y="1623"/>
                    <a:pt x="24216" y="1619"/>
                  </a:cubicBezTo>
                  <a:cubicBezTo>
                    <a:pt x="24244" y="1109"/>
                    <a:pt x="24766" y="867"/>
                    <a:pt x="25304" y="867"/>
                  </a:cubicBezTo>
                  <a:cubicBezTo>
                    <a:pt x="25906" y="867"/>
                    <a:pt x="26530" y="1173"/>
                    <a:pt x="26499" y="1744"/>
                  </a:cubicBezTo>
                  <a:cubicBezTo>
                    <a:pt x="26477" y="2126"/>
                    <a:pt x="26438" y="2496"/>
                    <a:pt x="26384" y="2867"/>
                  </a:cubicBezTo>
                  <a:cubicBezTo>
                    <a:pt x="26591" y="2793"/>
                    <a:pt x="26798" y="2721"/>
                    <a:pt x="27004" y="2653"/>
                  </a:cubicBezTo>
                  <a:cubicBezTo>
                    <a:pt x="27236" y="2250"/>
                    <a:pt x="27483" y="1855"/>
                    <a:pt x="27743" y="1466"/>
                  </a:cubicBezTo>
                  <a:cubicBezTo>
                    <a:pt x="28220" y="746"/>
                    <a:pt x="27386" y="168"/>
                    <a:pt x="26695" y="168"/>
                  </a:cubicBezTo>
                  <a:cubicBezTo>
                    <a:pt x="26573" y="168"/>
                    <a:pt x="26459" y="186"/>
                    <a:pt x="26352" y="225"/>
                  </a:cubicBezTo>
                  <a:cubicBezTo>
                    <a:pt x="24637" y="842"/>
                    <a:pt x="23000" y="1591"/>
                    <a:pt x="21431" y="2468"/>
                  </a:cubicBezTo>
                  <a:cubicBezTo>
                    <a:pt x="21624" y="2079"/>
                    <a:pt x="21817" y="1690"/>
                    <a:pt x="22009" y="1305"/>
                  </a:cubicBezTo>
                  <a:cubicBezTo>
                    <a:pt x="22373" y="574"/>
                    <a:pt x="21702" y="0"/>
                    <a:pt x="21010" y="0"/>
                  </a:cubicBezTo>
                  <a:close/>
                  <a:moveTo>
                    <a:pt x="30485" y="3384"/>
                  </a:moveTo>
                  <a:cubicBezTo>
                    <a:pt x="28780" y="3837"/>
                    <a:pt x="27111" y="4407"/>
                    <a:pt x="25467" y="5085"/>
                  </a:cubicBezTo>
                  <a:cubicBezTo>
                    <a:pt x="25325" y="5146"/>
                    <a:pt x="25161" y="5174"/>
                    <a:pt x="24993" y="5174"/>
                  </a:cubicBezTo>
                  <a:cubicBezTo>
                    <a:pt x="24394" y="5174"/>
                    <a:pt x="23749" y="4817"/>
                    <a:pt x="23820" y="4208"/>
                  </a:cubicBezTo>
                  <a:lnTo>
                    <a:pt x="23820" y="4208"/>
                  </a:lnTo>
                  <a:cubicBezTo>
                    <a:pt x="23721" y="4437"/>
                    <a:pt x="23627" y="4668"/>
                    <a:pt x="23538" y="4903"/>
                  </a:cubicBezTo>
                  <a:cubicBezTo>
                    <a:pt x="23257" y="5627"/>
                    <a:pt x="24013" y="5920"/>
                    <a:pt x="24665" y="5920"/>
                  </a:cubicBezTo>
                  <a:cubicBezTo>
                    <a:pt x="24908" y="5920"/>
                    <a:pt x="25136" y="5880"/>
                    <a:pt x="25289" y="5806"/>
                  </a:cubicBezTo>
                  <a:cubicBezTo>
                    <a:pt x="26919" y="5021"/>
                    <a:pt x="28566" y="4276"/>
                    <a:pt x="30231" y="3570"/>
                  </a:cubicBezTo>
                  <a:lnTo>
                    <a:pt x="30231" y="3570"/>
                  </a:lnTo>
                  <a:cubicBezTo>
                    <a:pt x="30131" y="3805"/>
                    <a:pt x="30032" y="4040"/>
                    <a:pt x="29932" y="4276"/>
                  </a:cubicBezTo>
                  <a:cubicBezTo>
                    <a:pt x="29632" y="4985"/>
                    <a:pt x="30292" y="5260"/>
                    <a:pt x="30952" y="5260"/>
                  </a:cubicBezTo>
                  <a:cubicBezTo>
                    <a:pt x="31323" y="5260"/>
                    <a:pt x="31697" y="5171"/>
                    <a:pt x="31893" y="5024"/>
                  </a:cubicBezTo>
                  <a:lnTo>
                    <a:pt x="31893" y="5024"/>
                  </a:lnTo>
                  <a:cubicBezTo>
                    <a:pt x="31869" y="5036"/>
                    <a:pt x="31843" y="5042"/>
                    <a:pt x="31818" y="5049"/>
                  </a:cubicBezTo>
                  <a:cubicBezTo>
                    <a:pt x="31701" y="5082"/>
                    <a:pt x="31558" y="5100"/>
                    <a:pt x="31401" y="5100"/>
                  </a:cubicBezTo>
                  <a:cubicBezTo>
                    <a:pt x="30745" y="5100"/>
                    <a:pt x="29904" y="4786"/>
                    <a:pt x="30192" y="4044"/>
                  </a:cubicBezTo>
                  <a:cubicBezTo>
                    <a:pt x="30281" y="3816"/>
                    <a:pt x="30378" y="3594"/>
                    <a:pt x="30485" y="3384"/>
                  </a:cubicBezTo>
                  <a:close/>
                  <a:moveTo>
                    <a:pt x="24084" y="2903"/>
                  </a:moveTo>
                  <a:lnTo>
                    <a:pt x="24084" y="2903"/>
                  </a:lnTo>
                  <a:cubicBezTo>
                    <a:pt x="22447" y="3627"/>
                    <a:pt x="20875" y="4468"/>
                    <a:pt x="19353" y="5421"/>
                  </a:cubicBezTo>
                  <a:cubicBezTo>
                    <a:pt x="19242" y="5492"/>
                    <a:pt x="18785" y="5663"/>
                    <a:pt x="18443" y="5663"/>
                  </a:cubicBezTo>
                  <a:cubicBezTo>
                    <a:pt x="18208" y="5663"/>
                    <a:pt x="18026" y="5581"/>
                    <a:pt x="18051" y="5331"/>
                  </a:cubicBezTo>
                  <a:cubicBezTo>
                    <a:pt x="18065" y="5167"/>
                    <a:pt x="18122" y="4697"/>
                    <a:pt x="18150" y="4205"/>
                  </a:cubicBezTo>
                  <a:lnTo>
                    <a:pt x="18150" y="4205"/>
                  </a:lnTo>
                  <a:cubicBezTo>
                    <a:pt x="18037" y="4432"/>
                    <a:pt x="17926" y="4661"/>
                    <a:pt x="17812" y="4889"/>
                  </a:cubicBezTo>
                  <a:cubicBezTo>
                    <a:pt x="17398" y="5720"/>
                    <a:pt x="18073" y="6119"/>
                    <a:pt x="18779" y="6119"/>
                  </a:cubicBezTo>
                  <a:cubicBezTo>
                    <a:pt x="19110" y="6119"/>
                    <a:pt x="19445" y="6033"/>
                    <a:pt x="19684" y="5859"/>
                  </a:cubicBezTo>
                  <a:cubicBezTo>
                    <a:pt x="21057" y="4853"/>
                    <a:pt x="22511" y="3976"/>
                    <a:pt x="24030" y="3231"/>
                  </a:cubicBezTo>
                  <a:cubicBezTo>
                    <a:pt x="24048" y="3120"/>
                    <a:pt x="24066" y="3010"/>
                    <a:pt x="24084" y="2903"/>
                  </a:cubicBezTo>
                  <a:close/>
                  <a:moveTo>
                    <a:pt x="17987" y="2828"/>
                  </a:moveTo>
                  <a:cubicBezTo>
                    <a:pt x="17915" y="2828"/>
                    <a:pt x="16671" y="3559"/>
                    <a:pt x="16503" y="3645"/>
                  </a:cubicBezTo>
                  <a:cubicBezTo>
                    <a:pt x="15031" y="4389"/>
                    <a:pt x="13562" y="5131"/>
                    <a:pt x="12089" y="5877"/>
                  </a:cubicBezTo>
                  <a:cubicBezTo>
                    <a:pt x="11993" y="5926"/>
                    <a:pt x="11504" y="6112"/>
                    <a:pt x="11151" y="6112"/>
                  </a:cubicBezTo>
                  <a:cubicBezTo>
                    <a:pt x="10923" y="6112"/>
                    <a:pt x="10756" y="6033"/>
                    <a:pt x="10791" y="5784"/>
                  </a:cubicBezTo>
                  <a:cubicBezTo>
                    <a:pt x="10902" y="4988"/>
                    <a:pt x="11116" y="4251"/>
                    <a:pt x="11433" y="3563"/>
                  </a:cubicBezTo>
                  <a:lnTo>
                    <a:pt x="11433" y="3563"/>
                  </a:lnTo>
                  <a:cubicBezTo>
                    <a:pt x="9867" y="4514"/>
                    <a:pt x="8348" y="5534"/>
                    <a:pt x="6869" y="6622"/>
                  </a:cubicBezTo>
                  <a:cubicBezTo>
                    <a:pt x="6762" y="6700"/>
                    <a:pt x="6052" y="7021"/>
                    <a:pt x="5624" y="7021"/>
                  </a:cubicBezTo>
                  <a:cubicBezTo>
                    <a:pt x="5521" y="7021"/>
                    <a:pt x="5435" y="7004"/>
                    <a:pt x="5378" y="6957"/>
                  </a:cubicBezTo>
                  <a:lnTo>
                    <a:pt x="5378" y="6957"/>
                  </a:lnTo>
                  <a:cubicBezTo>
                    <a:pt x="5321" y="7570"/>
                    <a:pt x="5917" y="7902"/>
                    <a:pt x="6505" y="7902"/>
                  </a:cubicBezTo>
                  <a:cubicBezTo>
                    <a:pt x="6833" y="7902"/>
                    <a:pt x="7161" y="7795"/>
                    <a:pt x="7368" y="7577"/>
                  </a:cubicBezTo>
                  <a:cubicBezTo>
                    <a:pt x="8527" y="6365"/>
                    <a:pt x="9768" y="5274"/>
                    <a:pt x="11101" y="4300"/>
                  </a:cubicBezTo>
                  <a:lnTo>
                    <a:pt x="11101" y="4300"/>
                  </a:lnTo>
                  <a:cubicBezTo>
                    <a:pt x="10795" y="4886"/>
                    <a:pt x="10513" y="5481"/>
                    <a:pt x="10249" y="6098"/>
                  </a:cubicBezTo>
                  <a:cubicBezTo>
                    <a:pt x="9946" y="6804"/>
                    <a:pt x="10616" y="7085"/>
                    <a:pt x="11276" y="7085"/>
                  </a:cubicBezTo>
                  <a:cubicBezTo>
                    <a:pt x="11654" y="7085"/>
                    <a:pt x="12028" y="6996"/>
                    <a:pt x="12221" y="6840"/>
                  </a:cubicBezTo>
                  <a:cubicBezTo>
                    <a:pt x="14050" y="5374"/>
                    <a:pt x="16029" y="4126"/>
                    <a:pt x="18126" y="3113"/>
                  </a:cubicBezTo>
                  <a:cubicBezTo>
                    <a:pt x="18097" y="2971"/>
                    <a:pt x="18055" y="2867"/>
                    <a:pt x="17987" y="2828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8"/>
            <p:cNvSpPr/>
            <p:nvPr/>
          </p:nvSpPr>
          <p:spPr>
            <a:xfrm>
              <a:off x="1980627" y="3951650"/>
              <a:ext cx="18078" cy="8744"/>
            </a:xfrm>
            <a:custGeom>
              <a:avLst/>
              <a:gdLst/>
              <a:ahLst/>
              <a:cxnLst/>
              <a:rect l="l" t="t" r="r" b="b"/>
              <a:pathLst>
                <a:path w="643" h="311" extrusionOk="0">
                  <a:moveTo>
                    <a:pt x="643" y="1"/>
                  </a:moveTo>
                  <a:lnTo>
                    <a:pt x="643" y="1"/>
                  </a:lnTo>
                  <a:cubicBezTo>
                    <a:pt x="429" y="103"/>
                    <a:pt x="215" y="207"/>
                    <a:pt x="1" y="311"/>
                  </a:cubicBezTo>
                  <a:cubicBezTo>
                    <a:pt x="204" y="236"/>
                    <a:pt x="404" y="157"/>
                    <a:pt x="607" y="79"/>
                  </a:cubicBezTo>
                  <a:cubicBezTo>
                    <a:pt x="618" y="54"/>
                    <a:pt x="632" y="26"/>
                    <a:pt x="643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8"/>
            <p:cNvSpPr/>
            <p:nvPr/>
          </p:nvSpPr>
          <p:spPr>
            <a:xfrm>
              <a:off x="1885292" y="3907623"/>
              <a:ext cx="151905" cy="70119"/>
            </a:xfrm>
            <a:custGeom>
              <a:avLst/>
              <a:gdLst/>
              <a:ahLst/>
              <a:cxnLst/>
              <a:rect l="l" t="t" r="r" b="b"/>
              <a:pathLst>
                <a:path w="5403" h="2494" extrusionOk="0">
                  <a:moveTo>
                    <a:pt x="5021" y="1"/>
                  </a:moveTo>
                  <a:cubicBezTo>
                    <a:pt x="4732" y="1"/>
                    <a:pt x="4444" y="55"/>
                    <a:pt x="4223" y="150"/>
                  </a:cubicBezTo>
                  <a:cubicBezTo>
                    <a:pt x="2985" y="693"/>
                    <a:pt x="1730" y="1177"/>
                    <a:pt x="453" y="1605"/>
                  </a:cubicBezTo>
                  <a:cubicBezTo>
                    <a:pt x="0" y="1759"/>
                    <a:pt x="89" y="2130"/>
                    <a:pt x="443" y="2322"/>
                  </a:cubicBezTo>
                  <a:cubicBezTo>
                    <a:pt x="667" y="2444"/>
                    <a:pt x="935" y="2494"/>
                    <a:pt x="1206" y="2494"/>
                  </a:cubicBezTo>
                  <a:cubicBezTo>
                    <a:pt x="1501" y="2494"/>
                    <a:pt x="1805" y="2433"/>
                    <a:pt x="2058" y="2347"/>
                  </a:cubicBezTo>
                  <a:cubicBezTo>
                    <a:pt x="2504" y="2197"/>
                    <a:pt x="2949" y="2041"/>
                    <a:pt x="3392" y="1877"/>
                  </a:cubicBezTo>
                  <a:cubicBezTo>
                    <a:pt x="3606" y="1773"/>
                    <a:pt x="3820" y="1669"/>
                    <a:pt x="4034" y="1567"/>
                  </a:cubicBezTo>
                  <a:lnTo>
                    <a:pt x="4034" y="1567"/>
                  </a:lnTo>
                  <a:cubicBezTo>
                    <a:pt x="4023" y="1592"/>
                    <a:pt x="4009" y="1620"/>
                    <a:pt x="3998" y="1645"/>
                  </a:cubicBezTo>
                  <a:cubicBezTo>
                    <a:pt x="4012" y="1641"/>
                    <a:pt x="4023" y="1638"/>
                    <a:pt x="4037" y="1631"/>
                  </a:cubicBezTo>
                  <a:cubicBezTo>
                    <a:pt x="4261" y="1260"/>
                    <a:pt x="4518" y="903"/>
                    <a:pt x="4804" y="553"/>
                  </a:cubicBezTo>
                  <a:cubicBezTo>
                    <a:pt x="4939" y="390"/>
                    <a:pt x="5156" y="190"/>
                    <a:pt x="5403" y="33"/>
                  </a:cubicBezTo>
                  <a:cubicBezTo>
                    <a:pt x="5278" y="12"/>
                    <a:pt x="5150" y="1"/>
                    <a:pt x="5021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8"/>
            <p:cNvSpPr/>
            <p:nvPr/>
          </p:nvSpPr>
          <p:spPr>
            <a:xfrm>
              <a:off x="1965080" y="3928906"/>
              <a:ext cx="381802" cy="117689"/>
            </a:xfrm>
            <a:custGeom>
              <a:avLst/>
              <a:gdLst/>
              <a:ahLst/>
              <a:cxnLst/>
              <a:rect l="l" t="t" r="r" b="b"/>
              <a:pathLst>
                <a:path w="13580" h="4186" extrusionOk="0">
                  <a:moveTo>
                    <a:pt x="13580" y="0"/>
                  </a:moveTo>
                  <a:lnTo>
                    <a:pt x="13580" y="0"/>
                  </a:lnTo>
                  <a:cubicBezTo>
                    <a:pt x="13333" y="111"/>
                    <a:pt x="13091" y="224"/>
                    <a:pt x="12845" y="342"/>
                  </a:cubicBezTo>
                  <a:cubicBezTo>
                    <a:pt x="12898" y="613"/>
                    <a:pt x="12895" y="1031"/>
                    <a:pt x="12869" y="1434"/>
                  </a:cubicBezTo>
                  <a:cubicBezTo>
                    <a:pt x="13109" y="955"/>
                    <a:pt x="13344" y="478"/>
                    <a:pt x="13580" y="0"/>
                  </a:cubicBezTo>
                  <a:close/>
                  <a:moveTo>
                    <a:pt x="1078" y="1080"/>
                  </a:moveTo>
                  <a:lnTo>
                    <a:pt x="1078" y="1080"/>
                  </a:lnTo>
                  <a:cubicBezTo>
                    <a:pt x="579" y="1954"/>
                    <a:pt x="236" y="2892"/>
                    <a:pt x="29" y="3922"/>
                  </a:cubicBezTo>
                  <a:cubicBezTo>
                    <a:pt x="1" y="4051"/>
                    <a:pt x="29" y="4136"/>
                    <a:pt x="97" y="4186"/>
                  </a:cubicBezTo>
                  <a:cubicBezTo>
                    <a:pt x="101" y="4147"/>
                    <a:pt x="108" y="4108"/>
                    <a:pt x="115" y="4065"/>
                  </a:cubicBezTo>
                  <a:cubicBezTo>
                    <a:pt x="347" y="3030"/>
                    <a:pt x="668" y="2036"/>
                    <a:pt x="1078" y="108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8"/>
            <p:cNvSpPr/>
            <p:nvPr/>
          </p:nvSpPr>
          <p:spPr>
            <a:xfrm>
              <a:off x="1967779" y="3881674"/>
              <a:ext cx="529574" cy="166722"/>
            </a:xfrm>
            <a:custGeom>
              <a:avLst/>
              <a:gdLst/>
              <a:ahLst/>
              <a:cxnLst/>
              <a:rect l="l" t="t" r="r" b="b"/>
              <a:pathLst>
                <a:path w="18836" h="5930" extrusionOk="0">
                  <a:moveTo>
                    <a:pt x="8655" y="0"/>
                  </a:moveTo>
                  <a:cubicBezTo>
                    <a:pt x="8352" y="0"/>
                    <a:pt x="8002" y="79"/>
                    <a:pt x="7846" y="165"/>
                  </a:cubicBezTo>
                  <a:cubicBezTo>
                    <a:pt x="5974" y="1192"/>
                    <a:pt x="4159" y="2307"/>
                    <a:pt x="2397" y="3509"/>
                  </a:cubicBezTo>
                  <a:cubicBezTo>
                    <a:pt x="2697" y="2750"/>
                    <a:pt x="3114" y="2062"/>
                    <a:pt x="3664" y="1399"/>
                  </a:cubicBezTo>
                  <a:cubicBezTo>
                    <a:pt x="3998" y="988"/>
                    <a:pt x="3677" y="774"/>
                    <a:pt x="3292" y="714"/>
                  </a:cubicBezTo>
                  <a:cubicBezTo>
                    <a:pt x="3257" y="706"/>
                    <a:pt x="3221" y="703"/>
                    <a:pt x="3185" y="703"/>
                  </a:cubicBezTo>
                  <a:cubicBezTo>
                    <a:pt x="2953" y="703"/>
                    <a:pt x="2697" y="810"/>
                    <a:pt x="2469" y="956"/>
                  </a:cubicBezTo>
                  <a:cubicBezTo>
                    <a:pt x="2629" y="984"/>
                    <a:pt x="2779" y="1031"/>
                    <a:pt x="2904" y="1103"/>
                  </a:cubicBezTo>
                  <a:cubicBezTo>
                    <a:pt x="3285" y="1305"/>
                    <a:pt x="3317" y="1630"/>
                    <a:pt x="2893" y="1815"/>
                  </a:cubicBezTo>
                  <a:cubicBezTo>
                    <a:pt x="2301" y="2076"/>
                    <a:pt x="1706" y="2322"/>
                    <a:pt x="1103" y="2554"/>
                  </a:cubicBezTo>
                  <a:cubicBezTo>
                    <a:pt x="1060" y="2622"/>
                    <a:pt x="1021" y="2693"/>
                    <a:pt x="982" y="2760"/>
                  </a:cubicBezTo>
                  <a:cubicBezTo>
                    <a:pt x="572" y="3716"/>
                    <a:pt x="251" y="4710"/>
                    <a:pt x="19" y="5745"/>
                  </a:cubicBezTo>
                  <a:cubicBezTo>
                    <a:pt x="12" y="5788"/>
                    <a:pt x="5" y="5827"/>
                    <a:pt x="1" y="5866"/>
                  </a:cubicBezTo>
                  <a:cubicBezTo>
                    <a:pt x="58" y="5913"/>
                    <a:pt x="144" y="5930"/>
                    <a:pt x="247" y="5930"/>
                  </a:cubicBezTo>
                  <a:cubicBezTo>
                    <a:pt x="675" y="5930"/>
                    <a:pt x="1385" y="5609"/>
                    <a:pt x="1492" y="5531"/>
                  </a:cubicBezTo>
                  <a:cubicBezTo>
                    <a:pt x="2971" y="4443"/>
                    <a:pt x="4490" y="3423"/>
                    <a:pt x="6056" y="2472"/>
                  </a:cubicBezTo>
                  <a:lnTo>
                    <a:pt x="6056" y="2472"/>
                  </a:lnTo>
                  <a:cubicBezTo>
                    <a:pt x="5739" y="3160"/>
                    <a:pt x="5525" y="3897"/>
                    <a:pt x="5414" y="4693"/>
                  </a:cubicBezTo>
                  <a:cubicBezTo>
                    <a:pt x="5379" y="4942"/>
                    <a:pt x="5546" y="5021"/>
                    <a:pt x="5774" y="5021"/>
                  </a:cubicBezTo>
                  <a:cubicBezTo>
                    <a:pt x="6127" y="5021"/>
                    <a:pt x="6616" y="4835"/>
                    <a:pt x="6712" y="4786"/>
                  </a:cubicBezTo>
                  <a:cubicBezTo>
                    <a:pt x="8185" y="4040"/>
                    <a:pt x="9654" y="3298"/>
                    <a:pt x="11126" y="2554"/>
                  </a:cubicBezTo>
                  <a:cubicBezTo>
                    <a:pt x="11294" y="2468"/>
                    <a:pt x="12538" y="1737"/>
                    <a:pt x="12610" y="1737"/>
                  </a:cubicBezTo>
                  <a:cubicBezTo>
                    <a:pt x="12678" y="1776"/>
                    <a:pt x="12720" y="1880"/>
                    <a:pt x="12749" y="2022"/>
                  </a:cubicBezTo>
                  <a:cubicBezTo>
                    <a:pt x="12995" y="1904"/>
                    <a:pt x="13237" y="1791"/>
                    <a:pt x="13484" y="1680"/>
                  </a:cubicBezTo>
                  <a:lnTo>
                    <a:pt x="13484" y="1680"/>
                  </a:lnTo>
                  <a:cubicBezTo>
                    <a:pt x="13248" y="2158"/>
                    <a:pt x="13013" y="2635"/>
                    <a:pt x="12773" y="3114"/>
                  </a:cubicBezTo>
                  <a:cubicBezTo>
                    <a:pt x="12745" y="3606"/>
                    <a:pt x="12688" y="4076"/>
                    <a:pt x="12674" y="4240"/>
                  </a:cubicBezTo>
                  <a:cubicBezTo>
                    <a:pt x="12649" y="4490"/>
                    <a:pt x="12831" y="4572"/>
                    <a:pt x="13066" y="4572"/>
                  </a:cubicBezTo>
                  <a:cubicBezTo>
                    <a:pt x="13408" y="4572"/>
                    <a:pt x="13865" y="4401"/>
                    <a:pt x="13976" y="4330"/>
                  </a:cubicBezTo>
                  <a:cubicBezTo>
                    <a:pt x="15498" y="3377"/>
                    <a:pt x="17070" y="2536"/>
                    <a:pt x="18707" y="1812"/>
                  </a:cubicBezTo>
                  <a:cubicBezTo>
                    <a:pt x="18772" y="1391"/>
                    <a:pt x="18811" y="974"/>
                    <a:pt x="18836" y="543"/>
                  </a:cubicBezTo>
                  <a:lnTo>
                    <a:pt x="18836" y="543"/>
                  </a:lnTo>
                  <a:cubicBezTo>
                    <a:pt x="17463" y="1138"/>
                    <a:pt x="16125" y="1801"/>
                    <a:pt x="14827" y="2539"/>
                  </a:cubicBezTo>
                  <a:cubicBezTo>
                    <a:pt x="14885" y="1423"/>
                    <a:pt x="14767" y="268"/>
                    <a:pt x="13722" y="268"/>
                  </a:cubicBezTo>
                  <a:cubicBezTo>
                    <a:pt x="13519" y="268"/>
                    <a:pt x="13283" y="311"/>
                    <a:pt x="13009" y="403"/>
                  </a:cubicBezTo>
                  <a:cubicBezTo>
                    <a:pt x="11198" y="1020"/>
                    <a:pt x="9414" y="2065"/>
                    <a:pt x="7678" y="3025"/>
                  </a:cubicBezTo>
                  <a:cubicBezTo>
                    <a:pt x="7928" y="2129"/>
                    <a:pt x="8363" y="1356"/>
                    <a:pt x="9001" y="610"/>
                  </a:cubicBezTo>
                  <a:cubicBezTo>
                    <a:pt x="9401" y="147"/>
                    <a:pt x="9072" y="0"/>
                    <a:pt x="8655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8"/>
            <p:cNvSpPr/>
            <p:nvPr/>
          </p:nvSpPr>
          <p:spPr>
            <a:xfrm>
              <a:off x="1998789" y="3908551"/>
              <a:ext cx="62247" cy="44928"/>
            </a:xfrm>
            <a:custGeom>
              <a:avLst/>
              <a:gdLst/>
              <a:ahLst/>
              <a:cxnLst/>
              <a:rect l="l" t="t" r="r" b="b"/>
              <a:pathLst>
                <a:path w="2214" h="1598" extrusionOk="0">
                  <a:moveTo>
                    <a:pt x="1366" y="0"/>
                  </a:moveTo>
                  <a:cubicBezTo>
                    <a:pt x="1119" y="157"/>
                    <a:pt x="902" y="357"/>
                    <a:pt x="767" y="520"/>
                  </a:cubicBezTo>
                  <a:cubicBezTo>
                    <a:pt x="481" y="870"/>
                    <a:pt x="224" y="1227"/>
                    <a:pt x="0" y="1598"/>
                  </a:cubicBezTo>
                  <a:cubicBezTo>
                    <a:pt x="603" y="1366"/>
                    <a:pt x="1198" y="1120"/>
                    <a:pt x="1790" y="859"/>
                  </a:cubicBezTo>
                  <a:cubicBezTo>
                    <a:pt x="2214" y="674"/>
                    <a:pt x="2182" y="349"/>
                    <a:pt x="1801" y="147"/>
                  </a:cubicBezTo>
                  <a:cubicBezTo>
                    <a:pt x="1676" y="75"/>
                    <a:pt x="1526" y="28"/>
                    <a:pt x="1366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8"/>
            <p:cNvSpPr/>
            <p:nvPr/>
          </p:nvSpPr>
          <p:spPr>
            <a:xfrm>
              <a:off x="2486262" y="3887494"/>
              <a:ext cx="316153" cy="104785"/>
            </a:xfrm>
            <a:custGeom>
              <a:avLst/>
              <a:gdLst/>
              <a:ahLst/>
              <a:cxnLst/>
              <a:rect l="l" t="t" r="r" b="b"/>
              <a:pathLst>
                <a:path w="11245" h="3727" extrusionOk="0">
                  <a:moveTo>
                    <a:pt x="9404" y="0"/>
                  </a:moveTo>
                  <a:cubicBezTo>
                    <a:pt x="9536" y="172"/>
                    <a:pt x="9586" y="382"/>
                    <a:pt x="9483" y="624"/>
                  </a:cubicBezTo>
                  <a:cubicBezTo>
                    <a:pt x="9436" y="738"/>
                    <a:pt x="9386" y="853"/>
                    <a:pt x="9340" y="963"/>
                  </a:cubicBezTo>
                  <a:cubicBezTo>
                    <a:pt x="9604" y="878"/>
                    <a:pt x="9875" y="802"/>
                    <a:pt x="10150" y="738"/>
                  </a:cubicBezTo>
                  <a:cubicBezTo>
                    <a:pt x="10150" y="417"/>
                    <a:pt x="9793" y="143"/>
                    <a:pt x="9404" y="0"/>
                  </a:cubicBezTo>
                  <a:close/>
                  <a:moveTo>
                    <a:pt x="5364" y="688"/>
                  </a:moveTo>
                  <a:lnTo>
                    <a:pt x="5364" y="688"/>
                  </a:lnTo>
                  <a:cubicBezTo>
                    <a:pt x="4633" y="892"/>
                    <a:pt x="3906" y="1113"/>
                    <a:pt x="3185" y="1355"/>
                  </a:cubicBezTo>
                  <a:cubicBezTo>
                    <a:pt x="3111" y="1480"/>
                    <a:pt x="3043" y="1608"/>
                    <a:pt x="2971" y="1733"/>
                  </a:cubicBezTo>
                  <a:cubicBezTo>
                    <a:pt x="3766" y="1376"/>
                    <a:pt x="4562" y="1031"/>
                    <a:pt x="5364" y="688"/>
                  </a:cubicBezTo>
                  <a:close/>
                  <a:moveTo>
                    <a:pt x="511" y="1786"/>
                  </a:moveTo>
                  <a:cubicBezTo>
                    <a:pt x="412" y="1837"/>
                    <a:pt x="312" y="1883"/>
                    <a:pt x="211" y="1933"/>
                  </a:cubicBezTo>
                  <a:cubicBezTo>
                    <a:pt x="162" y="2219"/>
                    <a:pt x="98" y="2500"/>
                    <a:pt x="22" y="2785"/>
                  </a:cubicBezTo>
                  <a:cubicBezTo>
                    <a:pt x="12" y="2828"/>
                    <a:pt x="5" y="2871"/>
                    <a:pt x="1" y="2910"/>
                  </a:cubicBezTo>
                  <a:cubicBezTo>
                    <a:pt x="162" y="2528"/>
                    <a:pt x="333" y="2158"/>
                    <a:pt x="511" y="1786"/>
                  </a:cubicBezTo>
                  <a:close/>
                  <a:moveTo>
                    <a:pt x="11233" y="2397"/>
                  </a:moveTo>
                  <a:lnTo>
                    <a:pt x="11233" y="2397"/>
                  </a:lnTo>
                  <a:cubicBezTo>
                    <a:pt x="10103" y="2543"/>
                    <a:pt x="9034" y="2984"/>
                    <a:pt x="8085" y="3720"/>
                  </a:cubicBezTo>
                  <a:cubicBezTo>
                    <a:pt x="8082" y="3722"/>
                    <a:pt x="8080" y="3724"/>
                    <a:pt x="8078" y="3725"/>
                  </a:cubicBezTo>
                  <a:lnTo>
                    <a:pt x="8078" y="3725"/>
                  </a:lnTo>
                  <a:cubicBezTo>
                    <a:pt x="8929" y="3476"/>
                    <a:pt x="9779" y="3227"/>
                    <a:pt x="10634" y="2978"/>
                  </a:cubicBezTo>
                  <a:cubicBezTo>
                    <a:pt x="11076" y="2846"/>
                    <a:pt x="11244" y="2628"/>
                    <a:pt x="11233" y="2397"/>
                  </a:cubicBezTo>
                  <a:close/>
                  <a:moveTo>
                    <a:pt x="8078" y="3725"/>
                  </a:moveTo>
                  <a:cubicBezTo>
                    <a:pt x="8077" y="3726"/>
                    <a:pt x="8076" y="3726"/>
                    <a:pt x="8074" y="3726"/>
                  </a:cubicBezTo>
                  <a:cubicBezTo>
                    <a:pt x="8076" y="3726"/>
                    <a:pt x="8077" y="3726"/>
                    <a:pt x="8078" y="3725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8"/>
            <p:cNvSpPr/>
            <p:nvPr/>
          </p:nvSpPr>
          <p:spPr>
            <a:xfrm>
              <a:off x="2484266" y="3875376"/>
              <a:ext cx="317840" cy="121119"/>
            </a:xfrm>
            <a:custGeom>
              <a:avLst/>
              <a:gdLst/>
              <a:ahLst/>
              <a:cxnLst/>
              <a:rect l="l" t="t" r="r" b="b"/>
              <a:pathLst>
                <a:path w="11305" h="4308" extrusionOk="0">
                  <a:moveTo>
                    <a:pt x="1556" y="0"/>
                  </a:moveTo>
                  <a:cubicBezTo>
                    <a:pt x="1018" y="0"/>
                    <a:pt x="496" y="242"/>
                    <a:pt x="468" y="752"/>
                  </a:cubicBezTo>
                  <a:cubicBezTo>
                    <a:pt x="468" y="756"/>
                    <a:pt x="468" y="763"/>
                    <a:pt x="465" y="767"/>
                  </a:cubicBezTo>
                  <a:cubicBezTo>
                    <a:pt x="707" y="660"/>
                    <a:pt x="953" y="560"/>
                    <a:pt x="1196" y="456"/>
                  </a:cubicBezTo>
                  <a:cubicBezTo>
                    <a:pt x="1438" y="356"/>
                    <a:pt x="1623" y="313"/>
                    <a:pt x="1762" y="313"/>
                  </a:cubicBezTo>
                  <a:cubicBezTo>
                    <a:pt x="2447" y="313"/>
                    <a:pt x="1969" y="1348"/>
                    <a:pt x="1163" y="1679"/>
                  </a:cubicBezTo>
                  <a:cubicBezTo>
                    <a:pt x="885" y="1794"/>
                    <a:pt x="611" y="1914"/>
                    <a:pt x="336" y="2036"/>
                  </a:cubicBezTo>
                  <a:cubicBezTo>
                    <a:pt x="318" y="2143"/>
                    <a:pt x="300" y="2253"/>
                    <a:pt x="282" y="2364"/>
                  </a:cubicBezTo>
                  <a:cubicBezTo>
                    <a:pt x="383" y="2314"/>
                    <a:pt x="483" y="2268"/>
                    <a:pt x="582" y="2217"/>
                  </a:cubicBezTo>
                  <a:lnTo>
                    <a:pt x="582" y="2217"/>
                  </a:lnTo>
                  <a:cubicBezTo>
                    <a:pt x="404" y="2589"/>
                    <a:pt x="233" y="2959"/>
                    <a:pt x="72" y="3341"/>
                  </a:cubicBezTo>
                  <a:cubicBezTo>
                    <a:pt x="1" y="3950"/>
                    <a:pt x="646" y="4307"/>
                    <a:pt x="1245" y="4307"/>
                  </a:cubicBezTo>
                  <a:cubicBezTo>
                    <a:pt x="1413" y="4307"/>
                    <a:pt x="1577" y="4279"/>
                    <a:pt x="1719" y="4218"/>
                  </a:cubicBezTo>
                  <a:cubicBezTo>
                    <a:pt x="3363" y="3540"/>
                    <a:pt x="5032" y="2970"/>
                    <a:pt x="6737" y="2517"/>
                  </a:cubicBezTo>
                  <a:lnTo>
                    <a:pt x="6737" y="2517"/>
                  </a:lnTo>
                  <a:cubicBezTo>
                    <a:pt x="6630" y="2727"/>
                    <a:pt x="6533" y="2949"/>
                    <a:pt x="6444" y="3177"/>
                  </a:cubicBezTo>
                  <a:cubicBezTo>
                    <a:pt x="6156" y="3919"/>
                    <a:pt x="6997" y="4233"/>
                    <a:pt x="7653" y="4233"/>
                  </a:cubicBezTo>
                  <a:cubicBezTo>
                    <a:pt x="7810" y="4233"/>
                    <a:pt x="7953" y="4215"/>
                    <a:pt x="8070" y="4182"/>
                  </a:cubicBezTo>
                  <a:cubicBezTo>
                    <a:pt x="8095" y="4175"/>
                    <a:pt x="8121" y="4169"/>
                    <a:pt x="8145" y="4157"/>
                  </a:cubicBezTo>
                  <a:cubicBezTo>
                    <a:pt x="8149" y="4157"/>
                    <a:pt x="8152" y="4154"/>
                    <a:pt x="8156" y="4151"/>
                  </a:cubicBezTo>
                  <a:cubicBezTo>
                    <a:pt x="9105" y="3415"/>
                    <a:pt x="10174" y="2974"/>
                    <a:pt x="11304" y="2828"/>
                  </a:cubicBezTo>
                  <a:cubicBezTo>
                    <a:pt x="11283" y="2389"/>
                    <a:pt x="10616" y="1908"/>
                    <a:pt x="9964" y="1908"/>
                  </a:cubicBezTo>
                  <a:cubicBezTo>
                    <a:pt x="9871" y="1908"/>
                    <a:pt x="9782" y="1914"/>
                    <a:pt x="9693" y="1936"/>
                  </a:cubicBezTo>
                  <a:cubicBezTo>
                    <a:pt x="9793" y="1822"/>
                    <a:pt x="9900" y="1708"/>
                    <a:pt x="10010" y="1597"/>
                  </a:cubicBezTo>
                  <a:cubicBezTo>
                    <a:pt x="10160" y="1451"/>
                    <a:pt x="10221" y="1305"/>
                    <a:pt x="10221" y="1169"/>
                  </a:cubicBezTo>
                  <a:lnTo>
                    <a:pt x="10221" y="1169"/>
                  </a:lnTo>
                  <a:cubicBezTo>
                    <a:pt x="9946" y="1233"/>
                    <a:pt x="9675" y="1309"/>
                    <a:pt x="9411" y="1394"/>
                  </a:cubicBezTo>
                  <a:cubicBezTo>
                    <a:pt x="9457" y="1284"/>
                    <a:pt x="9507" y="1169"/>
                    <a:pt x="9554" y="1055"/>
                  </a:cubicBezTo>
                  <a:cubicBezTo>
                    <a:pt x="9657" y="813"/>
                    <a:pt x="9607" y="603"/>
                    <a:pt x="9475" y="431"/>
                  </a:cubicBezTo>
                  <a:cubicBezTo>
                    <a:pt x="9293" y="367"/>
                    <a:pt x="9105" y="328"/>
                    <a:pt x="8940" y="328"/>
                  </a:cubicBezTo>
                  <a:cubicBezTo>
                    <a:pt x="8887" y="328"/>
                    <a:pt x="8833" y="331"/>
                    <a:pt x="8787" y="342"/>
                  </a:cubicBezTo>
                  <a:cubicBezTo>
                    <a:pt x="7657" y="556"/>
                    <a:pt x="6541" y="816"/>
                    <a:pt x="5435" y="1119"/>
                  </a:cubicBezTo>
                  <a:cubicBezTo>
                    <a:pt x="4633" y="1462"/>
                    <a:pt x="3837" y="1807"/>
                    <a:pt x="3042" y="2164"/>
                  </a:cubicBezTo>
                  <a:cubicBezTo>
                    <a:pt x="3114" y="2039"/>
                    <a:pt x="3182" y="1911"/>
                    <a:pt x="3256" y="1786"/>
                  </a:cubicBezTo>
                  <a:lnTo>
                    <a:pt x="3256" y="1786"/>
                  </a:lnTo>
                  <a:cubicBezTo>
                    <a:pt x="3050" y="1854"/>
                    <a:pt x="2843" y="1926"/>
                    <a:pt x="2636" y="2000"/>
                  </a:cubicBezTo>
                  <a:cubicBezTo>
                    <a:pt x="2690" y="1629"/>
                    <a:pt x="2729" y="1259"/>
                    <a:pt x="2751" y="877"/>
                  </a:cubicBezTo>
                  <a:cubicBezTo>
                    <a:pt x="2782" y="306"/>
                    <a:pt x="2158" y="0"/>
                    <a:pt x="1556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8"/>
            <p:cNvSpPr/>
            <p:nvPr/>
          </p:nvSpPr>
          <p:spPr>
            <a:xfrm>
              <a:off x="2493712" y="3884176"/>
              <a:ext cx="59351" cy="48442"/>
            </a:xfrm>
            <a:custGeom>
              <a:avLst/>
              <a:gdLst/>
              <a:ahLst/>
              <a:cxnLst/>
              <a:rect l="l" t="t" r="r" b="b"/>
              <a:pathLst>
                <a:path w="2111" h="1723" extrusionOk="0">
                  <a:moveTo>
                    <a:pt x="1426" y="0"/>
                  </a:moveTo>
                  <a:cubicBezTo>
                    <a:pt x="1287" y="0"/>
                    <a:pt x="1102" y="43"/>
                    <a:pt x="860" y="143"/>
                  </a:cubicBezTo>
                  <a:cubicBezTo>
                    <a:pt x="617" y="247"/>
                    <a:pt x="371" y="347"/>
                    <a:pt x="129" y="454"/>
                  </a:cubicBezTo>
                  <a:cubicBezTo>
                    <a:pt x="104" y="885"/>
                    <a:pt x="65" y="1302"/>
                    <a:pt x="0" y="1723"/>
                  </a:cubicBezTo>
                  <a:cubicBezTo>
                    <a:pt x="275" y="1601"/>
                    <a:pt x="549" y="1481"/>
                    <a:pt x="827" y="1366"/>
                  </a:cubicBezTo>
                  <a:cubicBezTo>
                    <a:pt x="1633" y="1035"/>
                    <a:pt x="2111" y="0"/>
                    <a:pt x="1426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915" name="Google Shape;915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7184" y="1341000"/>
            <a:ext cx="3426635" cy="3184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16" name="Google Shape;916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24859" y="1341000"/>
            <a:ext cx="3394195" cy="3184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B856FCBC-653E-4AD9-8D88-F98C7B456EB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814" y="3315562"/>
            <a:ext cx="2228923" cy="178385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37" name="Google Shape;2037;p70"/>
          <p:cNvSpPr txBox="1">
            <a:spLocks noGrp="1"/>
          </p:cNvSpPr>
          <p:nvPr>
            <p:ph type="title"/>
          </p:nvPr>
        </p:nvSpPr>
        <p:spPr>
          <a:xfrm>
            <a:off x="505869" y="555604"/>
            <a:ext cx="3378600" cy="101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dirty="0"/>
              <a:t>Becas Institucionales</a:t>
            </a:r>
            <a:endParaRPr dirty="0"/>
          </a:p>
        </p:txBody>
      </p:sp>
      <p:grpSp>
        <p:nvGrpSpPr>
          <p:cNvPr id="2039" name="Google Shape;2039;p70"/>
          <p:cNvGrpSpPr/>
          <p:nvPr/>
        </p:nvGrpSpPr>
        <p:grpSpPr>
          <a:xfrm>
            <a:off x="2400090" y="3026268"/>
            <a:ext cx="1491960" cy="454575"/>
            <a:chOff x="6157325" y="1245050"/>
            <a:chExt cx="554900" cy="169075"/>
          </a:xfrm>
        </p:grpSpPr>
        <p:sp>
          <p:nvSpPr>
            <p:cNvPr id="2040" name="Google Shape;2040;p70"/>
            <p:cNvSpPr/>
            <p:nvPr/>
          </p:nvSpPr>
          <p:spPr>
            <a:xfrm>
              <a:off x="6157325" y="1320350"/>
              <a:ext cx="47050" cy="41875"/>
            </a:xfrm>
            <a:custGeom>
              <a:avLst/>
              <a:gdLst/>
              <a:ahLst/>
              <a:cxnLst/>
              <a:rect l="l" t="t" r="r" b="b"/>
              <a:pathLst>
                <a:path w="1882" h="1675" extrusionOk="0">
                  <a:moveTo>
                    <a:pt x="1759" y="0"/>
                  </a:moveTo>
                  <a:cubicBezTo>
                    <a:pt x="1737" y="0"/>
                    <a:pt x="1714" y="11"/>
                    <a:pt x="1694" y="37"/>
                  </a:cubicBezTo>
                  <a:cubicBezTo>
                    <a:pt x="1494" y="263"/>
                    <a:pt x="1268" y="463"/>
                    <a:pt x="1042" y="689"/>
                  </a:cubicBezTo>
                  <a:cubicBezTo>
                    <a:pt x="842" y="463"/>
                    <a:pt x="641" y="263"/>
                    <a:pt x="416" y="62"/>
                  </a:cubicBezTo>
                  <a:cubicBezTo>
                    <a:pt x="387" y="26"/>
                    <a:pt x="349" y="10"/>
                    <a:pt x="313" y="10"/>
                  </a:cubicBezTo>
                  <a:cubicBezTo>
                    <a:pt x="226" y="10"/>
                    <a:pt x="152" y="99"/>
                    <a:pt x="240" y="188"/>
                  </a:cubicBezTo>
                  <a:cubicBezTo>
                    <a:pt x="441" y="413"/>
                    <a:pt x="641" y="639"/>
                    <a:pt x="842" y="839"/>
                  </a:cubicBezTo>
                  <a:cubicBezTo>
                    <a:pt x="591" y="1040"/>
                    <a:pt x="316" y="1190"/>
                    <a:pt x="90" y="1416"/>
                  </a:cubicBezTo>
                  <a:cubicBezTo>
                    <a:pt x="1" y="1505"/>
                    <a:pt x="91" y="1674"/>
                    <a:pt x="200" y="1674"/>
                  </a:cubicBezTo>
                  <a:cubicBezTo>
                    <a:pt x="213" y="1674"/>
                    <a:pt x="227" y="1672"/>
                    <a:pt x="240" y="1666"/>
                  </a:cubicBezTo>
                  <a:cubicBezTo>
                    <a:pt x="541" y="1541"/>
                    <a:pt x="817" y="1290"/>
                    <a:pt x="1068" y="1065"/>
                  </a:cubicBezTo>
                  <a:cubicBezTo>
                    <a:pt x="1193" y="1215"/>
                    <a:pt x="1343" y="1366"/>
                    <a:pt x="1494" y="1466"/>
                  </a:cubicBezTo>
                  <a:cubicBezTo>
                    <a:pt x="1525" y="1481"/>
                    <a:pt x="1556" y="1488"/>
                    <a:pt x="1584" y="1488"/>
                  </a:cubicBezTo>
                  <a:cubicBezTo>
                    <a:pt x="1694" y="1488"/>
                    <a:pt x="1769" y="1385"/>
                    <a:pt x="1669" y="1265"/>
                  </a:cubicBezTo>
                  <a:cubicBezTo>
                    <a:pt x="1569" y="1115"/>
                    <a:pt x="1418" y="990"/>
                    <a:pt x="1268" y="864"/>
                  </a:cubicBezTo>
                  <a:cubicBezTo>
                    <a:pt x="1469" y="639"/>
                    <a:pt x="1669" y="413"/>
                    <a:pt x="1844" y="163"/>
                  </a:cubicBezTo>
                  <a:cubicBezTo>
                    <a:pt x="1882" y="88"/>
                    <a:pt x="1823" y="0"/>
                    <a:pt x="17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70"/>
            <p:cNvSpPr/>
            <p:nvPr/>
          </p:nvSpPr>
          <p:spPr>
            <a:xfrm>
              <a:off x="6224725" y="1327375"/>
              <a:ext cx="46400" cy="9125"/>
            </a:xfrm>
            <a:custGeom>
              <a:avLst/>
              <a:gdLst/>
              <a:ahLst/>
              <a:cxnLst/>
              <a:rect l="l" t="t" r="r" b="b"/>
              <a:pathLst>
                <a:path w="1856" h="365" extrusionOk="0">
                  <a:moveTo>
                    <a:pt x="1282" y="1"/>
                  </a:moveTo>
                  <a:cubicBezTo>
                    <a:pt x="1160" y="1"/>
                    <a:pt x="1041" y="7"/>
                    <a:pt x="928" y="7"/>
                  </a:cubicBezTo>
                  <a:lnTo>
                    <a:pt x="151" y="7"/>
                  </a:lnTo>
                  <a:cubicBezTo>
                    <a:pt x="1" y="7"/>
                    <a:pt x="26" y="258"/>
                    <a:pt x="151" y="258"/>
                  </a:cubicBezTo>
                  <a:cubicBezTo>
                    <a:pt x="427" y="283"/>
                    <a:pt x="677" y="308"/>
                    <a:pt x="953" y="308"/>
                  </a:cubicBezTo>
                  <a:cubicBezTo>
                    <a:pt x="1135" y="328"/>
                    <a:pt x="1334" y="365"/>
                    <a:pt x="1536" y="365"/>
                  </a:cubicBezTo>
                  <a:cubicBezTo>
                    <a:pt x="1584" y="365"/>
                    <a:pt x="1632" y="363"/>
                    <a:pt x="1680" y="358"/>
                  </a:cubicBezTo>
                  <a:cubicBezTo>
                    <a:pt x="1855" y="308"/>
                    <a:pt x="1780" y="82"/>
                    <a:pt x="1655" y="32"/>
                  </a:cubicBezTo>
                  <a:cubicBezTo>
                    <a:pt x="1529" y="7"/>
                    <a:pt x="1404" y="1"/>
                    <a:pt x="12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70"/>
            <p:cNvSpPr/>
            <p:nvPr/>
          </p:nvSpPr>
          <p:spPr>
            <a:xfrm>
              <a:off x="6217875" y="1343050"/>
              <a:ext cx="49475" cy="9600"/>
            </a:xfrm>
            <a:custGeom>
              <a:avLst/>
              <a:gdLst/>
              <a:ahLst/>
              <a:cxnLst/>
              <a:rect l="l" t="t" r="r" b="b"/>
              <a:pathLst>
                <a:path w="1979" h="384" extrusionOk="0">
                  <a:moveTo>
                    <a:pt x="134" y="0"/>
                  </a:moveTo>
                  <a:cubicBezTo>
                    <a:pt x="0" y="0"/>
                    <a:pt x="13" y="236"/>
                    <a:pt x="174" y="282"/>
                  </a:cubicBezTo>
                  <a:cubicBezTo>
                    <a:pt x="475" y="357"/>
                    <a:pt x="801" y="382"/>
                    <a:pt x="1102" y="382"/>
                  </a:cubicBezTo>
                  <a:cubicBezTo>
                    <a:pt x="1157" y="382"/>
                    <a:pt x="1215" y="383"/>
                    <a:pt x="1274" y="383"/>
                  </a:cubicBezTo>
                  <a:cubicBezTo>
                    <a:pt x="1512" y="383"/>
                    <a:pt x="1768" y="367"/>
                    <a:pt x="1929" y="207"/>
                  </a:cubicBezTo>
                  <a:cubicBezTo>
                    <a:pt x="1979" y="157"/>
                    <a:pt x="1954" y="32"/>
                    <a:pt x="1854" y="32"/>
                  </a:cubicBezTo>
                  <a:cubicBezTo>
                    <a:pt x="1787" y="12"/>
                    <a:pt x="1721" y="4"/>
                    <a:pt x="1655" y="4"/>
                  </a:cubicBezTo>
                  <a:cubicBezTo>
                    <a:pt x="1471" y="4"/>
                    <a:pt x="1286" y="63"/>
                    <a:pt x="1102" y="82"/>
                  </a:cubicBezTo>
                  <a:cubicBezTo>
                    <a:pt x="801" y="82"/>
                    <a:pt x="500" y="57"/>
                    <a:pt x="174" y="7"/>
                  </a:cubicBezTo>
                  <a:cubicBezTo>
                    <a:pt x="160" y="2"/>
                    <a:pt x="147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70"/>
            <p:cNvSpPr/>
            <p:nvPr/>
          </p:nvSpPr>
          <p:spPr>
            <a:xfrm>
              <a:off x="6284250" y="1264050"/>
              <a:ext cx="44700" cy="50275"/>
            </a:xfrm>
            <a:custGeom>
              <a:avLst/>
              <a:gdLst/>
              <a:ahLst/>
              <a:cxnLst/>
              <a:rect l="l" t="t" r="r" b="b"/>
              <a:pathLst>
                <a:path w="1788" h="2011" extrusionOk="0">
                  <a:moveTo>
                    <a:pt x="495" y="0"/>
                  </a:moveTo>
                  <a:cubicBezTo>
                    <a:pt x="458" y="0"/>
                    <a:pt x="427" y="25"/>
                    <a:pt x="427" y="84"/>
                  </a:cubicBezTo>
                  <a:cubicBezTo>
                    <a:pt x="402" y="510"/>
                    <a:pt x="402" y="911"/>
                    <a:pt x="376" y="1337"/>
                  </a:cubicBezTo>
                  <a:cubicBezTo>
                    <a:pt x="376" y="1411"/>
                    <a:pt x="445" y="1499"/>
                    <a:pt x="522" y="1499"/>
                  </a:cubicBezTo>
                  <a:cubicBezTo>
                    <a:pt x="548" y="1499"/>
                    <a:pt x="576" y="1488"/>
                    <a:pt x="602" y="1462"/>
                  </a:cubicBezTo>
                  <a:cubicBezTo>
                    <a:pt x="727" y="1387"/>
                    <a:pt x="878" y="1262"/>
                    <a:pt x="1028" y="1212"/>
                  </a:cubicBezTo>
                  <a:cubicBezTo>
                    <a:pt x="1080" y="1186"/>
                    <a:pt x="1128" y="1173"/>
                    <a:pt x="1173" y="1173"/>
                  </a:cubicBezTo>
                  <a:cubicBezTo>
                    <a:pt x="1300" y="1173"/>
                    <a:pt x="1392" y="1276"/>
                    <a:pt x="1429" y="1462"/>
                  </a:cubicBezTo>
                  <a:cubicBezTo>
                    <a:pt x="1354" y="1537"/>
                    <a:pt x="1279" y="1588"/>
                    <a:pt x="1204" y="1613"/>
                  </a:cubicBezTo>
                  <a:cubicBezTo>
                    <a:pt x="878" y="1713"/>
                    <a:pt x="502" y="1713"/>
                    <a:pt x="176" y="1713"/>
                  </a:cubicBezTo>
                  <a:cubicBezTo>
                    <a:pt x="1" y="1713"/>
                    <a:pt x="51" y="1963"/>
                    <a:pt x="176" y="1989"/>
                  </a:cubicBezTo>
                  <a:cubicBezTo>
                    <a:pt x="271" y="2000"/>
                    <a:pt x="413" y="2011"/>
                    <a:pt x="573" y="2011"/>
                  </a:cubicBezTo>
                  <a:cubicBezTo>
                    <a:pt x="1087" y="2011"/>
                    <a:pt x="1787" y="1903"/>
                    <a:pt x="1730" y="1387"/>
                  </a:cubicBezTo>
                  <a:cubicBezTo>
                    <a:pt x="1730" y="1136"/>
                    <a:pt x="1479" y="936"/>
                    <a:pt x="1254" y="911"/>
                  </a:cubicBezTo>
                  <a:cubicBezTo>
                    <a:pt x="1213" y="902"/>
                    <a:pt x="1173" y="898"/>
                    <a:pt x="1134" y="898"/>
                  </a:cubicBezTo>
                  <a:cubicBezTo>
                    <a:pt x="957" y="898"/>
                    <a:pt x="796" y="984"/>
                    <a:pt x="652" y="1086"/>
                  </a:cubicBezTo>
                  <a:cubicBezTo>
                    <a:pt x="652" y="760"/>
                    <a:pt x="627" y="460"/>
                    <a:pt x="627" y="134"/>
                  </a:cubicBezTo>
                  <a:cubicBezTo>
                    <a:pt x="627" y="58"/>
                    <a:pt x="553" y="0"/>
                    <a:pt x="4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70"/>
            <p:cNvSpPr/>
            <p:nvPr/>
          </p:nvSpPr>
          <p:spPr>
            <a:xfrm>
              <a:off x="6255000" y="1287300"/>
              <a:ext cx="30525" cy="9800"/>
            </a:xfrm>
            <a:custGeom>
              <a:avLst/>
              <a:gdLst/>
              <a:ahLst/>
              <a:cxnLst/>
              <a:rect l="l" t="t" r="r" b="b"/>
              <a:pathLst>
                <a:path w="1221" h="392" extrusionOk="0">
                  <a:moveTo>
                    <a:pt x="633" y="1"/>
                  </a:moveTo>
                  <a:cubicBezTo>
                    <a:pt x="472" y="1"/>
                    <a:pt x="310" y="20"/>
                    <a:pt x="193" y="31"/>
                  </a:cubicBezTo>
                  <a:cubicBezTo>
                    <a:pt x="1" y="55"/>
                    <a:pt x="62" y="333"/>
                    <a:pt x="245" y="333"/>
                  </a:cubicBezTo>
                  <a:cubicBezTo>
                    <a:pt x="252" y="333"/>
                    <a:pt x="260" y="333"/>
                    <a:pt x="268" y="332"/>
                  </a:cubicBezTo>
                  <a:cubicBezTo>
                    <a:pt x="444" y="332"/>
                    <a:pt x="619" y="332"/>
                    <a:pt x="820" y="357"/>
                  </a:cubicBezTo>
                  <a:cubicBezTo>
                    <a:pt x="888" y="371"/>
                    <a:pt x="949" y="392"/>
                    <a:pt x="1011" y="392"/>
                  </a:cubicBezTo>
                  <a:cubicBezTo>
                    <a:pt x="1062" y="392"/>
                    <a:pt x="1114" y="377"/>
                    <a:pt x="1171" y="332"/>
                  </a:cubicBezTo>
                  <a:cubicBezTo>
                    <a:pt x="1221" y="307"/>
                    <a:pt x="1196" y="231"/>
                    <a:pt x="1171" y="181"/>
                  </a:cubicBezTo>
                  <a:cubicBezTo>
                    <a:pt x="1069" y="37"/>
                    <a:pt x="852" y="1"/>
                    <a:pt x="6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70"/>
            <p:cNvSpPr/>
            <p:nvPr/>
          </p:nvSpPr>
          <p:spPr>
            <a:xfrm>
              <a:off x="6334375" y="1284100"/>
              <a:ext cx="37000" cy="37050"/>
            </a:xfrm>
            <a:custGeom>
              <a:avLst/>
              <a:gdLst/>
              <a:ahLst/>
              <a:cxnLst/>
              <a:rect l="l" t="t" r="r" b="b"/>
              <a:pathLst>
                <a:path w="1480" h="1482" extrusionOk="0">
                  <a:moveTo>
                    <a:pt x="916" y="0"/>
                  </a:moveTo>
                  <a:cubicBezTo>
                    <a:pt x="875" y="0"/>
                    <a:pt x="838" y="25"/>
                    <a:pt x="828" y="84"/>
                  </a:cubicBezTo>
                  <a:cubicBezTo>
                    <a:pt x="803" y="334"/>
                    <a:pt x="752" y="560"/>
                    <a:pt x="677" y="786"/>
                  </a:cubicBezTo>
                  <a:cubicBezTo>
                    <a:pt x="502" y="811"/>
                    <a:pt x="326" y="836"/>
                    <a:pt x="176" y="836"/>
                  </a:cubicBezTo>
                  <a:cubicBezTo>
                    <a:pt x="1" y="861"/>
                    <a:pt x="76" y="1111"/>
                    <a:pt x="201" y="1111"/>
                  </a:cubicBezTo>
                  <a:cubicBezTo>
                    <a:pt x="326" y="1086"/>
                    <a:pt x="452" y="1061"/>
                    <a:pt x="577" y="1061"/>
                  </a:cubicBezTo>
                  <a:cubicBezTo>
                    <a:pt x="527" y="1161"/>
                    <a:pt x="502" y="1262"/>
                    <a:pt x="527" y="1362"/>
                  </a:cubicBezTo>
                  <a:cubicBezTo>
                    <a:pt x="527" y="1435"/>
                    <a:pt x="581" y="1482"/>
                    <a:pt x="639" y="1482"/>
                  </a:cubicBezTo>
                  <a:cubicBezTo>
                    <a:pt x="660" y="1482"/>
                    <a:pt x="682" y="1476"/>
                    <a:pt x="702" y="1462"/>
                  </a:cubicBezTo>
                  <a:cubicBezTo>
                    <a:pt x="828" y="1362"/>
                    <a:pt x="903" y="1187"/>
                    <a:pt x="928" y="1011"/>
                  </a:cubicBezTo>
                  <a:cubicBezTo>
                    <a:pt x="1103" y="1011"/>
                    <a:pt x="1304" y="1011"/>
                    <a:pt x="1429" y="911"/>
                  </a:cubicBezTo>
                  <a:cubicBezTo>
                    <a:pt x="1479" y="861"/>
                    <a:pt x="1479" y="786"/>
                    <a:pt x="1429" y="760"/>
                  </a:cubicBezTo>
                  <a:cubicBezTo>
                    <a:pt x="1341" y="731"/>
                    <a:pt x="1253" y="719"/>
                    <a:pt x="1165" y="719"/>
                  </a:cubicBezTo>
                  <a:cubicBezTo>
                    <a:pt x="1103" y="719"/>
                    <a:pt x="1040" y="725"/>
                    <a:pt x="978" y="735"/>
                  </a:cubicBezTo>
                  <a:cubicBezTo>
                    <a:pt x="1028" y="535"/>
                    <a:pt x="1053" y="334"/>
                    <a:pt x="1053" y="134"/>
                  </a:cubicBezTo>
                  <a:cubicBezTo>
                    <a:pt x="1053" y="58"/>
                    <a:pt x="979" y="0"/>
                    <a:pt x="9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70"/>
            <p:cNvSpPr/>
            <p:nvPr/>
          </p:nvSpPr>
          <p:spPr>
            <a:xfrm>
              <a:off x="6379900" y="1245050"/>
              <a:ext cx="273425" cy="77750"/>
            </a:xfrm>
            <a:custGeom>
              <a:avLst/>
              <a:gdLst/>
              <a:ahLst/>
              <a:cxnLst/>
              <a:rect l="l" t="t" r="r" b="b"/>
              <a:pathLst>
                <a:path w="10937" h="3110" extrusionOk="0">
                  <a:moveTo>
                    <a:pt x="2086" y="1"/>
                  </a:moveTo>
                  <a:cubicBezTo>
                    <a:pt x="1680" y="1"/>
                    <a:pt x="1294" y="60"/>
                    <a:pt x="1087" y="292"/>
                  </a:cubicBezTo>
                  <a:cubicBezTo>
                    <a:pt x="886" y="518"/>
                    <a:pt x="886" y="944"/>
                    <a:pt x="861" y="1195"/>
                  </a:cubicBezTo>
                  <a:cubicBezTo>
                    <a:pt x="811" y="1671"/>
                    <a:pt x="761" y="2147"/>
                    <a:pt x="711" y="2623"/>
                  </a:cubicBezTo>
                  <a:cubicBezTo>
                    <a:pt x="535" y="2348"/>
                    <a:pt x="360" y="2047"/>
                    <a:pt x="185" y="1746"/>
                  </a:cubicBezTo>
                  <a:cubicBezTo>
                    <a:pt x="168" y="1721"/>
                    <a:pt x="140" y="1710"/>
                    <a:pt x="112" y="1710"/>
                  </a:cubicBezTo>
                  <a:cubicBezTo>
                    <a:pt x="57" y="1710"/>
                    <a:pt x="1" y="1754"/>
                    <a:pt x="34" y="1821"/>
                  </a:cubicBezTo>
                  <a:cubicBezTo>
                    <a:pt x="235" y="2222"/>
                    <a:pt x="460" y="2623"/>
                    <a:pt x="686" y="3024"/>
                  </a:cubicBezTo>
                  <a:cubicBezTo>
                    <a:pt x="712" y="3077"/>
                    <a:pt x="774" y="3109"/>
                    <a:pt x="826" y="3109"/>
                  </a:cubicBezTo>
                  <a:cubicBezTo>
                    <a:pt x="872" y="3109"/>
                    <a:pt x="911" y="3083"/>
                    <a:pt x="911" y="3024"/>
                  </a:cubicBezTo>
                  <a:cubicBezTo>
                    <a:pt x="1037" y="2072"/>
                    <a:pt x="836" y="718"/>
                    <a:pt x="1889" y="317"/>
                  </a:cubicBezTo>
                  <a:cubicBezTo>
                    <a:pt x="2002" y="272"/>
                    <a:pt x="2155" y="257"/>
                    <a:pt x="2325" y="257"/>
                  </a:cubicBezTo>
                  <a:cubicBezTo>
                    <a:pt x="2723" y="257"/>
                    <a:pt x="3212" y="343"/>
                    <a:pt x="3493" y="343"/>
                  </a:cubicBezTo>
                  <a:cubicBezTo>
                    <a:pt x="3969" y="343"/>
                    <a:pt x="4445" y="343"/>
                    <a:pt x="4921" y="368"/>
                  </a:cubicBezTo>
                  <a:cubicBezTo>
                    <a:pt x="6342" y="386"/>
                    <a:pt x="7775" y="445"/>
                    <a:pt x="9213" y="445"/>
                  </a:cubicBezTo>
                  <a:cubicBezTo>
                    <a:pt x="9728" y="445"/>
                    <a:pt x="10245" y="438"/>
                    <a:pt x="10761" y="418"/>
                  </a:cubicBezTo>
                  <a:cubicBezTo>
                    <a:pt x="10937" y="418"/>
                    <a:pt x="10886" y="117"/>
                    <a:pt x="10736" y="117"/>
                  </a:cubicBezTo>
                  <a:cubicBezTo>
                    <a:pt x="9580" y="47"/>
                    <a:pt x="8412" y="26"/>
                    <a:pt x="7244" y="26"/>
                  </a:cubicBezTo>
                  <a:cubicBezTo>
                    <a:pt x="5906" y="26"/>
                    <a:pt x="4567" y="53"/>
                    <a:pt x="3242" y="67"/>
                  </a:cubicBezTo>
                  <a:cubicBezTo>
                    <a:pt x="2960" y="67"/>
                    <a:pt x="2512" y="1"/>
                    <a:pt x="20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70"/>
            <p:cNvSpPr/>
            <p:nvPr/>
          </p:nvSpPr>
          <p:spPr>
            <a:xfrm>
              <a:off x="6441975" y="1278000"/>
              <a:ext cx="42800" cy="51575"/>
            </a:xfrm>
            <a:custGeom>
              <a:avLst/>
              <a:gdLst/>
              <a:ahLst/>
              <a:cxnLst/>
              <a:rect l="l" t="t" r="r" b="b"/>
              <a:pathLst>
                <a:path w="1712" h="2063" extrusionOk="0">
                  <a:moveTo>
                    <a:pt x="405" y="1"/>
                  </a:moveTo>
                  <a:cubicBezTo>
                    <a:pt x="367" y="1"/>
                    <a:pt x="333" y="22"/>
                    <a:pt x="333" y="77"/>
                  </a:cubicBezTo>
                  <a:cubicBezTo>
                    <a:pt x="333" y="528"/>
                    <a:pt x="283" y="979"/>
                    <a:pt x="283" y="1456"/>
                  </a:cubicBezTo>
                  <a:cubicBezTo>
                    <a:pt x="283" y="1525"/>
                    <a:pt x="368" y="1619"/>
                    <a:pt x="445" y="1619"/>
                  </a:cubicBezTo>
                  <a:cubicBezTo>
                    <a:pt x="479" y="1619"/>
                    <a:pt x="511" y="1602"/>
                    <a:pt x="534" y="1556"/>
                  </a:cubicBezTo>
                  <a:cubicBezTo>
                    <a:pt x="634" y="1405"/>
                    <a:pt x="709" y="1255"/>
                    <a:pt x="860" y="1155"/>
                  </a:cubicBezTo>
                  <a:cubicBezTo>
                    <a:pt x="933" y="1106"/>
                    <a:pt x="1002" y="1081"/>
                    <a:pt x="1063" y="1081"/>
                  </a:cubicBezTo>
                  <a:cubicBezTo>
                    <a:pt x="1189" y="1081"/>
                    <a:pt x="1285" y="1186"/>
                    <a:pt x="1336" y="1405"/>
                  </a:cubicBezTo>
                  <a:cubicBezTo>
                    <a:pt x="1311" y="1506"/>
                    <a:pt x="1235" y="1581"/>
                    <a:pt x="1160" y="1631"/>
                  </a:cubicBezTo>
                  <a:cubicBezTo>
                    <a:pt x="1042" y="1705"/>
                    <a:pt x="802" y="1770"/>
                    <a:pt x="589" y="1770"/>
                  </a:cubicBezTo>
                  <a:cubicBezTo>
                    <a:pt x="440" y="1770"/>
                    <a:pt x="305" y="1738"/>
                    <a:pt x="233" y="1656"/>
                  </a:cubicBezTo>
                  <a:cubicBezTo>
                    <a:pt x="209" y="1638"/>
                    <a:pt x="182" y="1630"/>
                    <a:pt x="156" y="1630"/>
                  </a:cubicBezTo>
                  <a:cubicBezTo>
                    <a:pt x="74" y="1630"/>
                    <a:pt x="0" y="1711"/>
                    <a:pt x="58" y="1806"/>
                  </a:cubicBezTo>
                  <a:cubicBezTo>
                    <a:pt x="158" y="2007"/>
                    <a:pt x="347" y="2063"/>
                    <a:pt x="559" y="2063"/>
                  </a:cubicBezTo>
                  <a:cubicBezTo>
                    <a:pt x="665" y="2063"/>
                    <a:pt x="776" y="2049"/>
                    <a:pt x="885" y="2032"/>
                  </a:cubicBezTo>
                  <a:cubicBezTo>
                    <a:pt x="1235" y="2007"/>
                    <a:pt x="1586" y="1806"/>
                    <a:pt x="1662" y="1431"/>
                  </a:cubicBezTo>
                  <a:cubicBezTo>
                    <a:pt x="1712" y="1105"/>
                    <a:pt x="1511" y="854"/>
                    <a:pt x="1210" y="804"/>
                  </a:cubicBezTo>
                  <a:cubicBezTo>
                    <a:pt x="1154" y="789"/>
                    <a:pt x="1101" y="782"/>
                    <a:pt x="1049" y="782"/>
                  </a:cubicBezTo>
                  <a:cubicBezTo>
                    <a:pt x="846" y="782"/>
                    <a:pt x="679" y="890"/>
                    <a:pt x="559" y="1030"/>
                  </a:cubicBezTo>
                  <a:cubicBezTo>
                    <a:pt x="534" y="704"/>
                    <a:pt x="534" y="403"/>
                    <a:pt x="509" y="77"/>
                  </a:cubicBezTo>
                  <a:cubicBezTo>
                    <a:pt x="509" y="35"/>
                    <a:pt x="454" y="1"/>
                    <a:pt x="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70"/>
            <p:cNvSpPr/>
            <p:nvPr/>
          </p:nvSpPr>
          <p:spPr>
            <a:xfrm>
              <a:off x="6481950" y="1268900"/>
              <a:ext cx="35400" cy="27425"/>
            </a:xfrm>
            <a:custGeom>
              <a:avLst/>
              <a:gdLst/>
              <a:ahLst/>
              <a:cxnLst/>
              <a:rect l="l" t="t" r="r" b="b"/>
              <a:pathLst>
                <a:path w="1416" h="1097" extrusionOk="0">
                  <a:moveTo>
                    <a:pt x="256" y="0"/>
                  </a:moveTo>
                  <a:cubicBezTo>
                    <a:pt x="175" y="0"/>
                    <a:pt x="97" y="47"/>
                    <a:pt x="37" y="165"/>
                  </a:cubicBezTo>
                  <a:cubicBezTo>
                    <a:pt x="1" y="221"/>
                    <a:pt x="86" y="303"/>
                    <a:pt x="153" y="303"/>
                  </a:cubicBezTo>
                  <a:cubicBezTo>
                    <a:pt x="177" y="303"/>
                    <a:pt x="200" y="292"/>
                    <a:pt x="213" y="266"/>
                  </a:cubicBezTo>
                  <a:cubicBezTo>
                    <a:pt x="228" y="250"/>
                    <a:pt x="242" y="244"/>
                    <a:pt x="253" y="244"/>
                  </a:cubicBezTo>
                  <a:cubicBezTo>
                    <a:pt x="338" y="244"/>
                    <a:pt x="338" y="592"/>
                    <a:pt x="338" y="592"/>
                  </a:cubicBezTo>
                  <a:cubicBezTo>
                    <a:pt x="338" y="667"/>
                    <a:pt x="338" y="717"/>
                    <a:pt x="363" y="792"/>
                  </a:cubicBezTo>
                  <a:cubicBezTo>
                    <a:pt x="413" y="917"/>
                    <a:pt x="489" y="1018"/>
                    <a:pt x="614" y="1068"/>
                  </a:cubicBezTo>
                  <a:cubicBezTo>
                    <a:pt x="667" y="1089"/>
                    <a:pt x="720" y="1097"/>
                    <a:pt x="773" y="1097"/>
                  </a:cubicBezTo>
                  <a:cubicBezTo>
                    <a:pt x="845" y="1097"/>
                    <a:pt x="917" y="1082"/>
                    <a:pt x="990" y="1068"/>
                  </a:cubicBezTo>
                  <a:cubicBezTo>
                    <a:pt x="1115" y="1043"/>
                    <a:pt x="1291" y="1043"/>
                    <a:pt x="1391" y="917"/>
                  </a:cubicBezTo>
                  <a:cubicBezTo>
                    <a:pt x="1416" y="892"/>
                    <a:pt x="1391" y="842"/>
                    <a:pt x="1366" y="792"/>
                  </a:cubicBezTo>
                  <a:cubicBezTo>
                    <a:pt x="1306" y="718"/>
                    <a:pt x="1230" y="696"/>
                    <a:pt x="1146" y="696"/>
                  </a:cubicBezTo>
                  <a:cubicBezTo>
                    <a:pt x="1088" y="696"/>
                    <a:pt x="1026" y="707"/>
                    <a:pt x="965" y="717"/>
                  </a:cubicBezTo>
                  <a:cubicBezTo>
                    <a:pt x="898" y="730"/>
                    <a:pt x="824" y="758"/>
                    <a:pt x="762" y="758"/>
                  </a:cubicBezTo>
                  <a:cubicBezTo>
                    <a:pt x="707" y="758"/>
                    <a:pt x="662" y="737"/>
                    <a:pt x="639" y="667"/>
                  </a:cubicBezTo>
                  <a:cubicBezTo>
                    <a:pt x="614" y="566"/>
                    <a:pt x="639" y="441"/>
                    <a:pt x="614" y="366"/>
                  </a:cubicBezTo>
                  <a:cubicBezTo>
                    <a:pt x="581" y="183"/>
                    <a:pt x="415" y="0"/>
                    <a:pt x="2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70"/>
            <p:cNvSpPr/>
            <p:nvPr/>
          </p:nvSpPr>
          <p:spPr>
            <a:xfrm>
              <a:off x="6523800" y="1310425"/>
              <a:ext cx="53075" cy="12150"/>
            </a:xfrm>
            <a:custGeom>
              <a:avLst/>
              <a:gdLst/>
              <a:ahLst/>
              <a:cxnLst/>
              <a:rect l="l" t="t" r="r" b="b"/>
              <a:pathLst>
                <a:path w="2123" h="486" extrusionOk="0">
                  <a:moveTo>
                    <a:pt x="1513" y="0"/>
                  </a:moveTo>
                  <a:cubicBezTo>
                    <a:pt x="1075" y="0"/>
                    <a:pt x="597" y="107"/>
                    <a:pt x="193" y="184"/>
                  </a:cubicBezTo>
                  <a:cubicBezTo>
                    <a:pt x="1" y="208"/>
                    <a:pt x="85" y="486"/>
                    <a:pt x="248" y="486"/>
                  </a:cubicBezTo>
                  <a:cubicBezTo>
                    <a:pt x="254" y="486"/>
                    <a:pt x="261" y="485"/>
                    <a:pt x="268" y="484"/>
                  </a:cubicBezTo>
                  <a:cubicBezTo>
                    <a:pt x="544" y="434"/>
                    <a:pt x="820" y="409"/>
                    <a:pt x="1095" y="384"/>
                  </a:cubicBezTo>
                  <a:cubicBezTo>
                    <a:pt x="1164" y="378"/>
                    <a:pt x="1235" y="376"/>
                    <a:pt x="1306" y="376"/>
                  </a:cubicBezTo>
                  <a:cubicBezTo>
                    <a:pt x="1378" y="376"/>
                    <a:pt x="1451" y="378"/>
                    <a:pt x="1525" y="378"/>
                  </a:cubicBezTo>
                  <a:cubicBezTo>
                    <a:pt x="1672" y="378"/>
                    <a:pt x="1822" y="372"/>
                    <a:pt x="1973" y="334"/>
                  </a:cubicBezTo>
                  <a:cubicBezTo>
                    <a:pt x="2123" y="284"/>
                    <a:pt x="2023" y="58"/>
                    <a:pt x="1897" y="33"/>
                  </a:cubicBezTo>
                  <a:cubicBezTo>
                    <a:pt x="1775" y="10"/>
                    <a:pt x="1646" y="0"/>
                    <a:pt x="15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70"/>
            <p:cNvSpPr/>
            <p:nvPr/>
          </p:nvSpPr>
          <p:spPr>
            <a:xfrm>
              <a:off x="6581250" y="1283075"/>
              <a:ext cx="36800" cy="48550"/>
            </a:xfrm>
            <a:custGeom>
              <a:avLst/>
              <a:gdLst/>
              <a:ahLst/>
              <a:cxnLst/>
              <a:rect l="l" t="t" r="r" b="b"/>
              <a:pathLst>
                <a:path w="1472" h="1942" extrusionOk="0">
                  <a:moveTo>
                    <a:pt x="128" y="0"/>
                  </a:moveTo>
                  <a:cubicBezTo>
                    <a:pt x="94" y="0"/>
                    <a:pt x="61" y="22"/>
                    <a:pt x="50" y="75"/>
                  </a:cubicBezTo>
                  <a:cubicBezTo>
                    <a:pt x="0" y="375"/>
                    <a:pt x="151" y="726"/>
                    <a:pt x="451" y="877"/>
                  </a:cubicBezTo>
                  <a:cubicBezTo>
                    <a:pt x="534" y="918"/>
                    <a:pt x="647" y="937"/>
                    <a:pt x="766" y="937"/>
                  </a:cubicBezTo>
                  <a:cubicBezTo>
                    <a:pt x="863" y="937"/>
                    <a:pt x="963" y="924"/>
                    <a:pt x="1053" y="902"/>
                  </a:cubicBezTo>
                  <a:lnTo>
                    <a:pt x="1053" y="902"/>
                  </a:lnTo>
                  <a:cubicBezTo>
                    <a:pt x="1028" y="952"/>
                    <a:pt x="1003" y="1002"/>
                    <a:pt x="1003" y="1052"/>
                  </a:cubicBezTo>
                  <a:cubicBezTo>
                    <a:pt x="928" y="1303"/>
                    <a:pt x="827" y="1553"/>
                    <a:pt x="827" y="1804"/>
                  </a:cubicBezTo>
                  <a:cubicBezTo>
                    <a:pt x="827" y="1859"/>
                    <a:pt x="895" y="1942"/>
                    <a:pt x="961" y="1942"/>
                  </a:cubicBezTo>
                  <a:cubicBezTo>
                    <a:pt x="984" y="1942"/>
                    <a:pt x="1008" y="1931"/>
                    <a:pt x="1028" y="1904"/>
                  </a:cubicBezTo>
                  <a:cubicBezTo>
                    <a:pt x="1153" y="1679"/>
                    <a:pt x="1178" y="1428"/>
                    <a:pt x="1253" y="1177"/>
                  </a:cubicBezTo>
                  <a:cubicBezTo>
                    <a:pt x="1304" y="902"/>
                    <a:pt x="1379" y="626"/>
                    <a:pt x="1454" y="350"/>
                  </a:cubicBezTo>
                  <a:cubicBezTo>
                    <a:pt x="1472" y="262"/>
                    <a:pt x="1377" y="173"/>
                    <a:pt x="1302" y="173"/>
                  </a:cubicBezTo>
                  <a:cubicBezTo>
                    <a:pt x="1271" y="173"/>
                    <a:pt x="1243" y="188"/>
                    <a:pt x="1228" y="225"/>
                  </a:cubicBezTo>
                  <a:cubicBezTo>
                    <a:pt x="1203" y="325"/>
                    <a:pt x="1203" y="400"/>
                    <a:pt x="1178" y="476"/>
                  </a:cubicBezTo>
                  <a:lnTo>
                    <a:pt x="1153" y="476"/>
                  </a:lnTo>
                  <a:cubicBezTo>
                    <a:pt x="991" y="499"/>
                    <a:pt x="872" y="629"/>
                    <a:pt x="697" y="629"/>
                  </a:cubicBezTo>
                  <a:cubicBezTo>
                    <a:pt x="682" y="629"/>
                    <a:pt x="667" y="628"/>
                    <a:pt x="652" y="626"/>
                  </a:cubicBezTo>
                  <a:cubicBezTo>
                    <a:pt x="376" y="576"/>
                    <a:pt x="226" y="350"/>
                    <a:pt x="226" y="100"/>
                  </a:cubicBezTo>
                  <a:cubicBezTo>
                    <a:pt x="226" y="42"/>
                    <a:pt x="175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70"/>
            <p:cNvSpPr/>
            <p:nvPr/>
          </p:nvSpPr>
          <p:spPr>
            <a:xfrm>
              <a:off x="6626975" y="1299300"/>
              <a:ext cx="36375" cy="29225"/>
            </a:xfrm>
            <a:custGeom>
              <a:avLst/>
              <a:gdLst/>
              <a:ahLst/>
              <a:cxnLst/>
              <a:rect l="l" t="t" r="r" b="b"/>
              <a:pathLst>
                <a:path w="1455" h="1169" extrusionOk="0">
                  <a:moveTo>
                    <a:pt x="1032" y="0"/>
                  </a:moveTo>
                  <a:cubicBezTo>
                    <a:pt x="633" y="0"/>
                    <a:pt x="264" y="199"/>
                    <a:pt x="51" y="553"/>
                  </a:cubicBezTo>
                  <a:cubicBezTo>
                    <a:pt x="1" y="604"/>
                    <a:pt x="26" y="679"/>
                    <a:pt x="51" y="729"/>
                  </a:cubicBezTo>
                  <a:cubicBezTo>
                    <a:pt x="139" y="852"/>
                    <a:pt x="276" y="913"/>
                    <a:pt x="419" y="913"/>
                  </a:cubicBezTo>
                  <a:cubicBezTo>
                    <a:pt x="480" y="913"/>
                    <a:pt x="542" y="902"/>
                    <a:pt x="602" y="879"/>
                  </a:cubicBezTo>
                  <a:cubicBezTo>
                    <a:pt x="803" y="829"/>
                    <a:pt x="928" y="704"/>
                    <a:pt x="1079" y="579"/>
                  </a:cubicBezTo>
                  <a:cubicBezTo>
                    <a:pt x="1079" y="754"/>
                    <a:pt x="1079" y="954"/>
                    <a:pt x="1154" y="1080"/>
                  </a:cubicBezTo>
                  <a:cubicBezTo>
                    <a:pt x="1182" y="1136"/>
                    <a:pt x="1234" y="1169"/>
                    <a:pt x="1283" y="1169"/>
                  </a:cubicBezTo>
                  <a:cubicBezTo>
                    <a:pt x="1321" y="1169"/>
                    <a:pt x="1357" y="1149"/>
                    <a:pt x="1379" y="1105"/>
                  </a:cubicBezTo>
                  <a:cubicBezTo>
                    <a:pt x="1455" y="879"/>
                    <a:pt x="1379" y="579"/>
                    <a:pt x="1379" y="353"/>
                  </a:cubicBezTo>
                  <a:cubicBezTo>
                    <a:pt x="1357" y="263"/>
                    <a:pt x="1294" y="174"/>
                    <a:pt x="1192" y="174"/>
                  </a:cubicBezTo>
                  <a:cubicBezTo>
                    <a:pt x="1180" y="174"/>
                    <a:pt x="1167" y="175"/>
                    <a:pt x="1154" y="178"/>
                  </a:cubicBezTo>
                  <a:cubicBezTo>
                    <a:pt x="1003" y="228"/>
                    <a:pt x="878" y="353"/>
                    <a:pt x="728" y="453"/>
                  </a:cubicBezTo>
                  <a:cubicBezTo>
                    <a:pt x="659" y="522"/>
                    <a:pt x="507" y="632"/>
                    <a:pt x="386" y="632"/>
                  </a:cubicBezTo>
                  <a:cubicBezTo>
                    <a:pt x="374" y="632"/>
                    <a:pt x="363" y="631"/>
                    <a:pt x="352" y="629"/>
                  </a:cubicBezTo>
                  <a:cubicBezTo>
                    <a:pt x="527" y="353"/>
                    <a:pt x="803" y="203"/>
                    <a:pt x="1129" y="178"/>
                  </a:cubicBezTo>
                  <a:cubicBezTo>
                    <a:pt x="1229" y="152"/>
                    <a:pt x="1179" y="2"/>
                    <a:pt x="1104" y="2"/>
                  </a:cubicBezTo>
                  <a:cubicBezTo>
                    <a:pt x="1080" y="1"/>
                    <a:pt x="1056" y="0"/>
                    <a:pt x="10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70"/>
            <p:cNvSpPr/>
            <p:nvPr/>
          </p:nvSpPr>
          <p:spPr>
            <a:xfrm>
              <a:off x="6673350" y="1296825"/>
              <a:ext cx="38875" cy="34700"/>
            </a:xfrm>
            <a:custGeom>
              <a:avLst/>
              <a:gdLst/>
              <a:ahLst/>
              <a:cxnLst/>
              <a:rect l="l" t="t" r="r" b="b"/>
              <a:pathLst>
                <a:path w="1555" h="1388" extrusionOk="0">
                  <a:moveTo>
                    <a:pt x="1028" y="1"/>
                  </a:moveTo>
                  <a:cubicBezTo>
                    <a:pt x="552" y="1"/>
                    <a:pt x="1" y="402"/>
                    <a:pt x="101" y="953"/>
                  </a:cubicBezTo>
                  <a:cubicBezTo>
                    <a:pt x="151" y="1229"/>
                    <a:pt x="351" y="1354"/>
                    <a:pt x="602" y="1379"/>
                  </a:cubicBezTo>
                  <a:cubicBezTo>
                    <a:pt x="655" y="1384"/>
                    <a:pt x="715" y="1387"/>
                    <a:pt x="776" y="1387"/>
                  </a:cubicBezTo>
                  <a:cubicBezTo>
                    <a:pt x="1033" y="1387"/>
                    <a:pt x="1338" y="1336"/>
                    <a:pt x="1479" y="1154"/>
                  </a:cubicBezTo>
                  <a:cubicBezTo>
                    <a:pt x="1554" y="1079"/>
                    <a:pt x="1479" y="953"/>
                    <a:pt x="1404" y="953"/>
                  </a:cubicBezTo>
                  <a:cubicBezTo>
                    <a:pt x="1396" y="952"/>
                    <a:pt x="1387" y="952"/>
                    <a:pt x="1376" y="952"/>
                  </a:cubicBezTo>
                  <a:cubicBezTo>
                    <a:pt x="1232" y="952"/>
                    <a:pt x="901" y="1049"/>
                    <a:pt x="665" y="1049"/>
                  </a:cubicBezTo>
                  <a:cubicBezTo>
                    <a:pt x="514" y="1049"/>
                    <a:pt x="402" y="1009"/>
                    <a:pt x="402" y="878"/>
                  </a:cubicBezTo>
                  <a:cubicBezTo>
                    <a:pt x="402" y="552"/>
                    <a:pt x="777" y="277"/>
                    <a:pt x="1078" y="226"/>
                  </a:cubicBezTo>
                  <a:cubicBezTo>
                    <a:pt x="1204" y="201"/>
                    <a:pt x="1153" y="1"/>
                    <a:pt x="1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70"/>
            <p:cNvSpPr/>
            <p:nvPr/>
          </p:nvSpPr>
          <p:spPr>
            <a:xfrm>
              <a:off x="6295525" y="1342575"/>
              <a:ext cx="356550" cy="21250"/>
            </a:xfrm>
            <a:custGeom>
              <a:avLst/>
              <a:gdLst/>
              <a:ahLst/>
              <a:cxnLst/>
              <a:rect l="l" t="t" r="r" b="b"/>
              <a:pathLst>
                <a:path w="14262" h="850" extrusionOk="0">
                  <a:moveTo>
                    <a:pt x="126" y="0"/>
                  </a:moveTo>
                  <a:cubicBezTo>
                    <a:pt x="1" y="0"/>
                    <a:pt x="26" y="201"/>
                    <a:pt x="126" y="201"/>
                  </a:cubicBezTo>
                  <a:cubicBezTo>
                    <a:pt x="2507" y="477"/>
                    <a:pt x="4913" y="602"/>
                    <a:pt x="7319" y="702"/>
                  </a:cubicBezTo>
                  <a:cubicBezTo>
                    <a:pt x="8744" y="750"/>
                    <a:pt x="10221" y="849"/>
                    <a:pt x="11676" y="849"/>
                  </a:cubicBezTo>
                  <a:cubicBezTo>
                    <a:pt x="12499" y="849"/>
                    <a:pt x="13315" y="818"/>
                    <a:pt x="14111" y="727"/>
                  </a:cubicBezTo>
                  <a:cubicBezTo>
                    <a:pt x="14261" y="702"/>
                    <a:pt x="14236" y="502"/>
                    <a:pt x="14111" y="477"/>
                  </a:cubicBezTo>
                  <a:cubicBezTo>
                    <a:pt x="13055" y="385"/>
                    <a:pt x="11983" y="367"/>
                    <a:pt x="10909" y="367"/>
                  </a:cubicBezTo>
                  <a:cubicBezTo>
                    <a:pt x="10204" y="367"/>
                    <a:pt x="9497" y="374"/>
                    <a:pt x="8794" y="374"/>
                  </a:cubicBezTo>
                  <a:cubicBezTo>
                    <a:pt x="8233" y="374"/>
                    <a:pt x="7673" y="369"/>
                    <a:pt x="7119" y="351"/>
                  </a:cubicBezTo>
                  <a:cubicBezTo>
                    <a:pt x="4788" y="251"/>
                    <a:pt x="2457" y="101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70"/>
            <p:cNvSpPr/>
            <p:nvPr/>
          </p:nvSpPr>
          <p:spPr>
            <a:xfrm>
              <a:off x="6402675" y="1373100"/>
              <a:ext cx="75050" cy="40425"/>
            </a:xfrm>
            <a:custGeom>
              <a:avLst/>
              <a:gdLst/>
              <a:ahLst/>
              <a:cxnLst/>
              <a:rect l="l" t="t" r="r" b="b"/>
              <a:pathLst>
                <a:path w="3002" h="1617" extrusionOk="0">
                  <a:moveTo>
                    <a:pt x="1148" y="1"/>
                  </a:moveTo>
                  <a:cubicBezTo>
                    <a:pt x="943" y="1"/>
                    <a:pt x="707" y="104"/>
                    <a:pt x="552" y="208"/>
                  </a:cubicBezTo>
                  <a:cubicBezTo>
                    <a:pt x="444" y="273"/>
                    <a:pt x="522" y="449"/>
                    <a:pt x="625" y="449"/>
                  </a:cubicBezTo>
                  <a:cubicBezTo>
                    <a:pt x="642" y="449"/>
                    <a:pt x="660" y="444"/>
                    <a:pt x="677" y="434"/>
                  </a:cubicBezTo>
                  <a:cubicBezTo>
                    <a:pt x="746" y="385"/>
                    <a:pt x="811" y="359"/>
                    <a:pt x="871" y="359"/>
                  </a:cubicBezTo>
                  <a:cubicBezTo>
                    <a:pt x="966" y="359"/>
                    <a:pt x="1052" y="422"/>
                    <a:pt x="1128" y="559"/>
                  </a:cubicBezTo>
                  <a:cubicBezTo>
                    <a:pt x="1028" y="634"/>
                    <a:pt x="903" y="709"/>
                    <a:pt x="777" y="784"/>
                  </a:cubicBezTo>
                  <a:cubicBezTo>
                    <a:pt x="577" y="885"/>
                    <a:pt x="376" y="960"/>
                    <a:pt x="176" y="1010"/>
                  </a:cubicBezTo>
                  <a:cubicBezTo>
                    <a:pt x="0" y="1060"/>
                    <a:pt x="126" y="1286"/>
                    <a:pt x="226" y="1311"/>
                  </a:cubicBezTo>
                  <a:cubicBezTo>
                    <a:pt x="752" y="1436"/>
                    <a:pt x="1304" y="1536"/>
                    <a:pt x="1830" y="1586"/>
                  </a:cubicBezTo>
                  <a:cubicBezTo>
                    <a:pt x="1989" y="1597"/>
                    <a:pt x="2144" y="1617"/>
                    <a:pt x="2293" y="1617"/>
                  </a:cubicBezTo>
                  <a:cubicBezTo>
                    <a:pt x="2494" y="1617"/>
                    <a:pt x="2684" y="1580"/>
                    <a:pt x="2858" y="1436"/>
                  </a:cubicBezTo>
                  <a:cubicBezTo>
                    <a:pt x="3002" y="1333"/>
                    <a:pt x="2858" y="1128"/>
                    <a:pt x="2719" y="1128"/>
                  </a:cubicBezTo>
                  <a:cubicBezTo>
                    <a:pt x="2689" y="1128"/>
                    <a:pt x="2659" y="1138"/>
                    <a:pt x="2632" y="1160"/>
                  </a:cubicBezTo>
                  <a:cubicBezTo>
                    <a:pt x="2483" y="1267"/>
                    <a:pt x="2292" y="1301"/>
                    <a:pt x="2092" y="1301"/>
                  </a:cubicBezTo>
                  <a:cubicBezTo>
                    <a:pt x="1822" y="1301"/>
                    <a:pt x="1534" y="1239"/>
                    <a:pt x="1304" y="1211"/>
                  </a:cubicBezTo>
                  <a:cubicBezTo>
                    <a:pt x="1153" y="1185"/>
                    <a:pt x="1003" y="1160"/>
                    <a:pt x="853" y="1135"/>
                  </a:cubicBezTo>
                  <a:cubicBezTo>
                    <a:pt x="1228" y="985"/>
                    <a:pt x="1655" y="709"/>
                    <a:pt x="1554" y="358"/>
                  </a:cubicBezTo>
                  <a:cubicBezTo>
                    <a:pt x="1506" y="92"/>
                    <a:pt x="1340" y="1"/>
                    <a:pt x="11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70"/>
            <p:cNvSpPr/>
            <p:nvPr/>
          </p:nvSpPr>
          <p:spPr>
            <a:xfrm>
              <a:off x="6485375" y="1381475"/>
              <a:ext cx="44375" cy="32650"/>
            </a:xfrm>
            <a:custGeom>
              <a:avLst/>
              <a:gdLst/>
              <a:ahLst/>
              <a:cxnLst/>
              <a:rect l="l" t="t" r="r" b="b"/>
              <a:pathLst>
                <a:path w="1775" h="1306" extrusionOk="0">
                  <a:moveTo>
                    <a:pt x="978" y="0"/>
                  </a:moveTo>
                  <a:cubicBezTo>
                    <a:pt x="822" y="0"/>
                    <a:pt x="663" y="65"/>
                    <a:pt x="527" y="174"/>
                  </a:cubicBezTo>
                  <a:cubicBezTo>
                    <a:pt x="301" y="349"/>
                    <a:pt x="1" y="650"/>
                    <a:pt x="201" y="926"/>
                  </a:cubicBezTo>
                  <a:cubicBezTo>
                    <a:pt x="288" y="1070"/>
                    <a:pt x="440" y="1123"/>
                    <a:pt x="602" y="1123"/>
                  </a:cubicBezTo>
                  <a:cubicBezTo>
                    <a:pt x="722" y="1123"/>
                    <a:pt x="846" y="1094"/>
                    <a:pt x="953" y="1051"/>
                  </a:cubicBezTo>
                  <a:cubicBezTo>
                    <a:pt x="1078" y="1001"/>
                    <a:pt x="1204" y="951"/>
                    <a:pt x="1304" y="850"/>
                  </a:cubicBezTo>
                  <a:cubicBezTo>
                    <a:pt x="1304" y="1051"/>
                    <a:pt x="1379" y="1201"/>
                    <a:pt x="1580" y="1302"/>
                  </a:cubicBezTo>
                  <a:cubicBezTo>
                    <a:pt x="1590" y="1304"/>
                    <a:pt x="1601" y="1305"/>
                    <a:pt x="1611" y="1305"/>
                  </a:cubicBezTo>
                  <a:cubicBezTo>
                    <a:pt x="1699" y="1305"/>
                    <a:pt x="1775" y="1216"/>
                    <a:pt x="1730" y="1126"/>
                  </a:cubicBezTo>
                  <a:cubicBezTo>
                    <a:pt x="1605" y="876"/>
                    <a:pt x="1580" y="675"/>
                    <a:pt x="1655" y="374"/>
                  </a:cubicBezTo>
                  <a:cubicBezTo>
                    <a:pt x="1672" y="272"/>
                    <a:pt x="1573" y="170"/>
                    <a:pt x="1493" y="170"/>
                  </a:cubicBezTo>
                  <a:cubicBezTo>
                    <a:pt x="1454" y="170"/>
                    <a:pt x="1420" y="193"/>
                    <a:pt x="1404" y="249"/>
                  </a:cubicBezTo>
                  <a:cubicBezTo>
                    <a:pt x="1304" y="575"/>
                    <a:pt x="953" y="825"/>
                    <a:pt x="602" y="825"/>
                  </a:cubicBezTo>
                  <a:cubicBezTo>
                    <a:pt x="502" y="825"/>
                    <a:pt x="402" y="825"/>
                    <a:pt x="477" y="675"/>
                  </a:cubicBezTo>
                  <a:cubicBezTo>
                    <a:pt x="502" y="600"/>
                    <a:pt x="602" y="525"/>
                    <a:pt x="652" y="475"/>
                  </a:cubicBezTo>
                  <a:cubicBezTo>
                    <a:pt x="759" y="350"/>
                    <a:pt x="905" y="237"/>
                    <a:pt x="1070" y="237"/>
                  </a:cubicBezTo>
                  <a:cubicBezTo>
                    <a:pt x="1137" y="237"/>
                    <a:pt x="1207" y="256"/>
                    <a:pt x="1279" y="299"/>
                  </a:cubicBezTo>
                  <a:cubicBezTo>
                    <a:pt x="1296" y="312"/>
                    <a:pt x="1312" y="318"/>
                    <a:pt x="1326" y="318"/>
                  </a:cubicBezTo>
                  <a:cubicBezTo>
                    <a:pt x="1393" y="318"/>
                    <a:pt x="1416" y="190"/>
                    <a:pt x="1354" y="149"/>
                  </a:cubicBezTo>
                  <a:cubicBezTo>
                    <a:pt x="1240" y="46"/>
                    <a:pt x="1110" y="0"/>
                    <a:pt x="9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6" name="Google Shape;2056;p70"/>
          <p:cNvGrpSpPr/>
          <p:nvPr/>
        </p:nvGrpSpPr>
        <p:grpSpPr>
          <a:xfrm rot="1514788">
            <a:off x="3679871" y="3898051"/>
            <a:ext cx="1376274" cy="908487"/>
            <a:chOff x="5248525" y="821375"/>
            <a:chExt cx="1082824" cy="694544"/>
          </a:xfrm>
        </p:grpSpPr>
        <p:sp>
          <p:nvSpPr>
            <p:cNvPr id="2057" name="Google Shape;2057;p70"/>
            <p:cNvSpPr/>
            <p:nvPr/>
          </p:nvSpPr>
          <p:spPr>
            <a:xfrm>
              <a:off x="5386964" y="1033865"/>
              <a:ext cx="843217" cy="475585"/>
            </a:xfrm>
            <a:custGeom>
              <a:avLst/>
              <a:gdLst/>
              <a:ahLst/>
              <a:cxnLst/>
              <a:rect l="l" t="t" r="r" b="b"/>
              <a:pathLst>
                <a:path w="24870" h="14027" extrusionOk="0">
                  <a:moveTo>
                    <a:pt x="2110" y="1"/>
                  </a:moveTo>
                  <a:lnTo>
                    <a:pt x="172" y="5463"/>
                  </a:lnTo>
                  <a:lnTo>
                    <a:pt x="0" y="5941"/>
                  </a:lnTo>
                  <a:lnTo>
                    <a:pt x="22760" y="14026"/>
                  </a:lnTo>
                  <a:lnTo>
                    <a:pt x="22995" y="13368"/>
                  </a:lnTo>
                  <a:lnTo>
                    <a:pt x="24870" y="8086"/>
                  </a:lnTo>
                  <a:lnTo>
                    <a:pt x="2110" y="1"/>
                  </a:lnTo>
                  <a:close/>
                </a:path>
              </a:pathLst>
            </a:custGeom>
            <a:solidFill>
              <a:srgbClr val="0285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70"/>
            <p:cNvSpPr/>
            <p:nvPr/>
          </p:nvSpPr>
          <p:spPr>
            <a:xfrm>
              <a:off x="5455115" y="824528"/>
              <a:ext cx="851795" cy="486876"/>
            </a:xfrm>
            <a:custGeom>
              <a:avLst/>
              <a:gdLst/>
              <a:ahLst/>
              <a:cxnLst/>
              <a:rect l="l" t="t" r="r" b="b"/>
              <a:pathLst>
                <a:path w="25123" h="14360" extrusionOk="0">
                  <a:moveTo>
                    <a:pt x="2209" y="0"/>
                  </a:moveTo>
                  <a:lnTo>
                    <a:pt x="0" y="6220"/>
                  </a:lnTo>
                  <a:lnTo>
                    <a:pt x="22914" y="14359"/>
                  </a:lnTo>
                  <a:lnTo>
                    <a:pt x="25122" y="8140"/>
                  </a:lnTo>
                  <a:lnTo>
                    <a:pt x="2209" y="0"/>
                  </a:lnTo>
                  <a:close/>
                </a:path>
              </a:pathLst>
            </a:custGeom>
            <a:solidFill>
              <a:srgbClr val="00AF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70"/>
            <p:cNvSpPr/>
            <p:nvPr/>
          </p:nvSpPr>
          <p:spPr>
            <a:xfrm>
              <a:off x="5343564" y="832157"/>
              <a:ext cx="980431" cy="665352"/>
            </a:xfrm>
            <a:custGeom>
              <a:avLst/>
              <a:gdLst/>
              <a:ahLst/>
              <a:cxnLst/>
              <a:rect l="l" t="t" r="r" b="b"/>
              <a:pathLst>
                <a:path w="28917" h="19624" extrusionOk="0">
                  <a:moveTo>
                    <a:pt x="3858" y="0"/>
                  </a:moveTo>
                  <a:lnTo>
                    <a:pt x="0" y="10853"/>
                  </a:lnTo>
                  <a:cubicBezTo>
                    <a:pt x="36" y="10889"/>
                    <a:pt x="72" y="10916"/>
                    <a:pt x="118" y="10934"/>
                  </a:cubicBezTo>
                  <a:lnTo>
                    <a:pt x="1452" y="11412"/>
                  </a:lnTo>
                  <a:lnTo>
                    <a:pt x="3390" y="5950"/>
                  </a:lnTo>
                  <a:lnTo>
                    <a:pt x="5328" y="496"/>
                  </a:lnTo>
                  <a:lnTo>
                    <a:pt x="3994" y="27"/>
                  </a:lnTo>
                  <a:cubicBezTo>
                    <a:pt x="3948" y="18"/>
                    <a:pt x="3903" y="9"/>
                    <a:pt x="3858" y="0"/>
                  </a:cubicBezTo>
                  <a:close/>
                  <a:moveTo>
                    <a:pt x="28061" y="8681"/>
                  </a:moveTo>
                  <a:lnTo>
                    <a:pt x="26150" y="14035"/>
                  </a:lnTo>
                  <a:lnTo>
                    <a:pt x="24275" y="19317"/>
                  </a:lnTo>
                  <a:lnTo>
                    <a:pt x="25140" y="19624"/>
                  </a:lnTo>
                  <a:lnTo>
                    <a:pt x="28917" y="8978"/>
                  </a:lnTo>
                  <a:lnTo>
                    <a:pt x="28061" y="8681"/>
                  </a:lnTo>
                  <a:close/>
                </a:path>
              </a:pathLst>
            </a:custGeom>
            <a:solidFill>
              <a:srgbClr val="AFA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70"/>
            <p:cNvSpPr/>
            <p:nvPr/>
          </p:nvSpPr>
          <p:spPr>
            <a:xfrm>
              <a:off x="5248525" y="830292"/>
              <a:ext cx="225875" cy="369870"/>
            </a:xfrm>
            <a:custGeom>
              <a:avLst/>
              <a:gdLst/>
              <a:ahLst/>
              <a:cxnLst/>
              <a:rect l="l" t="t" r="r" b="b"/>
              <a:pathLst>
                <a:path w="6662" h="10909" extrusionOk="0">
                  <a:moveTo>
                    <a:pt x="5792" y="0"/>
                  </a:moveTo>
                  <a:cubicBezTo>
                    <a:pt x="3890" y="0"/>
                    <a:pt x="2470" y="856"/>
                    <a:pt x="1550" y="2561"/>
                  </a:cubicBezTo>
                  <a:cubicBezTo>
                    <a:pt x="1019" y="3553"/>
                    <a:pt x="640" y="4607"/>
                    <a:pt x="424" y="5743"/>
                  </a:cubicBezTo>
                  <a:cubicBezTo>
                    <a:pt x="0" y="7934"/>
                    <a:pt x="802" y="9655"/>
                    <a:pt x="2803" y="10908"/>
                  </a:cubicBezTo>
                  <a:lnTo>
                    <a:pt x="6661" y="55"/>
                  </a:lnTo>
                  <a:cubicBezTo>
                    <a:pt x="6361" y="18"/>
                    <a:pt x="6071" y="0"/>
                    <a:pt x="5792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70"/>
            <p:cNvSpPr/>
            <p:nvPr/>
          </p:nvSpPr>
          <p:spPr>
            <a:xfrm>
              <a:off x="5250356" y="821375"/>
              <a:ext cx="1080993" cy="694544"/>
            </a:xfrm>
            <a:custGeom>
              <a:avLst/>
              <a:gdLst/>
              <a:ahLst/>
              <a:cxnLst/>
              <a:rect l="l" t="t" r="r" b="b"/>
              <a:pathLst>
                <a:path w="31883" h="20485" extrusionOk="0">
                  <a:moveTo>
                    <a:pt x="30903" y="9238"/>
                  </a:moveTo>
                  <a:lnTo>
                    <a:pt x="31425" y="9422"/>
                  </a:lnTo>
                  <a:lnTo>
                    <a:pt x="31425" y="9422"/>
                  </a:lnTo>
                  <a:cubicBezTo>
                    <a:pt x="31154" y="10260"/>
                    <a:pt x="30869" y="11089"/>
                    <a:pt x="30584" y="11910"/>
                  </a:cubicBezTo>
                  <a:cubicBezTo>
                    <a:pt x="30287" y="12803"/>
                    <a:pt x="29971" y="13686"/>
                    <a:pt x="29656" y="14578"/>
                  </a:cubicBezTo>
                  <a:lnTo>
                    <a:pt x="28700" y="17238"/>
                  </a:lnTo>
                  <a:cubicBezTo>
                    <a:pt x="28398" y="18060"/>
                    <a:pt x="28088" y="18875"/>
                    <a:pt x="27770" y="19697"/>
                  </a:cubicBezTo>
                  <a:lnTo>
                    <a:pt x="27770" y="19697"/>
                  </a:lnTo>
                  <a:lnTo>
                    <a:pt x="27262" y="19517"/>
                  </a:lnTo>
                  <a:lnTo>
                    <a:pt x="27262" y="19517"/>
                  </a:lnTo>
                  <a:cubicBezTo>
                    <a:pt x="27552" y="18623"/>
                    <a:pt x="27856" y="17736"/>
                    <a:pt x="28160" y="16841"/>
                  </a:cubicBezTo>
                  <a:cubicBezTo>
                    <a:pt x="28493" y="15894"/>
                    <a:pt x="28818" y="14948"/>
                    <a:pt x="29160" y="14002"/>
                  </a:cubicBezTo>
                  <a:cubicBezTo>
                    <a:pt x="29503" y="13055"/>
                    <a:pt x="29836" y="12109"/>
                    <a:pt x="30179" y="11171"/>
                  </a:cubicBezTo>
                  <a:cubicBezTo>
                    <a:pt x="30419" y="10523"/>
                    <a:pt x="30660" y="9880"/>
                    <a:pt x="30903" y="9238"/>
                  </a:cubicBezTo>
                  <a:close/>
                  <a:moveTo>
                    <a:pt x="5751" y="373"/>
                  </a:moveTo>
                  <a:cubicBezTo>
                    <a:pt x="6073" y="381"/>
                    <a:pt x="6404" y="417"/>
                    <a:pt x="6717" y="470"/>
                  </a:cubicBezTo>
                  <a:lnTo>
                    <a:pt x="6717" y="470"/>
                  </a:lnTo>
                  <a:cubicBezTo>
                    <a:pt x="6935" y="557"/>
                    <a:pt x="7145" y="636"/>
                    <a:pt x="7355" y="724"/>
                  </a:cubicBezTo>
                  <a:cubicBezTo>
                    <a:pt x="7581" y="814"/>
                    <a:pt x="7797" y="904"/>
                    <a:pt x="8013" y="994"/>
                  </a:cubicBezTo>
                  <a:cubicBezTo>
                    <a:pt x="8013" y="994"/>
                    <a:pt x="8013" y="1003"/>
                    <a:pt x="8013" y="1003"/>
                  </a:cubicBezTo>
                  <a:cubicBezTo>
                    <a:pt x="8033" y="1009"/>
                    <a:pt x="8052" y="1011"/>
                    <a:pt x="8071" y="1011"/>
                  </a:cubicBezTo>
                  <a:cubicBezTo>
                    <a:pt x="8152" y="1011"/>
                    <a:pt x="8228" y="966"/>
                    <a:pt x="8257" y="886"/>
                  </a:cubicBezTo>
                  <a:lnTo>
                    <a:pt x="8257" y="877"/>
                  </a:lnTo>
                  <a:lnTo>
                    <a:pt x="8414" y="444"/>
                  </a:lnTo>
                  <a:lnTo>
                    <a:pt x="8414" y="444"/>
                  </a:lnTo>
                  <a:cubicBezTo>
                    <a:pt x="10263" y="1072"/>
                    <a:pt x="12104" y="1701"/>
                    <a:pt x="13945" y="2347"/>
                  </a:cubicBezTo>
                  <a:cubicBezTo>
                    <a:pt x="15847" y="3005"/>
                    <a:pt x="17749" y="3672"/>
                    <a:pt x="19641" y="4339"/>
                  </a:cubicBezTo>
                  <a:lnTo>
                    <a:pt x="22490" y="5348"/>
                  </a:lnTo>
                  <a:lnTo>
                    <a:pt x="25329" y="6367"/>
                  </a:lnTo>
                  <a:cubicBezTo>
                    <a:pt x="27160" y="7029"/>
                    <a:pt x="28991" y="7701"/>
                    <a:pt x="30814" y="8396"/>
                  </a:cubicBezTo>
                  <a:lnTo>
                    <a:pt x="30814" y="8396"/>
                  </a:lnTo>
                  <a:cubicBezTo>
                    <a:pt x="30764" y="8551"/>
                    <a:pt x="30714" y="8705"/>
                    <a:pt x="30664" y="8859"/>
                  </a:cubicBezTo>
                  <a:lnTo>
                    <a:pt x="30664" y="8859"/>
                  </a:lnTo>
                  <a:cubicBezTo>
                    <a:pt x="30645" y="8878"/>
                    <a:pt x="30630" y="8901"/>
                    <a:pt x="30620" y="8927"/>
                  </a:cubicBezTo>
                  <a:cubicBezTo>
                    <a:pt x="30610" y="8958"/>
                    <a:pt x="30607" y="8990"/>
                    <a:pt x="30611" y="9019"/>
                  </a:cubicBezTo>
                  <a:lnTo>
                    <a:pt x="30611" y="9019"/>
                  </a:lnTo>
                  <a:cubicBezTo>
                    <a:pt x="30384" y="9706"/>
                    <a:pt x="30151" y="10391"/>
                    <a:pt x="29917" y="11072"/>
                  </a:cubicBezTo>
                  <a:cubicBezTo>
                    <a:pt x="29602" y="12027"/>
                    <a:pt x="29259" y="12974"/>
                    <a:pt x="28926" y="13920"/>
                  </a:cubicBezTo>
                  <a:cubicBezTo>
                    <a:pt x="28592" y="14867"/>
                    <a:pt x="28250" y="15804"/>
                    <a:pt x="27907" y="16751"/>
                  </a:cubicBezTo>
                  <a:cubicBezTo>
                    <a:pt x="27557" y="17694"/>
                    <a:pt x="27216" y="18628"/>
                    <a:pt x="26847" y="19562"/>
                  </a:cubicBezTo>
                  <a:lnTo>
                    <a:pt x="26847" y="19562"/>
                  </a:lnTo>
                  <a:cubicBezTo>
                    <a:pt x="26846" y="19565"/>
                    <a:pt x="26845" y="19569"/>
                    <a:pt x="26844" y="19572"/>
                  </a:cubicBezTo>
                  <a:lnTo>
                    <a:pt x="26841" y="19578"/>
                  </a:lnTo>
                  <a:lnTo>
                    <a:pt x="26841" y="19578"/>
                  </a:lnTo>
                  <a:cubicBezTo>
                    <a:pt x="26840" y="19580"/>
                    <a:pt x="26838" y="19581"/>
                    <a:pt x="26835" y="19581"/>
                  </a:cubicBezTo>
                  <a:cubicBezTo>
                    <a:pt x="26832" y="19592"/>
                    <a:pt x="26830" y="19603"/>
                    <a:pt x="26829" y="19614"/>
                  </a:cubicBezTo>
                  <a:lnTo>
                    <a:pt x="26829" y="19614"/>
                  </a:lnTo>
                  <a:lnTo>
                    <a:pt x="26673" y="20051"/>
                  </a:lnTo>
                  <a:lnTo>
                    <a:pt x="26673" y="20051"/>
                  </a:lnTo>
                  <a:cubicBezTo>
                    <a:pt x="24831" y="19414"/>
                    <a:pt x="22989" y="18785"/>
                    <a:pt x="21147" y="18148"/>
                  </a:cubicBezTo>
                  <a:lnTo>
                    <a:pt x="15450" y="16147"/>
                  </a:lnTo>
                  <a:lnTo>
                    <a:pt x="9753" y="14137"/>
                  </a:lnTo>
                  <a:cubicBezTo>
                    <a:pt x="7921" y="13474"/>
                    <a:pt x="6090" y="12811"/>
                    <a:pt x="4274" y="12091"/>
                  </a:cubicBezTo>
                  <a:lnTo>
                    <a:pt x="4274" y="12091"/>
                  </a:lnTo>
                  <a:lnTo>
                    <a:pt x="4381" y="11793"/>
                  </a:lnTo>
                  <a:cubicBezTo>
                    <a:pt x="4417" y="11694"/>
                    <a:pt x="4363" y="11586"/>
                    <a:pt x="4264" y="11550"/>
                  </a:cubicBezTo>
                  <a:cubicBezTo>
                    <a:pt x="3813" y="11397"/>
                    <a:pt x="3371" y="11252"/>
                    <a:pt x="2921" y="11099"/>
                  </a:cubicBezTo>
                  <a:lnTo>
                    <a:pt x="2921" y="11099"/>
                  </a:lnTo>
                  <a:lnTo>
                    <a:pt x="2957" y="11108"/>
                  </a:lnTo>
                  <a:cubicBezTo>
                    <a:pt x="2398" y="10784"/>
                    <a:pt x="1884" y="10378"/>
                    <a:pt x="1460" y="9891"/>
                  </a:cubicBezTo>
                  <a:cubicBezTo>
                    <a:pt x="1046" y="9404"/>
                    <a:pt x="739" y="8828"/>
                    <a:pt x="595" y="8215"/>
                  </a:cubicBezTo>
                  <a:cubicBezTo>
                    <a:pt x="442" y="7602"/>
                    <a:pt x="451" y="6962"/>
                    <a:pt x="550" y="6331"/>
                  </a:cubicBezTo>
                  <a:cubicBezTo>
                    <a:pt x="604" y="6015"/>
                    <a:pt x="685" y="5700"/>
                    <a:pt x="766" y="5393"/>
                  </a:cubicBezTo>
                  <a:cubicBezTo>
                    <a:pt x="856" y="5078"/>
                    <a:pt x="956" y="4771"/>
                    <a:pt x="1055" y="4465"/>
                  </a:cubicBezTo>
                  <a:cubicBezTo>
                    <a:pt x="1514" y="3266"/>
                    <a:pt x="2010" y="2022"/>
                    <a:pt x="3029" y="1211"/>
                  </a:cubicBezTo>
                  <a:cubicBezTo>
                    <a:pt x="3534" y="814"/>
                    <a:pt x="4147" y="562"/>
                    <a:pt x="4787" y="454"/>
                  </a:cubicBezTo>
                  <a:cubicBezTo>
                    <a:pt x="5102" y="391"/>
                    <a:pt x="5426" y="373"/>
                    <a:pt x="5751" y="373"/>
                  </a:cubicBezTo>
                  <a:close/>
                  <a:moveTo>
                    <a:pt x="8302" y="1"/>
                  </a:moveTo>
                  <a:cubicBezTo>
                    <a:pt x="8223" y="1"/>
                    <a:pt x="8150" y="51"/>
                    <a:pt x="8122" y="129"/>
                  </a:cubicBezTo>
                  <a:lnTo>
                    <a:pt x="8113" y="129"/>
                  </a:lnTo>
                  <a:lnTo>
                    <a:pt x="7956" y="581"/>
                  </a:lnTo>
                  <a:lnTo>
                    <a:pt x="7956" y="581"/>
                  </a:lnTo>
                  <a:cubicBezTo>
                    <a:pt x="7792" y="532"/>
                    <a:pt x="7628" y="479"/>
                    <a:pt x="7464" y="427"/>
                  </a:cubicBezTo>
                  <a:cubicBezTo>
                    <a:pt x="7238" y="363"/>
                    <a:pt x="7013" y="291"/>
                    <a:pt x="6788" y="219"/>
                  </a:cubicBezTo>
                  <a:lnTo>
                    <a:pt x="6779" y="219"/>
                  </a:lnTo>
                  <a:cubicBezTo>
                    <a:pt x="6779" y="210"/>
                    <a:pt x="6770" y="210"/>
                    <a:pt x="6761" y="210"/>
                  </a:cubicBezTo>
                  <a:cubicBezTo>
                    <a:pt x="6451" y="177"/>
                    <a:pt x="6140" y="157"/>
                    <a:pt x="5828" y="157"/>
                  </a:cubicBezTo>
                  <a:cubicBezTo>
                    <a:pt x="5468" y="157"/>
                    <a:pt x="5108" y="183"/>
                    <a:pt x="4750" y="246"/>
                  </a:cubicBezTo>
                  <a:cubicBezTo>
                    <a:pt x="4083" y="363"/>
                    <a:pt x="3434" y="616"/>
                    <a:pt x="2876" y="994"/>
                  </a:cubicBezTo>
                  <a:cubicBezTo>
                    <a:pt x="2299" y="1373"/>
                    <a:pt x="1821" y="1887"/>
                    <a:pt x="1442" y="2464"/>
                  </a:cubicBezTo>
                  <a:cubicBezTo>
                    <a:pt x="1253" y="2752"/>
                    <a:pt x="1100" y="3050"/>
                    <a:pt x="956" y="3347"/>
                  </a:cubicBezTo>
                  <a:cubicBezTo>
                    <a:pt x="802" y="3654"/>
                    <a:pt x="676" y="3969"/>
                    <a:pt x="568" y="4294"/>
                  </a:cubicBezTo>
                  <a:cubicBezTo>
                    <a:pt x="343" y="4934"/>
                    <a:pt x="171" y="5583"/>
                    <a:pt x="81" y="6268"/>
                  </a:cubicBezTo>
                  <a:cubicBezTo>
                    <a:pt x="0" y="6944"/>
                    <a:pt x="27" y="7647"/>
                    <a:pt x="225" y="8314"/>
                  </a:cubicBezTo>
                  <a:cubicBezTo>
                    <a:pt x="406" y="8981"/>
                    <a:pt x="766" y="9594"/>
                    <a:pt x="1208" y="10108"/>
                  </a:cubicBezTo>
                  <a:cubicBezTo>
                    <a:pt x="1659" y="10630"/>
                    <a:pt x="2209" y="11045"/>
                    <a:pt x="2776" y="11397"/>
                  </a:cubicBezTo>
                  <a:cubicBezTo>
                    <a:pt x="2785" y="11406"/>
                    <a:pt x="2794" y="11415"/>
                    <a:pt x="2803" y="11415"/>
                  </a:cubicBezTo>
                  <a:lnTo>
                    <a:pt x="2812" y="11415"/>
                  </a:lnTo>
                  <a:cubicBezTo>
                    <a:pt x="3194" y="11555"/>
                    <a:pt x="3575" y="11695"/>
                    <a:pt x="3957" y="11841"/>
                  </a:cubicBezTo>
                  <a:lnTo>
                    <a:pt x="3957" y="11841"/>
                  </a:lnTo>
                  <a:lnTo>
                    <a:pt x="3849" y="12136"/>
                  </a:lnTo>
                  <a:lnTo>
                    <a:pt x="3840" y="12154"/>
                  </a:lnTo>
                  <a:cubicBezTo>
                    <a:pt x="3813" y="12253"/>
                    <a:pt x="3867" y="12361"/>
                    <a:pt x="3966" y="12388"/>
                  </a:cubicBezTo>
                  <a:cubicBezTo>
                    <a:pt x="5886" y="12992"/>
                    <a:pt x="7788" y="13650"/>
                    <a:pt x="9690" y="14317"/>
                  </a:cubicBezTo>
                  <a:lnTo>
                    <a:pt x="15378" y="16345"/>
                  </a:lnTo>
                  <a:lnTo>
                    <a:pt x="21057" y="18400"/>
                  </a:lnTo>
                  <a:cubicBezTo>
                    <a:pt x="22950" y="19076"/>
                    <a:pt x="24833" y="19779"/>
                    <a:pt x="26726" y="20473"/>
                  </a:cubicBezTo>
                  <a:cubicBezTo>
                    <a:pt x="26747" y="20481"/>
                    <a:pt x="26769" y="20485"/>
                    <a:pt x="26791" y="20485"/>
                  </a:cubicBezTo>
                  <a:cubicBezTo>
                    <a:pt x="26871" y="20485"/>
                    <a:pt x="26950" y="20435"/>
                    <a:pt x="26979" y="20356"/>
                  </a:cubicBezTo>
                  <a:lnTo>
                    <a:pt x="27142" y="19880"/>
                  </a:lnTo>
                  <a:lnTo>
                    <a:pt x="27142" y="19880"/>
                  </a:lnTo>
                  <a:lnTo>
                    <a:pt x="27817" y="20122"/>
                  </a:lnTo>
                  <a:lnTo>
                    <a:pt x="27835" y="20131"/>
                  </a:lnTo>
                  <a:cubicBezTo>
                    <a:pt x="27852" y="20136"/>
                    <a:pt x="27869" y="20138"/>
                    <a:pt x="27886" y="20138"/>
                  </a:cubicBezTo>
                  <a:cubicBezTo>
                    <a:pt x="27967" y="20138"/>
                    <a:pt x="28040" y="20087"/>
                    <a:pt x="28069" y="20005"/>
                  </a:cubicBezTo>
                  <a:cubicBezTo>
                    <a:pt x="28358" y="19112"/>
                    <a:pt x="28655" y="18220"/>
                    <a:pt x="28962" y="17328"/>
                  </a:cubicBezTo>
                  <a:lnTo>
                    <a:pt x="29890" y="14660"/>
                  </a:lnTo>
                  <a:cubicBezTo>
                    <a:pt x="30215" y="13776"/>
                    <a:pt x="30530" y="12893"/>
                    <a:pt x="30855" y="12009"/>
                  </a:cubicBezTo>
                  <a:cubicBezTo>
                    <a:pt x="31179" y="11126"/>
                    <a:pt x="31504" y="10243"/>
                    <a:pt x="31846" y="9368"/>
                  </a:cubicBezTo>
                  <a:cubicBezTo>
                    <a:pt x="31846" y="9368"/>
                    <a:pt x="31846" y="9359"/>
                    <a:pt x="31846" y="9359"/>
                  </a:cubicBezTo>
                  <a:cubicBezTo>
                    <a:pt x="31882" y="9260"/>
                    <a:pt x="31837" y="9152"/>
                    <a:pt x="31738" y="9116"/>
                  </a:cubicBezTo>
                  <a:lnTo>
                    <a:pt x="31729" y="9116"/>
                  </a:lnTo>
                  <a:lnTo>
                    <a:pt x="31043" y="8870"/>
                  </a:lnTo>
                  <a:lnTo>
                    <a:pt x="31043" y="8870"/>
                  </a:lnTo>
                  <a:cubicBezTo>
                    <a:pt x="31109" y="8697"/>
                    <a:pt x="31176" y="8523"/>
                    <a:pt x="31242" y="8350"/>
                  </a:cubicBezTo>
                  <a:cubicBezTo>
                    <a:pt x="31242" y="8350"/>
                    <a:pt x="31242" y="8341"/>
                    <a:pt x="31242" y="8341"/>
                  </a:cubicBezTo>
                  <a:cubicBezTo>
                    <a:pt x="31278" y="8242"/>
                    <a:pt x="31224" y="8133"/>
                    <a:pt x="31125" y="8097"/>
                  </a:cubicBezTo>
                  <a:cubicBezTo>
                    <a:pt x="29214" y="7466"/>
                    <a:pt x="27303" y="6817"/>
                    <a:pt x="25410" y="6150"/>
                  </a:cubicBezTo>
                  <a:lnTo>
                    <a:pt x="22562" y="5150"/>
                  </a:lnTo>
                  <a:lnTo>
                    <a:pt x="19714" y="4131"/>
                  </a:lnTo>
                  <a:cubicBezTo>
                    <a:pt x="17821" y="3455"/>
                    <a:pt x="15928" y="2779"/>
                    <a:pt x="14035" y="2085"/>
                  </a:cubicBezTo>
                  <a:cubicBezTo>
                    <a:pt x="12142" y="1409"/>
                    <a:pt x="10258" y="706"/>
                    <a:pt x="8365" y="12"/>
                  </a:cubicBezTo>
                  <a:cubicBezTo>
                    <a:pt x="8344" y="4"/>
                    <a:pt x="8323" y="1"/>
                    <a:pt x="83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70"/>
            <p:cNvSpPr/>
            <p:nvPr/>
          </p:nvSpPr>
          <p:spPr>
            <a:xfrm>
              <a:off x="5385438" y="842193"/>
              <a:ext cx="146402" cy="383398"/>
            </a:xfrm>
            <a:custGeom>
              <a:avLst/>
              <a:gdLst/>
              <a:ahLst/>
              <a:cxnLst/>
              <a:rect l="l" t="t" r="r" b="b"/>
              <a:pathLst>
                <a:path w="4318" h="11308" extrusionOk="0">
                  <a:moveTo>
                    <a:pt x="4098" y="1"/>
                  </a:moveTo>
                  <a:cubicBezTo>
                    <a:pt x="4017" y="1"/>
                    <a:pt x="3941" y="57"/>
                    <a:pt x="3912" y="137"/>
                  </a:cubicBezTo>
                  <a:cubicBezTo>
                    <a:pt x="3624" y="1057"/>
                    <a:pt x="3299" y="1967"/>
                    <a:pt x="2984" y="2877"/>
                  </a:cubicBezTo>
                  <a:lnTo>
                    <a:pt x="2001" y="5609"/>
                  </a:lnTo>
                  <a:lnTo>
                    <a:pt x="1028" y="8331"/>
                  </a:lnTo>
                  <a:cubicBezTo>
                    <a:pt x="703" y="9241"/>
                    <a:pt x="361" y="10143"/>
                    <a:pt x="36" y="11053"/>
                  </a:cubicBezTo>
                  <a:cubicBezTo>
                    <a:pt x="0" y="11152"/>
                    <a:pt x="54" y="11269"/>
                    <a:pt x="154" y="11296"/>
                  </a:cubicBezTo>
                  <a:cubicBezTo>
                    <a:pt x="174" y="11304"/>
                    <a:pt x="196" y="11308"/>
                    <a:pt x="217" y="11308"/>
                  </a:cubicBezTo>
                  <a:cubicBezTo>
                    <a:pt x="295" y="11308"/>
                    <a:pt x="368" y="11257"/>
                    <a:pt x="397" y="11179"/>
                  </a:cubicBezTo>
                  <a:cubicBezTo>
                    <a:pt x="712" y="10269"/>
                    <a:pt x="1028" y="9358"/>
                    <a:pt x="1343" y="8448"/>
                  </a:cubicBezTo>
                  <a:lnTo>
                    <a:pt x="2308" y="5717"/>
                  </a:lnTo>
                  <a:lnTo>
                    <a:pt x="3272" y="2985"/>
                  </a:lnTo>
                  <a:cubicBezTo>
                    <a:pt x="3597" y="2075"/>
                    <a:pt x="3921" y="1165"/>
                    <a:pt x="4273" y="263"/>
                  </a:cubicBezTo>
                  <a:cubicBezTo>
                    <a:pt x="4282" y="263"/>
                    <a:pt x="4282" y="254"/>
                    <a:pt x="4282" y="254"/>
                  </a:cubicBezTo>
                  <a:cubicBezTo>
                    <a:pt x="4318" y="155"/>
                    <a:pt x="4255" y="47"/>
                    <a:pt x="4156" y="11"/>
                  </a:cubicBezTo>
                  <a:cubicBezTo>
                    <a:pt x="4136" y="4"/>
                    <a:pt x="4117" y="1"/>
                    <a:pt x="40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3" name="Google Shape;2063;p70"/>
          <p:cNvGrpSpPr/>
          <p:nvPr/>
        </p:nvGrpSpPr>
        <p:grpSpPr>
          <a:xfrm flipH="1">
            <a:off x="719922" y="934457"/>
            <a:ext cx="3253287" cy="176025"/>
            <a:chOff x="4345425" y="2175475"/>
            <a:chExt cx="800750" cy="176025"/>
          </a:xfrm>
        </p:grpSpPr>
        <p:sp>
          <p:nvSpPr>
            <p:cNvPr id="2064" name="Google Shape;2064;p70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70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6" name="Google Shape;2066;p70"/>
          <p:cNvGrpSpPr/>
          <p:nvPr/>
        </p:nvGrpSpPr>
        <p:grpSpPr>
          <a:xfrm flipH="1">
            <a:off x="719986" y="1396579"/>
            <a:ext cx="2997127" cy="176025"/>
            <a:chOff x="4345425" y="2175475"/>
            <a:chExt cx="800750" cy="176025"/>
          </a:xfrm>
        </p:grpSpPr>
        <p:sp>
          <p:nvSpPr>
            <p:cNvPr id="2067" name="Google Shape;2067;p70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70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" name="Google Shape;749;p4">
            <a:extLst>
              <a:ext uri="{FF2B5EF4-FFF2-40B4-BE49-F238E27FC236}">
                <a16:creationId xmlns:a16="http://schemas.microsoft.com/office/drawing/2014/main" id="{C144C0A7-4967-43C9-991D-E0EB8618446D}"/>
              </a:ext>
            </a:extLst>
          </p:cNvPr>
          <p:cNvSpPr txBox="1">
            <a:spLocks/>
          </p:cNvSpPr>
          <p:nvPr/>
        </p:nvSpPr>
        <p:spPr>
          <a:xfrm>
            <a:off x="719922" y="2239732"/>
            <a:ext cx="2640974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12700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1800" b="1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 clic </a:t>
            </a:r>
            <a:r>
              <a:rPr lang="pt-BR" sz="1800" b="1" dirty="0" err="1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pt-BR" sz="1800" b="1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b="1" dirty="0" err="1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</a:t>
            </a:r>
            <a:r>
              <a:rPr lang="pt-BR" sz="1800" b="1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beca que se </a:t>
            </a:r>
            <a:r>
              <a:rPr lang="pt-BR" sz="1800" b="1" dirty="0" err="1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desea</a:t>
            </a:r>
            <a:r>
              <a:rPr lang="pt-BR" sz="1800" b="1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b="1" dirty="0" err="1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conocer</a:t>
            </a:r>
            <a:r>
              <a:rPr lang="pt-BR" sz="1800" b="1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MX" sz="1800" b="1" dirty="0"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2169EF98-9470-4F5B-9B70-00B0BFA4FB58}"/>
              </a:ext>
            </a:extLst>
          </p:cNvPr>
          <p:cNvSpPr txBox="1"/>
          <p:nvPr/>
        </p:nvSpPr>
        <p:spPr>
          <a:xfrm>
            <a:off x="5169687" y="787924"/>
            <a:ext cx="4747436" cy="3993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-MX" sz="1800" dirty="0">
                <a:solidFill>
                  <a:schemeClr val="dk1"/>
                </a:solidFill>
                <a:latin typeface="Itim"/>
                <a:cs typeface="Itim"/>
                <a:sym typeface="Itim"/>
                <a:hlinkClick r:id="rId4" action="ppaction://hlinksldjump"/>
              </a:rPr>
              <a:t>•Moisés Vazquez Gudiño (MVG</a:t>
            </a:r>
            <a:r>
              <a:rPr lang="es-MX" sz="1800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  <a:hlinkClick r:id="rId4" action="ppaction://hlinksldjump"/>
              </a:rPr>
              <a:t>)</a:t>
            </a:r>
            <a:endParaRPr lang="es-MX" sz="1800" dirty="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F6046309-487C-46C7-AE54-95CBDFFFEB8B}"/>
              </a:ext>
            </a:extLst>
          </p:cNvPr>
          <p:cNvSpPr txBox="1"/>
          <p:nvPr/>
        </p:nvSpPr>
        <p:spPr>
          <a:xfrm>
            <a:off x="5170793" y="1373284"/>
            <a:ext cx="5055780" cy="3993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-MX" sz="1800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  <a:hlinkClick r:id="rId5" action="ppaction://hlinksldjump"/>
              </a:rPr>
              <a:t>•Alto Rendimiento Académico (ARA)</a:t>
            </a:r>
            <a:endParaRPr lang="es-MX" sz="1800" dirty="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2B66A4B9-1A0F-4332-91E0-EA91008A69FB}"/>
              </a:ext>
            </a:extLst>
          </p:cNvPr>
          <p:cNvSpPr txBox="1"/>
          <p:nvPr/>
        </p:nvSpPr>
        <p:spPr>
          <a:xfrm>
            <a:off x="5196897" y="1918510"/>
            <a:ext cx="3787615" cy="7958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-MX" sz="1800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  <a:hlinkClick r:id="rId6" action="ppaction://hlinksldjump"/>
              </a:rPr>
              <a:t>•Otras:</a:t>
            </a:r>
            <a:endParaRPr lang="es-MX" sz="1800" dirty="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  <a:p>
            <a:pPr marL="12700" lvl="0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lang="es-MX" sz="1800" dirty="0">
              <a:solidFill>
                <a:srgbClr val="4A86E8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2AF2047B-6F29-4B28-8FBA-5C5BCAED92B7}"/>
              </a:ext>
            </a:extLst>
          </p:cNvPr>
          <p:cNvSpPr txBox="1"/>
          <p:nvPr/>
        </p:nvSpPr>
        <p:spPr>
          <a:xfrm>
            <a:off x="5099023" y="2478212"/>
            <a:ext cx="5199320" cy="3993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lvl="0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s-MX" sz="1800" dirty="0">
                <a:solidFill>
                  <a:srgbClr val="4A86E8"/>
                </a:solidFill>
                <a:latin typeface="Itim"/>
                <a:ea typeface="Itim"/>
                <a:cs typeface="Itim"/>
                <a:sym typeface="Itim"/>
                <a:hlinkClick r:id="rId6" action="ppaction://hlinksldjump"/>
              </a:rPr>
              <a:t>+Fundación ITSON</a:t>
            </a:r>
            <a:endParaRPr lang="es-MX" sz="1800" dirty="0">
              <a:solidFill>
                <a:srgbClr val="4A86E8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945109C8-A38B-4FAF-978E-56E301B77991}"/>
              </a:ext>
            </a:extLst>
          </p:cNvPr>
          <p:cNvSpPr txBox="1"/>
          <p:nvPr/>
        </p:nvSpPr>
        <p:spPr>
          <a:xfrm>
            <a:off x="5059385" y="4168500"/>
            <a:ext cx="3925127" cy="592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lvl="0" indent="0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  <a:cs typeface="Itim"/>
                <a:sym typeface="Itim"/>
              </a:rPr>
              <a:t>**</a:t>
            </a:r>
            <a:r>
              <a:rPr lang="es-MX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  <a:cs typeface="Itim"/>
                <a:sym typeface="Itim"/>
              </a:rPr>
              <a:t>Aplica restricciones:</a:t>
            </a:r>
            <a:br>
              <a:rPr lang="es-MX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  <a:cs typeface="Itim"/>
                <a:sym typeface="Itim"/>
              </a:rPr>
            </a:br>
            <a:r>
              <a:rPr lang="es-MX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  <a:cs typeface="Itim"/>
                <a:sym typeface="Itim"/>
              </a:rPr>
              <a:t>(Identifica si en tu unidad se oferta la beca)**</a:t>
            </a:r>
            <a:endParaRPr lang="es-MX" dirty="0">
              <a:solidFill>
                <a:schemeClr val="tx1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13FAA50D-5D90-4543-9EE6-BC12D3BB8BC3}"/>
              </a:ext>
            </a:extLst>
          </p:cNvPr>
          <p:cNvSpPr txBox="1"/>
          <p:nvPr/>
        </p:nvSpPr>
        <p:spPr>
          <a:xfrm>
            <a:off x="5146317" y="3047937"/>
            <a:ext cx="5310962" cy="3993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lvl="0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s-MX" sz="1800" dirty="0">
                <a:solidFill>
                  <a:srgbClr val="4A86E8"/>
                </a:solidFill>
                <a:latin typeface="Itim"/>
                <a:ea typeface="Itim"/>
                <a:cs typeface="Itim"/>
                <a:sym typeface="Itim"/>
                <a:hlinkClick r:id="rId6" action="ppaction://hlinksldjump"/>
              </a:rPr>
              <a:t>+Norman </a:t>
            </a:r>
            <a:r>
              <a:rPr lang="es-MX" sz="1800" dirty="0" err="1">
                <a:solidFill>
                  <a:srgbClr val="4A86E8"/>
                </a:solidFill>
                <a:latin typeface="Itim"/>
                <a:ea typeface="Itim"/>
                <a:cs typeface="Itim"/>
                <a:sym typeface="Itim"/>
                <a:hlinkClick r:id="rId6" action="ppaction://hlinksldjump"/>
              </a:rPr>
              <a:t>Borlaug</a:t>
            </a:r>
            <a:endParaRPr lang="es-MX" sz="1800" dirty="0">
              <a:solidFill>
                <a:srgbClr val="4A86E8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D20993B9-8B05-4422-9606-0CABD24F7DA6}"/>
              </a:ext>
            </a:extLst>
          </p:cNvPr>
          <p:cNvSpPr txBox="1"/>
          <p:nvPr/>
        </p:nvSpPr>
        <p:spPr>
          <a:xfrm>
            <a:off x="5127721" y="2759932"/>
            <a:ext cx="5364124" cy="398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lvl="0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s-MX" sz="1800" dirty="0">
                <a:solidFill>
                  <a:srgbClr val="4A86E8"/>
                </a:solidFill>
                <a:latin typeface="Itim"/>
                <a:ea typeface="Itim"/>
                <a:cs typeface="Itim"/>
                <a:sym typeface="Itim"/>
                <a:hlinkClick r:id="rId6" action="ppaction://hlinksldjump"/>
              </a:rPr>
              <a:t>+Club Rotario</a:t>
            </a:r>
            <a:endParaRPr lang="es-MX" sz="1800" dirty="0"/>
          </a:p>
        </p:txBody>
      </p:sp>
    </p:spTree>
    <p:extLst>
      <p:ext uri="{BB962C8B-B14F-4D97-AF65-F5344CB8AC3E}">
        <p14:creationId xmlns:p14="http://schemas.microsoft.com/office/powerpoint/2010/main" val="3421708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g23131550a47_0_124"/>
          <p:cNvSpPr txBox="1">
            <a:spLocks noGrp="1"/>
          </p:cNvSpPr>
          <p:nvPr>
            <p:ph type="title" idx="4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540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</a:pPr>
            <a:r>
              <a:rPr lang="en" dirty="0">
                <a:sym typeface="Calibri"/>
              </a:rPr>
              <a:t>BECA MOISÉS VÁZQUEZ GUDIÑO</a:t>
            </a:r>
            <a:endParaRPr dirty="0"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72" name="Google Shape;972;g23131550a47_0_124"/>
          <p:cNvSpPr txBox="1">
            <a:spLocks noGrp="1"/>
          </p:cNvSpPr>
          <p:nvPr>
            <p:ph type="ctrTitle"/>
          </p:nvPr>
        </p:nvSpPr>
        <p:spPr>
          <a:xfrm>
            <a:off x="134645" y="1359377"/>
            <a:ext cx="7542323" cy="3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600" dirty="0">
                <a:solidFill>
                  <a:srgbClr val="A64D79"/>
                </a:solidFill>
                <a:latin typeface="Candara" panose="020E0502030303020204" pitchFamily="34" charset="0"/>
              </a:rPr>
              <a:t>DIRIGIDO A</a:t>
            </a:r>
            <a:r>
              <a:rPr lang="en" sz="1600" dirty="0">
                <a:latin typeface="Candara" panose="020E0502030303020204" pitchFamily="34" charset="0"/>
              </a:rPr>
              <a:t>: Estudiantes de nuevo ingreso.</a:t>
            </a:r>
            <a:endParaRPr sz="1600" dirty="0">
              <a:latin typeface="Candara" panose="020E0502030303020204" pitchFamily="34" charset="0"/>
            </a:endParaRPr>
          </a:p>
          <a:p>
            <a:pPr marL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600" dirty="0">
                <a:solidFill>
                  <a:srgbClr val="A64D79"/>
                </a:solidFill>
                <a:latin typeface="Candara" panose="020E0502030303020204" pitchFamily="34" charset="0"/>
              </a:rPr>
              <a:t>MONTOS</a:t>
            </a:r>
            <a:r>
              <a:rPr lang="en" sz="1600" dirty="0">
                <a:latin typeface="Candara" panose="020E0502030303020204" pitchFamily="34" charset="0"/>
              </a:rPr>
              <a:t>: $3,000.00 por semestre, mismos que se abonarán directamente a tu colegiatura.</a:t>
            </a:r>
            <a:endParaRPr sz="1600" dirty="0">
              <a:latin typeface="Candara" panose="020E0502030303020204" pitchFamily="34" charset="0"/>
            </a:endParaRPr>
          </a:p>
          <a:p>
            <a:pPr marL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600" dirty="0">
                <a:solidFill>
                  <a:srgbClr val="A64D79"/>
                </a:solidFill>
                <a:latin typeface="Candara" panose="020E0502030303020204" pitchFamily="34" charset="0"/>
              </a:rPr>
              <a:t>PUBLICACIÓN</a:t>
            </a:r>
            <a:r>
              <a:rPr lang="en" sz="1600" dirty="0">
                <a:latin typeface="Candara" panose="020E0502030303020204" pitchFamily="34" charset="0"/>
              </a:rPr>
              <a:t>: Marzo</a:t>
            </a:r>
            <a:endParaRPr sz="1600" dirty="0">
              <a:latin typeface="Candara" panose="020E0502030303020204" pitchFamily="34" charset="0"/>
            </a:endParaRPr>
          </a:p>
          <a:p>
            <a:pPr marL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600" dirty="0">
                <a:solidFill>
                  <a:srgbClr val="A64D79"/>
                </a:solidFill>
                <a:latin typeface="Candara" panose="020E0502030303020204" pitchFamily="34" charset="0"/>
              </a:rPr>
              <a:t>CATEGORÍAS</a:t>
            </a:r>
            <a:r>
              <a:rPr lang="en" sz="1600" dirty="0">
                <a:latin typeface="Candara" panose="020E0502030303020204" pitchFamily="34" charset="0"/>
              </a:rPr>
              <a:t>:</a:t>
            </a:r>
            <a:endParaRPr sz="1600" dirty="0">
              <a:latin typeface="Candara" panose="020E0502030303020204" pitchFamily="34" charset="0"/>
            </a:endParaRPr>
          </a:p>
          <a:p>
            <a:pPr marL="0" lvl="0" indent="0" algn="just" rtl="0">
              <a:lnSpc>
                <a:spcPct val="100000"/>
              </a:lnSpc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600" dirty="0">
                <a:latin typeface="Candara" panose="020E0502030303020204" pitchFamily="34" charset="0"/>
              </a:rPr>
              <a:t>1.Escasos recursos económicos.</a:t>
            </a:r>
            <a:endParaRPr sz="1600" dirty="0">
              <a:latin typeface="Candara" panose="020E0502030303020204" pitchFamily="34" charset="0"/>
            </a:endParaRPr>
          </a:p>
          <a:p>
            <a:pPr marL="0" lvl="0" indent="0" algn="just" rtl="0">
              <a:lnSpc>
                <a:spcPct val="100000"/>
              </a:lnSpc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600" dirty="0">
                <a:latin typeface="Candara" panose="020E0502030303020204" pitchFamily="34" charset="0"/>
              </a:rPr>
              <a:t>2.Excelencia académica.</a:t>
            </a:r>
            <a:endParaRPr sz="1600" dirty="0">
              <a:latin typeface="Candara" panose="020E0502030303020204" pitchFamily="34" charset="0"/>
            </a:endParaRPr>
          </a:p>
          <a:p>
            <a:pPr marL="0" lvl="0" indent="0" algn="just" rtl="0">
              <a:lnSpc>
                <a:spcPct val="100000"/>
              </a:lnSpc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600" dirty="0">
                <a:latin typeface="Candara" panose="020E0502030303020204" pitchFamily="34" charset="0"/>
              </a:rPr>
              <a:t>3.Trabajo comunitario.</a:t>
            </a:r>
            <a:endParaRPr sz="1600" dirty="0">
              <a:latin typeface="Candara" panose="020E0502030303020204" pitchFamily="34" charset="0"/>
            </a:endParaRPr>
          </a:p>
          <a:p>
            <a:pPr marL="0" marR="0" lvl="0" indent="0" algn="just" rtl="0">
              <a:lnSpc>
                <a:spcPct val="100000"/>
              </a:lnSpc>
              <a:spcAft>
                <a:spcPts val="0"/>
              </a:spcAft>
              <a:buNone/>
            </a:pPr>
            <a:r>
              <a:rPr lang="en" sz="1600" dirty="0">
                <a:latin typeface="Candara" panose="020E0502030303020204" pitchFamily="34" charset="0"/>
              </a:rPr>
              <a:t>4. Artes, grupos étnicos e idiomas.</a:t>
            </a:r>
            <a:endParaRPr sz="1600" dirty="0">
              <a:latin typeface="Candara" panose="020E0502030303020204" pitchFamily="34" charset="0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600" dirty="0">
                <a:latin typeface="Candara" panose="020E0502030303020204" pitchFamily="34" charset="0"/>
              </a:rPr>
              <a:t>5. Investigación, desarrollo tecnológico y emprendimiento.</a:t>
            </a:r>
            <a:endParaRPr sz="1600" dirty="0">
              <a:latin typeface="Candara" panose="020E0502030303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600" dirty="0">
                <a:latin typeface="Candara" panose="020E0502030303020204" pitchFamily="34" charset="0"/>
              </a:rPr>
              <a:t>6.Deporte.</a:t>
            </a:r>
            <a:endParaRPr sz="1600" dirty="0">
              <a:latin typeface="Candara" panose="020E0502030303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600" dirty="0">
                <a:latin typeface="Candara" panose="020E0502030303020204" pitchFamily="34" charset="0"/>
              </a:rPr>
              <a:t>7.Madres o padres solteros.</a:t>
            </a:r>
            <a:endParaRPr sz="1600" dirty="0">
              <a:latin typeface="Candara" panose="020E0502030303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600" dirty="0">
                <a:latin typeface="Candara" panose="020E0502030303020204" pitchFamily="34" charset="0"/>
              </a:rPr>
              <a:t>8.Estudiantes con discapacidad visual,  motriz o auditiva.</a:t>
            </a:r>
            <a:endParaRPr sz="1600" b="0" dirty="0">
              <a:solidFill>
                <a:schemeClr val="dk2"/>
              </a:solidFill>
              <a:latin typeface="Candara" panose="020E0502030303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1600" dirty="0"/>
          </a:p>
          <a:p>
            <a:pPr marL="0" lvl="0" indent="0" algn="just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SzPts val="1100"/>
              <a:buNone/>
            </a:pPr>
            <a:endParaRPr sz="16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1600" dirty="0"/>
          </a:p>
        </p:txBody>
      </p:sp>
      <p:grpSp>
        <p:nvGrpSpPr>
          <p:cNvPr id="973" name="Google Shape;973;g23131550a47_0_124"/>
          <p:cNvGrpSpPr/>
          <p:nvPr/>
        </p:nvGrpSpPr>
        <p:grpSpPr>
          <a:xfrm>
            <a:off x="2198701" y="947200"/>
            <a:ext cx="4688712" cy="176025"/>
            <a:chOff x="4345425" y="2175475"/>
            <a:chExt cx="800750" cy="176025"/>
          </a:xfrm>
        </p:grpSpPr>
        <p:sp>
          <p:nvSpPr>
            <p:cNvPr id="974" name="Google Shape;974;g23131550a47_0_124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g23131550a47_0_124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76" name="Google Shape;976;g23131550a47_0_124"/>
          <p:cNvGrpSpPr/>
          <p:nvPr/>
        </p:nvGrpSpPr>
        <p:grpSpPr>
          <a:xfrm>
            <a:off x="-627655" y="296734"/>
            <a:ext cx="2433812" cy="320922"/>
            <a:chOff x="1394800" y="3522000"/>
            <a:chExt cx="1048650" cy="138275"/>
          </a:xfrm>
        </p:grpSpPr>
        <p:sp>
          <p:nvSpPr>
            <p:cNvPr id="977" name="Google Shape;977;g23131550a47_0_124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g23131550a47_0_124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g23131550a47_0_124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g23131550a47_0_124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g23131550a47_0_124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g23131550a47_0_124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g23131550a47_0_124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g23131550a47_0_124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g23131550a47_0_124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86" name="Google Shape;986;g23131550a47_0_124"/>
          <p:cNvGrpSpPr/>
          <p:nvPr/>
        </p:nvGrpSpPr>
        <p:grpSpPr>
          <a:xfrm rot="-2482112">
            <a:off x="7947301" y="4481531"/>
            <a:ext cx="953582" cy="396167"/>
            <a:chOff x="-605225" y="2384875"/>
            <a:chExt cx="787975" cy="303650"/>
          </a:xfrm>
        </p:grpSpPr>
        <p:sp>
          <p:nvSpPr>
            <p:cNvPr id="987" name="Google Shape;987;g23131550a47_0_124"/>
            <p:cNvSpPr/>
            <p:nvPr/>
          </p:nvSpPr>
          <p:spPr>
            <a:xfrm>
              <a:off x="-590425" y="2487650"/>
              <a:ext cx="686525" cy="159875"/>
            </a:xfrm>
            <a:custGeom>
              <a:avLst/>
              <a:gdLst/>
              <a:ahLst/>
              <a:cxnLst/>
              <a:rect l="l" t="t" r="r" b="b"/>
              <a:pathLst>
                <a:path w="27461" h="6395" extrusionOk="0">
                  <a:moveTo>
                    <a:pt x="17473" y="1"/>
                  </a:moveTo>
                  <a:cubicBezTo>
                    <a:pt x="16136" y="1"/>
                    <a:pt x="14809" y="732"/>
                    <a:pt x="14267" y="2030"/>
                  </a:cubicBezTo>
                  <a:cubicBezTo>
                    <a:pt x="13686" y="3421"/>
                    <a:pt x="13393" y="4779"/>
                    <a:pt x="11543" y="4779"/>
                  </a:cubicBezTo>
                  <a:lnTo>
                    <a:pt x="11525" y="4779"/>
                  </a:lnTo>
                  <a:cubicBezTo>
                    <a:pt x="9849" y="4772"/>
                    <a:pt x="8548" y="3531"/>
                    <a:pt x="7374" y="2493"/>
                  </a:cubicBezTo>
                  <a:cubicBezTo>
                    <a:pt x="6479" y="1698"/>
                    <a:pt x="5474" y="914"/>
                    <a:pt x="4236" y="781"/>
                  </a:cubicBezTo>
                  <a:cubicBezTo>
                    <a:pt x="4108" y="768"/>
                    <a:pt x="3984" y="760"/>
                    <a:pt x="3859" y="760"/>
                  </a:cubicBezTo>
                  <a:cubicBezTo>
                    <a:pt x="2607" y="760"/>
                    <a:pt x="1527" y="1420"/>
                    <a:pt x="454" y="2033"/>
                  </a:cubicBezTo>
                  <a:cubicBezTo>
                    <a:pt x="235" y="2155"/>
                    <a:pt x="104" y="2305"/>
                    <a:pt x="33" y="2461"/>
                  </a:cubicBezTo>
                  <a:cubicBezTo>
                    <a:pt x="1070" y="1973"/>
                    <a:pt x="2233" y="1744"/>
                    <a:pt x="3395" y="1744"/>
                  </a:cubicBezTo>
                  <a:cubicBezTo>
                    <a:pt x="4201" y="1744"/>
                    <a:pt x="5011" y="1855"/>
                    <a:pt x="5773" y="2065"/>
                  </a:cubicBezTo>
                  <a:cubicBezTo>
                    <a:pt x="6864" y="2365"/>
                    <a:pt x="7788" y="2985"/>
                    <a:pt x="8683" y="3656"/>
                  </a:cubicBezTo>
                  <a:cubicBezTo>
                    <a:pt x="9606" y="4347"/>
                    <a:pt x="10916" y="5588"/>
                    <a:pt x="12174" y="5588"/>
                  </a:cubicBezTo>
                  <a:cubicBezTo>
                    <a:pt x="12484" y="5588"/>
                    <a:pt x="12794" y="5510"/>
                    <a:pt x="13098" y="5328"/>
                  </a:cubicBezTo>
                  <a:cubicBezTo>
                    <a:pt x="14156" y="4683"/>
                    <a:pt x="14484" y="3232"/>
                    <a:pt x="15333" y="2376"/>
                  </a:cubicBezTo>
                  <a:cubicBezTo>
                    <a:pt x="15989" y="1712"/>
                    <a:pt x="16773" y="1463"/>
                    <a:pt x="17686" y="1445"/>
                  </a:cubicBezTo>
                  <a:lnTo>
                    <a:pt x="17826" y="1445"/>
                  </a:lnTo>
                  <a:cubicBezTo>
                    <a:pt x="18692" y="1445"/>
                    <a:pt x="19419" y="1588"/>
                    <a:pt x="20107" y="2162"/>
                  </a:cubicBezTo>
                  <a:cubicBezTo>
                    <a:pt x="21352" y="3199"/>
                    <a:pt x="22490" y="4002"/>
                    <a:pt x="24162" y="4205"/>
                  </a:cubicBezTo>
                  <a:cubicBezTo>
                    <a:pt x="25250" y="4337"/>
                    <a:pt x="23909" y="4494"/>
                    <a:pt x="23324" y="4494"/>
                  </a:cubicBezTo>
                  <a:cubicBezTo>
                    <a:pt x="23249" y="4494"/>
                    <a:pt x="23188" y="4494"/>
                    <a:pt x="23146" y="4487"/>
                  </a:cubicBezTo>
                  <a:cubicBezTo>
                    <a:pt x="22143" y="4365"/>
                    <a:pt x="21177" y="4140"/>
                    <a:pt x="20265" y="3699"/>
                  </a:cubicBezTo>
                  <a:cubicBezTo>
                    <a:pt x="20008" y="3574"/>
                    <a:pt x="19755" y="3434"/>
                    <a:pt x="19512" y="3281"/>
                  </a:cubicBezTo>
                  <a:lnTo>
                    <a:pt x="19512" y="3281"/>
                  </a:lnTo>
                  <a:cubicBezTo>
                    <a:pt x="20107" y="3902"/>
                    <a:pt x="20731" y="4440"/>
                    <a:pt x="21641" y="4782"/>
                  </a:cubicBezTo>
                  <a:cubicBezTo>
                    <a:pt x="22333" y="5047"/>
                    <a:pt x="23050" y="5172"/>
                    <a:pt x="23756" y="5172"/>
                  </a:cubicBezTo>
                  <a:cubicBezTo>
                    <a:pt x="24857" y="5172"/>
                    <a:pt x="25938" y="4861"/>
                    <a:pt x="26876" y="4287"/>
                  </a:cubicBezTo>
                  <a:cubicBezTo>
                    <a:pt x="26904" y="4237"/>
                    <a:pt x="26932" y="4183"/>
                    <a:pt x="26957" y="4134"/>
                  </a:cubicBezTo>
                  <a:cubicBezTo>
                    <a:pt x="27115" y="3824"/>
                    <a:pt x="27278" y="3503"/>
                    <a:pt x="27339" y="3185"/>
                  </a:cubicBezTo>
                  <a:cubicBezTo>
                    <a:pt x="27460" y="2568"/>
                    <a:pt x="27296" y="2330"/>
                    <a:pt x="26972" y="1823"/>
                  </a:cubicBezTo>
                  <a:cubicBezTo>
                    <a:pt x="26957" y="1805"/>
                    <a:pt x="26947" y="1787"/>
                    <a:pt x="26932" y="1766"/>
                  </a:cubicBezTo>
                  <a:cubicBezTo>
                    <a:pt x="26152" y="2832"/>
                    <a:pt x="25000" y="3534"/>
                    <a:pt x="23727" y="3534"/>
                  </a:cubicBezTo>
                  <a:cubicBezTo>
                    <a:pt x="23377" y="3534"/>
                    <a:pt x="23021" y="3481"/>
                    <a:pt x="22661" y="3370"/>
                  </a:cubicBezTo>
                  <a:cubicBezTo>
                    <a:pt x="21070" y="2882"/>
                    <a:pt x="20629" y="1370"/>
                    <a:pt x="19341" y="539"/>
                  </a:cubicBezTo>
                  <a:cubicBezTo>
                    <a:pt x="18774" y="172"/>
                    <a:pt x="18121" y="1"/>
                    <a:pt x="17473" y="1"/>
                  </a:cubicBezTo>
                  <a:close/>
                  <a:moveTo>
                    <a:pt x="3498" y="2262"/>
                  </a:moveTo>
                  <a:cubicBezTo>
                    <a:pt x="2850" y="2262"/>
                    <a:pt x="2182" y="2454"/>
                    <a:pt x="1469" y="2868"/>
                  </a:cubicBezTo>
                  <a:cubicBezTo>
                    <a:pt x="1298" y="2968"/>
                    <a:pt x="1056" y="2996"/>
                    <a:pt x="813" y="2996"/>
                  </a:cubicBezTo>
                  <a:cubicBezTo>
                    <a:pt x="607" y="2996"/>
                    <a:pt x="396" y="2975"/>
                    <a:pt x="235" y="2957"/>
                  </a:cubicBezTo>
                  <a:cubicBezTo>
                    <a:pt x="225" y="2957"/>
                    <a:pt x="125" y="2942"/>
                    <a:pt x="0" y="2921"/>
                  </a:cubicBezTo>
                  <a:lnTo>
                    <a:pt x="0" y="2921"/>
                  </a:lnTo>
                  <a:cubicBezTo>
                    <a:pt x="97" y="3299"/>
                    <a:pt x="485" y="3623"/>
                    <a:pt x="928" y="3623"/>
                  </a:cubicBezTo>
                  <a:cubicBezTo>
                    <a:pt x="1081" y="3623"/>
                    <a:pt x="1241" y="3584"/>
                    <a:pt x="1402" y="3495"/>
                  </a:cubicBezTo>
                  <a:cubicBezTo>
                    <a:pt x="2050" y="3125"/>
                    <a:pt x="2810" y="2540"/>
                    <a:pt x="3566" y="2429"/>
                  </a:cubicBezTo>
                  <a:cubicBezTo>
                    <a:pt x="3645" y="2419"/>
                    <a:pt x="3723" y="2412"/>
                    <a:pt x="3801" y="2412"/>
                  </a:cubicBezTo>
                  <a:cubicBezTo>
                    <a:pt x="4707" y="2412"/>
                    <a:pt x="5442" y="3171"/>
                    <a:pt x="6069" y="3738"/>
                  </a:cubicBezTo>
                  <a:cubicBezTo>
                    <a:pt x="7118" y="4680"/>
                    <a:pt x="8209" y="5574"/>
                    <a:pt x="9553" y="6052"/>
                  </a:cubicBezTo>
                  <a:cubicBezTo>
                    <a:pt x="10180" y="6276"/>
                    <a:pt x="10868" y="6394"/>
                    <a:pt x="11553" y="6394"/>
                  </a:cubicBezTo>
                  <a:cubicBezTo>
                    <a:pt x="12245" y="6394"/>
                    <a:pt x="12933" y="6273"/>
                    <a:pt x="13561" y="6020"/>
                  </a:cubicBezTo>
                  <a:lnTo>
                    <a:pt x="13561" y="6020"/>
                  </a:lnTo>
                  <a:cubicBezTo>
                    <a:pt x="13194" y="6084"/>
                    <a:pt x="12815" y="6116"/>
                    <a:pt x="12438" y="6116"/>
                  </a:cubicBezTo>
                  <a:cubicBezTo>
                    <a:pt x="11215" y="6116"/>
                    <a:pt x="9956" y="5795"/>
                    <a:pt x="8926" y="5231"/>
                  </a:cubicBezTo>
                  <a:cubicBezTo>
                    <a:pt x="7888" y="4665"/>
                    <a:pt x="7014" y="3841"/>
                    <a:pt x="6041" y="3178"/>
                  </a:cubicBezTo>
                  <a:cubicBezTo>
                    <a:pt x="5171" y="2590"/>
                    <a:pt x="4347" y="2262"/>
                    <a:pt x="3498" y="226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g23131550a47_0_124"/>
            <p:cNvSpPr/>
            <p:nvPr/>
          </p:nvSpPr>
          <p:spPr>
            <a:xfrm>
              <a:off x="-605225" y="2529200"/>
              <a:ext cx="502600" cy="108950"/>
            </a:xfrm>
            <a:custGeom>
              <a:avLst/>
              <a:gdLst/>
              <a:ahLst/>
              <a:cxnLst/>
              <a:rect l="l" t="t" r="r" b="b"/>
              <a:pathLst>
                <a:path w="20104" h="4358" extrusionOk="0">
                  <a:moveTo>
                    <a:pt x="625" y="799"/>
                  </a:moveTo>
                  <a:lnTo>
                    <a:pt x="625" y="799"/>
                  </a:lnTo>
                  <a:cubicBezTo>
                    <a:pt x="460" y="881"/>
                    <a:pt x="297" y="967"/>
                    <a:pt x="136" y="1059"/>
                  </a:cubicBezTo>
                  <a:cubicBezTo>
                    <a:pt x="1" y="1135"/>
                    <a:pt x="343" y="1216"/>
                    <a:pt x="592" y="1259"/>
                  </a:cubicBezTo>
                  <a:cubicBezTo>
                    <a:pt x="554" y="1109"/>
                    <a:pt x="560" y="952"/>
                    <a:pt x="625" y="799"/>
                  </a:cubicBezTo>
                  <a:close/>
                  <a:moveTo>
                    <a:pt x="17986" y="1"/>
                  </a:moveTo>
                  <a:cubicBezTo>
                    <a:pt x="17669" y="1"/>
                    <a:pt x="17355" y="129"/>
                    <a:pt x="17062" y="432"/>
                  </a:cubicBezTo>
                  <a:cubicBezTo>
                    <a:pt x="16557" y="959"/>
                    <a:pt x="16552" y="1812"/>
                    <a:pt x="16239" y="2457"/>
                  </a:cubicBezTo>
                  <a:cubicBezTo>
                    <a:pt x="15786" y="3381"/>
                    <a:pt x="15033" y="4002"/>
                    <a:pt x="14153" y="4358"/>
                  </a:cubicBezTo>
                  <a:cubicBezTo>
                    <a:pt x="14281" y="4336"/>
                    <a:pt x="14409" y="4308"/>
                    <a:pt x="14538" y="4276"/>
                  </a:cubicBezTo>
                  <a:cubicBezTo>
                    <a:pt x="15430" y="4055"/>
                    <a:pt x="16050" y="3516"/>
                    <a:pt x="16560" y="2774"/>
                  </a:cubicBezTo>
                  <a:cubicBezTo>
                    <a:pt x="16967" y="2187"/>
                    <a:pt x="17943" y="275"/>
                    <a:pt x="18528" y="275"/>
                  </a:cubicBezTo>
                  <a:cubicBezTo>
                    <a:pt x="18539" y="275"/>
                    <a:pt x="18553" y="275"/>
                    <a:pt x="18568" y="279"/>
                  </a:cubicBezTo>
                  <a:cubicBezTo>
                    <a:pt x="18568" y="279"/>
                    <a:pt x="19327" y="1059"/>
                    <a:pt x="19534" y="1220"/>
                  </a:cubicBezTo>
                  <a:cubicBezTo>
                    <a:pt x="19719" y="1362"/>
                    <a:pt x="19908" y="1498"/>
                    <a:pt x="20104" y="1619"/>
                  </a:cubicBezTo>
                  <a:cubicBezTo>
                    <a:pt x="19791" y="1295"/>
                    <a:pt x="19488" y="946"/>
                    <a:pt x="19152" y="589"/>
                  </a:cubicBezTo>
                  <a:cubicBezTo>
                    <a:pt x="18813" y="229"/>
                    <a:pt x="18400" y="1"/>
                    <a:pt x="1798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g23131550a47_0_124"/>
            <p:cNvSpPr/>
            <p:nvPr/>
          </p:nvSpPr>
          <p:spPr>
            <a:xfrm>
              <a:off x="-591400" y="2523750"/>
              <a:ext cx="632225" cy="116825"/>
            </a:xfrm>
            <a:custGeom>
              <a:avLst/>
              <a:gdLst/>
              <a:ahLst/>
              <a:cxnLst/>
              <a:rect l="l" t="t" r="r" b="b"/>
              <a:pathLst>
                <a:path w="25289" h="4673" extrusionOk="0">
                  <a:moveTo>
                    <a:pt x="17725" y="1"/>
                  </a:moveTo>
                  <a:cubicBezTo>
                    <a:pt x="16812" y="19"/>
                    <a:pt x="16028" y="268"/>
                    <a:pt x="15372" y="932"/>
                  </a:cubicBezTo>
                  <a:cubicBezTo>
                    <a:pt x="14523" y="1788"/>
                    <a:pt x="14195" y="3239"/>
                    <a:pt x="13137" y="3884"/>
                  </a:cubicBezTo>
                  <a:cubicBezTo>
                    <a:pt x="12833" y="4066"/>
                    <a:pt x="12523" y="4144"/>
                    <a:pt x="12213" y="4144"/>
                  </a:cubicBezTo>
                  <a:cubicBezTo>
                    <a:pt x="10955" y="4144"/>
                    <a:pt x="9645" y="2903"/>
                    <a:pt x="8722" y="2212"/>
                  </a:cubicBezTo>
                  <a:cubicBezTo>
                    <a:pt x="7827" y="1541"/>
                    <a:pt x="6903" y="921"/>
                    <a:pt x="5812" y="621"/>
                  </a:cubicBezTo>
                  <a:cubicBezTo>
                    <a:pt x="5050" y="411"/>
                    <a:pt x="4240" y="300"/>
                    <a:pt x="3434" y="300"/>
                  </a:cubicBezTo>
                  <a:cubicBezTo>
                    <a:pt x="2272" y="300"/>
                    <a:pt x="1109" y="529"/>
                    <a:pt x="72" y="1017"/>
                  </a:cubicBezTo>
                  <a:cubicBezTo>
                    <a:pt x="7" y="1170"/>
                    <a:pt x="1" y="1327"/>
                    <a:pt x="39" y="1477"/>
                  </a:cubicBezTo>
                  <a:cubicBezTo>
                    <a:pt x="164" y="1498"/>
                    <a:pt x="264" y="1513"/>
                    <a:pt x="274" y="1513"/>
                  </a:cubicBezTo>
                  <a:cubicBezTo>
                    <a:pt x="435" y="1531"/>
                    <a:pt x="646" y="1552"/>
                    <a:pt x="852" y="1552"/>
                  </a:cubicBezTo>
                  <a:cubicBezTo>
                    <a:pt x="1095" y="1552"/>
                    <a:pt x="1337" y="1524"/>
                    <a:pt x="1508" y="1424"/>
                  </a:cubicBezTo>
                  <a:cubicBezTo>
                    <a:pt x="2221" y="1010"/>
                    <a:pt x="2889" y="818"/>
                    <a:pt x="3537" y="818"/>
                  </a:cubicBezTo>
                  <a:cubicBezTo>
                    <a:pt x="4386" y="818"/>
                    <a:pt x="5210" y="1146"/>
                    <a:pt x="6080" y="1734"/>
                  </a:cubicBezTo>
                  <a:cubicBezTo>
                    <a:pt x="7053" y="2397"/>
                    <a:pt x="7927" y="3221"/>
                    <a:pt x="8965" y="3787"/>
                  </a:cubicBezTo>
                  <a:cubicBezTo>
                    <a:pt x="9995" y="4351"/>
                    <a:pt x="11254" y="4672"/>
                    <a:pt x="12477" y="4672"/>
                  </a:cubicBezTo>
                  <a:cubicBezTo>
                    <a:pt x="12854" y="4672"/>
                    <a:pt x="13233" y="4640"/>
                    <a:pt x="13600" y="4576"/>
                  </a:cubicBezTo>
                  <a:cubicBezTo>
                    <a:pt x="14480" y="4220"/>
                    <a:pt x="15233" y="3599"/>
                    <a:pt x="15686" y="2675"/>
                  </a:cubicBezTo>
                  <a:cubicBezTo>
                    <a:pt x="15999" y="2030"/>
                    <a:pt x="16004" y="1177"/>
                    <a:pt x="16509" y="650"/>
                  </a:cubicBezTo>
                  <a:cubicBezTo>
                    <a:pt x="16802" y="347"/>
                    <a:pt x="17116" y="219"/>
                    <a:pt x="17433" y="219"/>
                  </a:cubicBezTo>
                  <a:cubicBezTo>
                    <a:pt x="17847" y="219"/>
                    <a:pt x="18260" y="447"/>
                    <a:pt x="18599" y="807"/>
                  </a:cubicBezTo>
                  <a:cubicBezTo>
                    <a:pt x="18935" y="1164"/>
                    <a:pt x="19238" y="1513"/>
                    <a:pt x="19551" y="1837"/>
                  </a:cubicBezTo>
                  <a:cubicBezTo>
                    <a:pt x="19794" y="1990"/>
                    <a:pt x="20047" y="2130"/>
                    <a:pt x="20304" y="2255"/>
                  </a:cubicBezTo>
                  <a:cubicBezTo>
                    <a:pt x="21216" y="2696"/>
                    <a:pt x="22182" y="2921"/>
                    <a:pt x="23185" y="3043"/>
                  </a:cubicBezTo>
                  <a:cubicBezTo>
                    <a:pt x="23227" y="3050"/>
                    <a:pt x="23288" y="3050"/>
                    <a:pt x="23363" y="3050"/>
                  </a:cubicBezTo>
                  <a:cubicBezTo>
                    <a:pt x="23948" y="3050"/>
                    <a:pt x="25289" y="2893"/>
                    <a:pt x="24201" y="2761"/>
                  </a:cubicBezTo>
                  <a:cubicBezTo>
                    <a:pt x="22529" y="2558"/>
                    <a:pt x="21391" y="1755"/>
                    <a:pt x="20146" y="718"/>
                  </a:cubicBezTo>
                  <a:cubicBezTo>
                    <a:pt x="19458" y="144"/>
                    <a:pt x="18731" y="1"/>
                    <a:pt x="17865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g23131550a47_0_124"/>
            <p:cNvSpPr/>
            <p:nvPr/>
          </p:nvSpPr>
          <p:spPr>
            <a:xfrm>
              <a:off x="7200" y="2384875"/>
              <a:ext cx="175550" cy="303650"/>
            </a:xfrm>
            <a:custGeom>
              <a:avLst/>
              <a:gdLst/>
              <a:ahLst/>
              <a:cxnLst/>
              <a:rect l="l" t="t" r="r" b="b"/>
              <a:pathLst>
                <a:path w="7022" h="12146" extrusionOk="0">
                  <a:moveTo>
                    <a:pt x="1559" y="1"/>
                  </a:moveTo>
                  <a:cubicBezTo>
                    <a:pt x="909" y="1"/>
                    <a:pt x="0" y="489"/>
                    <a:pt x="307" y="1010"/>
                  </a:cubicBezTo>
                  <a:cubicBezTo>
                    <a:pt x="164" y="1145"/>
                    <a:pt x="104" y="1298"/>
                    <a:pt x="185" y="1444"/>
                  </a:cubicBezTo>
                  <a:cubicBezTo>
                    <a:pt x="1045" y="2993"/>
                    <a:pt x="2072" y="4397"/>
                    <a:pt x="3027" y="5877"/>
                  </a:cubicBezTo>
                  <a:cubicBezTo>
                    <a:pt x="3052" y="5848"/>
                    <a:pt x="3074" y="5817"/>
                    <a:pt x="3095" y="5784"/>
                  </a:cubicBezTo>
                  <a:cubicBezTo>
                    <a:pt x="3206" y="5631"/>
                    <a:pt x="3352" y="5527"/>
                    <a:pt x="3519" y="5470"/>
                  </a:cubicBezTo>
                  <a:cubicBezTo>
                    <a:pt x="2749" y="4632"/>
                    <a:pt x="1979" y="3794"/>
                    <a:pt x="1209" y="2960"/>
                  </a:cubicBezTo>
                  <a:cubicBezTo>
                    <a:pt x="588" y="2282"/>
                    <a:pt x="1169" y="1737"/>
                    <a:pt x="1811" y="1737"/>
                  </a:cubicBezTo>
                  <a:cubicBezTo>
                    <a:pt x="2083" y="1737"/>
                    <a:pt x="2368" y="1837"/>
                    <a:pt x="2575" y="2065"/>
                  </a:cubicBezTo>
                  <a:cubicBezTo>
                    <a:pt x="3819" y="3416"/>
                    <a:pt x="5063" y="4768"/>
                    <a:pt x="6304" y="6120"/>
                  </a:cubicBezTo>
                  <a:cubicBezTo>
                    <a:pt x="6330" y="6148"/>
                    <a:pt x="6355" y="6173"/>
                    <a:pt x="6376" y="6202"/>
                  </a:cubicBezTo>
                  <a:cubicBezTo>
                    <a:pt x="6501" y="6073"/>
                    <a:pt x="6633" y="5948"/>
                    <a:pt x="6771" y="5830"/>
                  </a:cubicBezTo>
                  <a:cubicBezTo>
                    <a:pt x="7021" y="5610"/>
                    <a:pt x="7000" y="5342"/>
                    <a:pt x="6743" y="5164"/>
                  </a:cubicBezTo>
                  <a:cubicBezTo>
                    <a:pt x="4818" y="3859"/>
                    <a:pt x="3309" y="2190"/>
                    <a:pt x="2086" y="218"/>
                  </a:cubicBezTo>
                  <a:cubicBezTo>
                    <a:pt x="1994" y="65"/>
                    <a:pt x="1794" y="1"/>
                    <a:pt x="1559" y="1"/>
                  </a:cubicBezTo>
                  <a:close/>
                  <a:moveTo>
                    <a:pt x="4721" y="6779"/>
                  </a:moveTo>
                  <a:cubicBezTo>
                    <a:pt x="4237" y="7443"/>
                    <a:pt x="3641" y="7988"/>
                    <a:pt x="2971" y="8398"/>
                  </a:cubicBezTo>
                  <a:cubicBezTo>
                    <a:pt x="2403" y="9457"/>
                    <a:pt x="1965" y="10594"/>
                    <a:pt x="1544" y="11739"/>
                  </a:cubicBezTo>
                  <a:cubicBezTo>
                    <a:pt x="1437" y="12028"/>
                    <a:pt x="1726" y="12145"/>
                    <a:pt x="2107" y="12145"/>
                  </a:cubicBezTo>
                  <a:cubicBezTo>
                    <a:pt x="2611" y="12145"/>
                    <a:pt x="3281" y="11936"/>
                    <a:pt x="3412" y="11628"/>
                  </a:cubicBezTo>
                  <a:cubicBezTo>
                    <a:pt x="3873" y="10555"/>
                    <a:pt x="4332" y="9485"/>
                    <a:pt x="4793" y="8412"/>
                  </a:cubicBezTo>
                  <a:cubicBezTo>
                    <a:pt x="4803" y="8384"/>
                    <a:pt x="4818" y="8351"/>
                    <a:pt x="4832" y="8320"/>
                  </a:cubicBezTo>
                  <a:cubicBezTo>
                    <a:pt x="5020" y="7973"/>
                    <a:pt x="5228" y="7635"/>
                    <a:pt x="5453" y="7310"/>
                  </a:cubicBezTo>
                  <a:cubicBezTo>
                    <a:pt x="5264" y="7267"/>
                    <a:pt x="5085" y="7171"/>
                    <a:pt x="4939" y="7015"/>
                  </a:cubicBezTo>
                  <a:cubicBezTo>
                    <a:pt x="4864" y="6936"/>
                    <a:pt x="4793" y="6857"/>
                    <a:pt x="4721" y="677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g23131550a47_0_124"/>
            <p:cNvSpPr/>
            <p:nvPr/>
          </p:nvSpPr>
          <p:spPr>
            <a:xfrm>
              <a:off x="81450" y="2521625"/>
              <a:ext cx="43775" cy="73200"/>
            </a:xfrm>
            <a:custGeom>
              <a:avLst/>
              <a:gdLst/>
              <a:ahLst/>
              <a:cxnLst/>
              <a:rect l="l" t="t" r="r" b="b"/>
              <a:pathLst>
                <a:path w="1751" h="2928" extrusionOk="0">
                  <a:moveTo>
                    <a:pt x="549" y="0"/>
                  </a:moveTo>
                  <a:cubicBezTo>
                    <a:pt x="382" y="57"/>
                    <a:pt x="236" y="161"/>
                    <a:pt x="125" y="314"/>
                  </a:cubicBezTo>
                  <a:cubicBezTo>
                    <a:pt x="104" y="347"/>
                    <a:pt x="82" y="378"/>
                    <a:pt x="57" y="407"/>
                  </a:cubicBezTo>
                  <a:cubicBezTo>
                    <a:pt x="72" y="428"/>
                    <a:pt x="82" y="446"/>
                    <a:pt x="97" y="464"/>
                  </a:cubicBezTo>
                  <a:cubicBezTo>
                    <a:pt x="421" y="971"/>
                    <a:pt x="585" y="1209"/>
                    <a:pt x="464" y="1826"/>
                  </a:cubicBezTo>
                  <a:cubicBezTo>
                    <a:pt x="403" y="2144"/>
                    <a:pt x="240" y="2465"/>
                    <a:pt x="82" y="2775"/>
                  </a:cubicBezTo>
                  <a:cubicBezTo>
                    <a:pt x="57" y="2824"/>
                    <a:pt x="29" y="2878"/>
                    <a:pt x="1" y="2928"/>
                  </a:cubicBezTo>
                  <a:cubicBezTo>
                    <a:pt x="671" y="2518"/>
                    <a:pt x="1267" y="1973"/>
                    <a:pt x="1751" y="1309"/>
                  </a:cubicBezTo>
                  <a:cubicBezTo>
                    <a:pt x="1352" y="874"/>
                    <a:pt x="949" y="436"/>
                    <a:pt x="54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g23131550a47_0_124"/>
            <p:cNvSpPr/>
            <p:nvPr/>
          </p:nvSpPr>
          <p:spPr>
            <a:xfrm>
              <a:off x="143500" y="2539900"/>
              <a:ext cx="35675" cy="28475"/>
            </a:xfrm>
            <a:custGeom>
              <a:avLst/>
              <a:gdLst/>
              <a:ahLst/>
              <a:cxnLst/>
              <a:rect l="l" t="t" r="r" b="b"/>
              <a:pathLst>
                <a:path w="1427" h="1139" extrusionOk="0">
                  <a:moveTo>
                    <a:pt x="924" y="1"/>
                  </a:moveTo>
                  <a:lnTo>
                    <a:pt x="924" y="1"/>
                  </a:lnTo>
                  <a:cubicBezTo>
                    <a:pt x="578" y="346"/>
                    <a:pt x="274" y="720"/>
                    <a:pt x="1" y="1109"/>
                  </a:cubicBezTo>
                  <a:cubicBezTo>
                    <a:pt x="82" y="1130"/>
                    <a:pt x="168" y="1138"/>
                    <a:pt x="250" y="1138"/>
                  </a:cubicBezTo>
                  <a:cubicBezTo>
                    <a:pt x="867" y="1138"/>
                    <a:pt x="1426" y="635"/>
                    <a:pt x="924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g23131550a47_0_124"/>
            <p:cNvSpPr/>
            <p:nvPr/>
          </p:nvSpPr>
          <p:spPr>
            <a:xfrm>
              <a:off x="21900" y="2428300"/>
              <a:ext cx="144725" cy="139325"/>
            </a:xfrm>
            <a:custGeom>
              <a:avLst/>
              <a:gdLst/>
              <a:ahLst/>
              <a:cxnLst/>
              <a:rect l="l" t="t" r="r" b="b"/>
              <a:pathLst>
                <a:path w="5789" h="5573" extrusionOk="0">
                  <a:moveTo>
                    <a:pt x="1223" y="0"/>
                  </a:moveTo>
                  <a:cubicBezTo>
                    <a:pt x="581" y="0"/>
                    <a:pt x="0" y="545"/>
                    <a:pt x="621" y="1223"/>
                  </a:cubicBezTo>
                  <a:cubicBezTo>
                    <a:pt x="1391" y="2057"/>
                    <a:pt x="2161" y="2895"/>
                    <a:pt x="2931" y="3733"/>
                  </a:cubicBezTo>
                  <a:cubicBezTo>
                    <a:pt x="3038" y="3698"/>
                    <a:pt x="3156" y="3680"/>
                    <a:pt x="3274" y="3680"/>
                  </a:cubicBezTo>
                  <a:cubicBezTo>
                    <a:pt x="3958" y="3680"/>
                    <a:pt x="4679" y="4265"/>
                    <a:pt x="4197" y="4953"/>
                  </a:cubicBezTo>
                  <a:cubicBezTo>
                    <a:pt x="4176" y="4982"/>
                    <a:pt x="4154" y="5013"/>
                    <a:pt x="4133" y="5042"/>
                  </a:cubicBezTo>
                  <a:cubicBezTo>
                    <a:pt x="4205" y="5120"/>
                    <a:pt x="4276" y="5199"/>
                    <a:pt x="4351" y="5278"/>
                  </a:cubicBezTo>
                  <a:cubicBezTo>
                    <a:pt x="4497" y="5434"/>
                    <a:pt x="4676" y="5530"/>
                    <a:pt x="4865" y="5573"/>
                  </a:cubicBezTo>
                  <a:cubicBezTo>
                    <a:pt x="5138" y="5184"/>
                    <a:pt x="5442" y="4810"/>
                    <a:pt x="5788" y="4465"/>
                  </a:cubicBezTo>
                  <a:cubicBezTo>
                    <a:pt x="5767" y="4436"/>
                    <a:pt x="5742" y="4411"/>
                    <a:pt x="5716" y="4383"/>
                  </a:cubicBezTo>
                  <a:cubicBezTo>
                    <a:pt x="4475" y="3031"/>
                    <a:pt x="3231" y="1679"/>
                    <a:pt x="1987" y="328"/>
                  </a:cubicBezTo>
                  <a:cubicBezTo>
                    <a:pt x="1780" y="100"/>
                    <a:pt x="1495" y="0"/>
                    <a:pt x="1223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g23131550a47_0_124"/>
            <p:cNvSpPr/>
            <p:nvPr/>
          </p:nvSpPr>
          <p:spPr>
            <a:xfrm>
              <a:off x="95175" y="2520275"/>
              <a:ext cx="43700" cy="34100"/>
            </a:xfrm>
            <a:custGeom>
              <a:avLst/>
              <a:gdLst/>
              <a:ahLst/>
              <a:cxnLst/>
              <a:rect l="l" t="t" r="r" b="b"/>
              <a:pathLst>
                <a:path w="1748" h="1364" extrusionOk="0">
                  <a:moveTo>
                    <a:pt x="343" y="1"/>
                  </a:moveTo>
                  <a:cubicBezTo>
                    <a:pt x="225" y="1"/>
                    <a:pt x="107" y="19"/>
                    <a:pt x="0" y="54"/>
                  </a:cubicBezTo>
                  <a:cubicBezTo>
                    <a:pt x="400" y="490"/>
                    <a:pt x="803" y="928"/>
                    <a:pt x="1202" y="1363"/>
                  </a:cubicBezTo>
                  <a:cubicBezTo>
                    <a:pt x="1223" y="1334"/>
                    <a:pt x="1245" y="1303"/>
                    <a:pt x="1266" y="1274"/>
                  </a:cubicBezTo>
                  <a:cubicBezTo>
                    <a:pt x="1748" y="586"/>
                    <a:pt x="1027" y="1"/>
                    <a:pt x="34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95" name="Google Shape;995;g23131550a47_0_124"/>
          <p:cNvSpPr txBox="1"/>
          <p:nvPr/>
        </p:nvSpPr>
        <p:spPr>
          <a:xfrm>
            <a:off x="5454821" y="3617708"/>
            <a:ext cx="2950301" cy="927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2"/>
                </a:solidFill>
                <a:latin typeface="Candara" panose="020E0502030303020204" pitchFamily="34" charset="0"/>
                <a:ea typeface="Roboto"/>
                <a:cs typeface="Roboto"/>
                <a:sym typeface="Roboto"/>
              </a:rPr>
              <a:t>Correos electrónicos​:</a:t>
            </a:r>
            <a:r>
              <a:rPr lang="en" dirty="0">
                <a:solidFill>
                  <a:schemeClr val="dk2"/>
                </a:solidFill>
                <a:latin typeface="Candara" panose="020E0502030303020204" pitchFamily="34" charset="0"/>
                <a:ea typeface="Roboto"/>
                <a:cs typeface="Roboto"/>
                <a:sym typeface="Roboto"/>
              </a:rPr>
              <a:t> </a:t>
            </a:r>
            <a:endParaRPr dirty="0">
              <a:solidFill>
                <a:schemeClr val="dk2"/>
              </a:solidFill>
              <a:latin typeface="Candara" panose="020E0502030303020204" pitchFamily="34" charset="0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72C6"/>
                </a:solidFill>
                <a:latin typeface="Candara" panose="020E0502030303020204" pitchFamily="34" charset="0"/>
                <a:ea typeface="Roboto"/>
                <a:cs typeface="Roboto"/>
                <a:sym typeface="Roboto"/>
              </a:rPr>
              <a:t>becamoisesvazquez@itson.edu.mx</a:t>
            </a:r>
            <a:endParaRPr dirty="0">
              <a:solidFill>
                <a:srgbClr val="0072C6"/>
              </a:solidFill>
              <a:latin typeface="Candara" panose="020E0502030303020204" pitchFamily="34" charset="0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72C6"/>
                </a:solidFill>
                <a:latin typeface="Candara" panose="020E0502030303020204" pitchFamily="34" charset="0"/>
                <a:ea typeface="Roboto"/>
                <a:cs typeface="Roboto"/>
                <a:sym typeface="Roboto"/>
              </a:rPr>
              <a:t>becamvg@potros.itson.edu.mx</a:t>
            </a:r>
            <a:endParaRPr dirty="0">
              <a:solidFill>
                <a:srgbClr val="0072C6"/>
              </a:solidFill>
              <a:latin typeface="Candara" panose="020E0502030303020204" pitchFamily="34" charset="0"/>
              <a:ea typeface="Roboto"/>
              <a:cs typeface="Roboto"/>
              <a:sym typeface="Roboto"/>
            </a:endParaRPr>
          </a:p>
        </p:txBody>
      </p:sp>
      <p:pic>
        <p:nvPicPr>
          <p:cNvPr id="12290" name="Picture 2" descr="Becas ITSON Moisés Vásquez Gudiño">
            <a:extLst>
              <a:ext uri="{FF2B5EF4-FFF2-40B4-BE49-F238E27FC236}">
                <a16:creationId xmlns:a16="http://schemas.microsoft.com/office/drawing/2014/main" id="{977E3FF1-5A8A-4879-B9DA-1AA36020D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092" y="2130610"/>
            <a:ext cx="2956102" cy="123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g260a15bb131_0_6"/>
          <p:cNvSpPr txBox="1">
            <a:spLocks noGrp="1"/>
          </p:cNvSpPr>
          <p:nvPr>
            <p:ph type="title" idx="4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dirty="0">
                <a:sym typeface="Calibri"/>
              </a:rPr>
              <a:t>RESPONSABLES EN CADA UNIDAD</a:t>
            </a:r>
            <a:endParaRPr dirty="0"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32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grpSp>
        <p:nvGrpSpPr>
          <p:cNvPr id="1001" name="Google Shape;1001;g260a15bb131_0_6"/>
          <p:cNvGrpSpPr/>
          <p:nvPr/>
        </p:nvGrpSpPr>
        <p:grpSpPr>
          <a:xfrm>
            <a:off x="2198701" y="947200"/>
            <a:ext cx="4688712" cy="176025"/>
            <a:chOff x="4345425" y="2175475"/>
            <a:chExt cx="800750" cy="176025"/>
          </a:xfrm>
        </p:grpSpPr>
        <p:sp>
          <p:nvSpPr>
            <p:cNvPr id="1002" name="Google Shape;1002;g260a15bb131_0_6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g260a15bb131_0_6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04" name="Google Shape;1004;g260a15bb131_0_6"/>
          <p:cNvGrpSpPr/>
          <p:nvPr/>
        </p:nvGrpSpPr>
        <p:grpSpPr>
          <a:xfrm>
            <a:off x="-627655" y="296734"/>
            <a:ext cx="2433812" cy="320922"/>
            <a:chOff x="1394800" y="3522000"/>
            <a:chExt cx="1048650" cy="138275"/>
          </a:xfrm>
        </p:grpSpPr>
        <p:sp>
          <p:nvSpPr>
            <p:cNvPr id="1005" name="Google Shape;1005;g260a15bb131_0_6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g260a15bb131_0_6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g260a15bb131_0_6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g260a15bb131_0_6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g260a15bb131_0_6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g260a15bb131_0_6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g260a15bb131_0_6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g260a15bb131_0_6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g260a15bb131_0_6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14" name="Google Shape;1014;g260a15bb131_0_6"/>
          <p:cNvGrpSpPr/>
          <p:nvPr/>
        </p:nvGrpSpPr>
        <p:grpSpPr>
          <a:xfrm rot="-2482112">
            <a:off x="7947301" y="4481531"/>
            <a:ext cx="953582" cy="396167"/>
            <a:chOff x="-605225" y="2384875"/>
            <a:chExt cx="787975" cy="303650"/>
          </a:xfrm>
        </p:grpSpPr>
        <p:sp>
          <p:nvSpPr>
            <p:cNvPr id="1015" name="Google Shape;1015;g260a15bb131_0_6"/>
            <p:cNvSpPr/>
            <p:nvPr/>
          </p:nvSpPr>
          <p:spPr>
            <a:xfrm>
              <a:off x="-590425" y="2487650"/>
              <a:ext cx="686525" cy="159875"/>
            </a:xfrm>
            <a:custGeom>
              <a:avLst/>
              <a:gdLst/>
              <a:ahLst/>
              <a:cxnLst/>
              <a:rect l="l" t="t" r="r" b="b"/>
              <a:pathLst>
                <a:path w="27461" h="6395" extrusionOk="0">
                  <a:moveTo>
                    <a:pt x="17473" y="1"/>
                  </a:moveTo>
                  <a:cubicBezTo>
                    <a:pt x="16136" y="1"/>
                    <a:pt x="14809" y="732"/>
                    <a:pt x="14267" y="2030"/>
                  </a:cubicBezTo>
                  <a:cubicBezTo>
                    <a:pt x="13686" y="3421"/>
                    <a:pt x="13393" y="4779"/>
                    <a:pt x="11543" y="4779"/>
                  </a:cubicBezTo>
                  <a:lnTo>
                    <a:pt x="11525" y="4779"/>
                  </a:lnTo>
                  <a:cubicBezTo>
                    <a:pt x="9849" y="4772"/>
                    <a:pt x="8548" y="3531"/>
                    <a:pt x="7374" y="2493"/>
                  </a:cubicBezTo>
                  <a:cubicBezTo>
                    <a:pt x="6479" y="1698"/>
                    <a:pt x="5474" y="914"/>
                    <a:pt x="4236" y="781"/>
                  </a:cubicBezTo>
                  <a:cubicBezTo>
                    <a:pt x="4108" y="768"/>
                    <a:pt x="3984" y="760"/>
                    <a:pt x="3859" y="760"/>
                  </a:cubicBezTo>
                  <a:cubicBezTo>
                    <a:pt x="2607" y="760"/>
                    <a:pt x="1527" y="1420"/>
                    <a:pt x="454" y="2033"/>
                  </a:cubicBezTo>
                  <a:cubicBezTo>
                    <a:pt x="235" y="2155"/>
                    <a:pt x="104" y="2305"/>
                    <a:pt x="33" y="2461"/>
                  </a:cubicBezTo>
                  <a:cubicBezTo>
                    <a:pt x="1070" y="1973"/>
                    <a:pt x="2233" y="1744"/>
                    <a:pt x="3395" y="1744"/>
                  </a:cubicBezTo>
                  <a:cubicBezTo>
                    <a:pt x="4201" y="1744"/>
                    <a:pt x="5011" y="1855"/>
                    <a:pt x="5773" y="2065"/>
                  </a:cubicBezTo>
                  <a:cubicBezTo>
                    <a:pt x="6864" y="2365"/>
                    <a:pt x="7788" y="2985"/>
                    <a:pt x="8683" y="3656"/>
                  </a:cubicBezTo>
                  <a:cubicBezTo>
                    <a:pt x="9606" y="4347"/>
                    <a:pt x="10916" y="5588"/>
                    <a:pt x="12174" y="5588"/>
                  </a:cubicBezTo>
                  <a:cubicBezTo>
                    <a:pt x="12484" y="5588"/>
                    <a:pt x="12794" y="5510"/>
                    <a:pt x="13098" y="5328"/>
                  </a:cubicBezTo>
                  <a:cubicBezTo>
                    <a:pt x="14156" y="4683"/>
                    <a:pt x="14484" y="3232"/>
                    <a:pt x="15333" y="2376"/>
                  </a:cubicBezTo>
                  <a:cubicBezTo>
                    <a:pt x="15989" y="1712"/>
                    <a:pt x="16773" y="1463"/>
                    <a:pt x="17686" y="1445"/>
                  </a:cubicBezTo>
                  <a:lnTo>
                    <a:pt x="17826" y="1445"/>
                  </a:lnTo>
                  <a:cubicBezTo>
                    <a:pt x="18692" y="1445"/>
                    <a:pt x="19419" y="1588"/>
                    <a:pt x="20107" y="2162"/>
                  </a:cubicBezTo>
                  <a:cubicBezTo>
                    <a:pt x="21352" y="3199"/>
                    <a:pt x="22490" y="4002"/>
                    <a:pt x="24162" y="4205"/>
                  </a:cubicBezTo>
                  <a:cubicBezTo>
                    <a:pt x="25250" y="4337"/>
                    <a:pt x="23909" y="4494"/>
                    <a:pt x="23324" y="4494"/>
                  </a:cubicBezTo>
                  <a:cubicBezTo>
                    <a:pt x="23249" y="4494"/>
                    <a:pt x="23188" y="4494"/>
                    <a:pt x="23146" y="4487"/>
                  </a:cubicBezTo>
                  <a:cubicBezTo>
                    <a:pt x="22143" y="4365"/>
                    <a:pt x="21177" y="4140"/>
                    <a:pt x="20265" y="3699"/>
                  </a:cubicBezTo>
                  <a:cubicBezTo>
                    <a:pt x="20008" y="3574"/>
                    <a:pt x="19755" y="3434"/>
                    <a:pt x="19512" y="3281"/>
                  </a:cubicBezTo>
                  <a:lnTo>
                    <a:pt x="19512" y="3281"/>
                  </a:lnTo>
                  <a:cubicBezTo>
                    <a:pt x="20107" y="3902"/>
                    <a:pt x="20731" y="4440"/>
                    <a:pt x="21641" y="4782"/>
                  </a:cubicBezTo>
                  <a:cubicBezTo>
                    <a:pt x="22333" y="5047"/>
                    <a:pt x="23050" y="5172"/>
                    <a:pt x="23756" y="5172"/>
                  </a:cubicBezTo>
                  <a:cubicBezTo>
                    <a:pt x="24857" y="5172"/>
                    <a:pt x="25938" y="4861"/>
                    <a:pt x="26876" y="4287"/>
                  </a:cubicBezTo>
                  <a:cubicBezTo>
                    <a:pt x="26904" y="4237"/>
                    <a:pt x="26932" y="4183"/>
                    <a:pt x="26957" y="4134"/>
                  </a:cubicBezTo>
                  <a:cubicBezTo>
                    <a:pt x="27115" y="3824"/>
                    <a:pt x="27278" y="3503"/>
                    <a:pt x="27339" y="3185"/>
                  </a:cubicBezTo>
                  <a:cubicBezTo>
                    <a:pt x="27460" y="2568"/>
                    <a:pt x="27296" y="2330"/>
                    <a:pt x="26972" y="1823"/>
                  </a:cubicBezTo>
                  <a:cubicBezTo>
                    <a:pt x="26957" y="1805"/>
                    <a:pt x="26947" y="1787"/>
                    <a:pt x="26932" y="1766"/>
                  </a:cubicBezTo>
                  <a:cubicBezTo>
                    <a:pt x="26152" y="2832"/>
                    <a:pt x="25000" y="3534"/>
                    <a:pt x="23727" y="3534"/>
                  </a:cubicBezTo>
                  <a:cubicBezTo>
                    <a:pt x="23377" y="3534"/>
                    <a:pt x="23021" y="3481"/>
                    <a:pt x="22661" y="3370"/>
                  </a:cubicBezTo>
                  <a:cubicBezTo>
                    <a:pt x="21070" y="2882"/>
                    <a:pt x="20629" y="1370"/>
                    <a:pt x="19341" y="539"/>
                  </a:cubicBezTo>
                  <a:cubicBezTo>
                    <a:pt x="18774" y="172"/>
                    <a:pt x="18121" y="1"/>
                    <a:pt x="17473" y="1"/>
                  </a:cubicBezTo>
                  <a:close/>
                  <a:moveTo>
                    <a:pt x="3498" y="2262"/>
                  </a:moveTo>
                  <a:cubicBezTo>
                    <a:pt x="2850" y="2262"/>
                    <a:pt x="2182" y="2454"/>
                    <a:pt x="1469" y="2868"/>
                  </a:cubicBezTo>
                  <a:cubicBezTo>
                    <a:pt x="1298" y="2968"/>
                    <a:pt x="1056" y="2996"/>
                    <a:pt x="813" y="2996"/>
                  </a:cubicBezTo>
                  <a:cubicBezTo>
                    <a:pt x="607" y="2996"/>
                    <a:pt x="396" y="2975"/>
                    <a:pt x="235" y="2957"/>
                  </a:cubicBezTo>
                  <a:cubicBezTo>
                    <a:pt x="225" y="2957"/>
                    <a:pt x="125" y="2942"/>
                    <a:pt x="0" y="2921"/>
                  </a:cubicBezTo>
                  <a:lnTo>
                    <a:pt x="0" y="2921"/>
                  </a:lnTo>
                  <a:cubicBezTo>
                    <a:pt x="97" y="3299"/>
                    <a:pt x="485" y="3623"/>
                    <a:pt x="928" y="3623"/>
                  </a:cubicBezTo>
                  <a:cubicBezTo>
                    <a:pt x="1081" y="3623"/>
                    <a:pt x="1241" y="3584"/>
                    <a:pt x="1402" y="3495"/>
                  </a:cubicBezTo>
                  <a:cubicBezTo>
                    <a:pt x="2050" y="3125"/>
                    <a:pt x="2810" y="2540"/>
                    <a:pt x="3566" y="2429"/>
                  </a:cubicBezTo>
                  <a:cubicBezTo>
                    <a:pt x="3645" y="2419"/>
                    <a:pt x="3723" y="2412"/>
                    <a:pt x="3801" y="2412"/>
                  </a:cubicBezTo>
                  <a:cubicBezTo>
                    <a:pt x="4707" y="2412"/>
                    <a:pt x="5442" y="3171"/>
                    <a:pt x="6069" y="3738"/>
                  </a:cubicBezTo>
                  <a:cubicBezTo>
                    <a:pt x="7118" y="4680"/>
                    <a:pt x="8209" y="5574"/>
                    <a:pt x="9553" y="6052"/>
                  </a:cubicBezTo>
                  <a:cubicBezTo>
                    <a:pt x="10180" y="6276"/>
                    <a:pt x="10868" y="6394"/>
                    <a:pt x="11553" y="6394"/>
                  </a:cubicBezTo>
                  <a:cubicBezTo>
                    <a:pt x="12245" y="6394"/>
                    <a:pt x="12933" y="6273"/>
                    <a:pt x="13561" y="6020"/>
                  </a:cubicBezTo>
                  <a:lnTo>
                    <a:pt x="13561" y="6020"/>
                  </a:lnTo>
                  <a:cubicBezTo>
                    <a:pt x="13194" y="6084"/>
                    <a:pt x="12815" y="6116"/>
                    <a:pt x="12438" y="6116"/>
                  </a:cubicBezTo>
                  <a:cubicBezTo>
                    <a:pt x="11215" y="6116"/>
                    <a:pt x="9956" y="5795"/>
                    <a:pt x="8926" y="5231"/>
                  </a:cubicBezTo>
                  <a:cubicBezTo>
                    <a:pt x="7888" y="4665"/>
                    <a:pt x="7014" y="3841"/>
                    <a:pt x="6041" y="3178"/>
                  </a:cubicBezTo>
                  <a:cubicBezTo>
                    <a:pt x="5171" y="2590"/>
                    <a:pt x="4347" y="2262"/>
                    <a:pt x="3498" y="226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g260a15bb131_0_6"/>
            <p:cNvSpPr/>
            <p:nvPr/>
          </p:nvSpPr>
          <p:spPr>
            <a:xfrm>
              <a:off x="-605225" y="2529200"/>
              <a:ext cx="502600" cy="108950"/>
            </a:xfrm>
            <a:custGeom>
              <a:avLst/>
              <a:gdLst/>
              <a:ahLst/>
              <a:cxnLst/>
              <a:rect l="l" t="t" r="r" b="b"/>
              <a:pathLst>
                <a:path w="20104" h="4358" extrusionOk="0">
                  <a:moveTo>
                    <a:pt x="625" y="799"/>
                  </a:moveTo>
                  <a:lnTo>
                    <a:pt x="625" y="799"/>
                  </a:lnTo>
                  <a:cubicBezTo>
                    <a:pt x="460" y="881"/>
                    <a:pt x="297" y="967"/>
                    <a:pt x="136" y="1059"/>
                  </a:cubicBezTo>
                  <a:cubicBezTo>
                    <a:pt x="1" y="1135"/>
                    <a:pt x="343" y="1216"/>
                    <a:pt x="592" y="1259"/>
                  </a:cubicBezTo>
                  <a:cubicBezTo>
                    <a:pt x="554" y="1109"/>
                    <a:pt x="560" y="952"/>
                    <a:pt x="625" y="799"/>
                  </a:cubicBezTo>
                  <a:close/>
                  <a:moveTo>
                    <a:pt x="17986" y="1"/>
                  </a:moveTo>
                  <a:cubicBezTo>
                    <a:pt x="17669" y="1"/>
                    <a:pt x="17355" y="129"/>
                    <a:pt x="17062" y="432"/>
                  </a:cubicBezTo>
                  <a:cubicBezTo>
                    <a:pt x="16557" y="959"/>
                    <a:pt x="16552" y="1812"/>
                    <a:pt x="16239" y="2457"/>
                  </a:cubicBezTo>
                  <a:cubicBezTo>
                    <a:pt x="15786" y="3381"/>
                    <a:pt x="15033" y="4002"/>
                    <a:pt x="14153" y="4358"/>
                  </a:cubicBezTo>
                  <a:cubicBezTo>
                    <a:pt x="14281" y="4336"/>
                    <a:pt x="14409" y="4308"/>
                    <a:pt x="14538" y="4276"/>
                  </a:cubicBezTo>
                  <a:cubicBezTo>
                    <a:pt x="15430" y="4055"/>
                    <a:pt x="16050" y="3516"/>
                    <a:pt x="16560" y="2774"/>
                  </a:cubicBezTo>
                  <a:cubicBezTo>
                    <a:pt x="16967" y="2187"/>
                    <a:pt x="17943" y="275"/>
                    <a:pt x="18528" y="275"/>
                  </a:cubicBezTo>
                  <a:cubicBezTo>
                    <a:pt x="18539" y="275"/>
                    <a:pt x="18553" y="275"/>
                    <a:pt x="18568" y="279"/>
                  </a:cubicBezTo>
                  <a:cubicBezTo>
                    <a:pt x="18568" y="279"/>
                    <a:pt x="19327" y="1059"/>
                    <a:pt x="19534" y="1220"/>
                  </a:cubicBezTo>
                  <a:cubicBezTo>
                    <a:pt x="19719" y="1362"/>
                    <a:pt x="19908" y="1498"/>
                    <a:pt x="20104" y="1619"/>
                  </a:cubicBezTo>
                  <a:cubicBezTo>
                    <a:pt x="19791" y="1295"/>
                    <a:pt x="19488" y="946"/>
                    <a:pt x="19152" y="589"/>
                  </a:cubicBezTo>
                  <a:cubicBezTo>
                    <a:pt x="18813" y="229"/>
                    <a:pt x="18400" y="1"/>
                    <a:pt x="1798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g260a15bb131_0_6"/>
            <p:cNvSpPr/>
            <p:nvPr/>
          </p:nvSpPr>
          <p:spPr>
            <a:xfrm>
              <a:off x="-591400" y="2523750"/>
              <a:ext cx="632225" cy="116825"/>
            </a:xfrm>
            <a:custGeom>
              <a:avLst/>
              <a:gdLst/>
              <a:ahLst/>
              <a:cxnLst/>
              <a:rect l="l" t="t" r="r" b="b"/>
              <a:pathLst>
                <a:path w="25289" h="4673" extrusionOk="0">
                  <a:moveTo>
                    <a:pt x="17725" y="1"/>
                  </a:moveTo>
                  <a:cubicBezTo>
                    <a:pt x="16812" y="19"/>
                    <a:pt x="16028" y="268"/>
                    <a:pt x="15372" y="932"/>
                  </a:cubicBezTo>
                  <a:cubicBezTo>
                    <a:pt x="14523" y="1788"/>
                    <a:pt x="14195" y="3239"/>
                    <a:pt x="13137" y="3884"/>
                  </a:cubicBezTo>
                  <a:cubicBezTo>
                    <a:pt x="12833" y="4066"/>
                    <a:pt x="12523" y="4144"/>
                    <a:pt x="12213" y="4144"/>
                  </a:cubicBezTo>
                  <a:cubicBezTo>
                    <a:pt x="10955" y="4144"/>
                    <a:pt x="9645" y="2903"/>
                    <a:pt x="8722" y="2212"/>
                  </a:cubicBezTo>
                  <a:cubicBezTo>
                    <a:pt x="7827" y="1541"/>
                    <a:pt x="6903" y="921"/>
                    <a:pt x="5812" y="621"/>
                  </a:cubicBezTo>
                  <a:cubicBezTo>
                    <a:pt x="5050" y="411"/>
                    <a:pt x="4240" y="300"/>
                    <a:pt x="3434" y="300"/>
                  </a:cubicBezTo>
                  <a:cubicBezTo>
                    <a:pt x="2272" y="300"/>
                    <a:pt x="1109" y="529"/>
                    <a:pt x="72" y="1017"/>
                  </a:cubicBezTo>
                  <a:cubicBezTo>
                    <a:pt x="7" y="1170"/>
                    <a:pt x="1" y="1327"/>
                    <a:pt x="39" y="1477"/>
                  </a:cubicBezTo>
                  <a:cubicBezTo>
                    <a:pt x="164" y="1498"/>
                    <a:pt x="264" y="1513"/>
                    <a:pt x="274" y="1513"/>
                  </a:cubicBezTo>
                  <a:cubicBezTo>
                    <a:pt x="435" y="1531"/>
                    <a:pt x="646" y="1552"/>
                    <a:pt x="852" y="1552"/>
                  </a:cubicBezTo>
                  <a:cubicBezTo>
                    <a:pt x="1095" y="1552"/>
                    <a:pt x="1337" y="1524"/>
                    <a:pt x="1508" y="1424"/>
                  </a:cubicBezTo>
                  <a:cubicBezTo>
                    <a:pt x="2221" y="1010"/>
                    <a:pt x="2889" y="818"/>
                    <a:pt x="3537" y="818"/>
                  </a:cubicBezTo>
                  <a:cubicBezTo>
                    <a:pt x="4386" y="818"/>
                    <a:pt x="5210" y="1146"/>
                    <a:pt x="6080" y="1734"/>
                  </a:cubicBezTo>
                  <a:cubicBezTo>
                    <a:pt x="7053" y="2397"/>
                    <a:pt x="7927" y="3221"/>
                    <a:pt x="8965" y="3787"/>
                  </a:cubicBezTo>
                  <a:cubicBezTo>
                    <a:pt x="9995" y="4351"/>
                    <a:pt x="11254" y="4672"/>
                    <a:pt x="12477" y="4672"/>
                  </a:cubicBezTo>
                  <a:cubicBezTo>
                    <a:pt x="12854" y="4672"/>
                    <a:pt x="13233" y="4640"/>
                    <a:pt x="13600" y="4576"/>
                  </a:cubicBezTo>
                  <a:cubicBezTo>
                    <a:pt x="14480" y="4220"/>
                    <a:pt x="15233" y="3599"/>
                    <a:pt x="15686" y="2675"/>
                  </a:cubicBezTo>
                  <a:cubicBezTo>
                    <a:pt x="15999" y="2030"/>
                    <a:pt x="16004" y="1177"/>
                    <a:pt x="16509" y="650"/>
                  </a:cubicBezTo>
                  <a:cubicBezTo>
                    <a:pt x="16802" y="347"/>
                    <a:pt x="17116" y="219"/>
                    <a:pt x="17433" y="219"/>
                  </a:cubicBezTo>
                  <a:cubicBezTo>
                    <a:pt x="17847" y="219"/>
                    <a:pt x="18260" y="447"/>
                    <a:pt x="18599" y="807"/>
                  </a:cubicBezTo>
                  <a:cubicBezTo>
                    <a:pt x="18935" y="1164"/>
                    <a:pt x="19238" y="1513"/>
                    <a:pt x="19551" y="1837"/>
                  </a:cubicBezTo>
                  <a:cubicBezTo>
                    <a:pt x="19794" y="1990"/>
                    <a:pt x="20047" y="2130"/>
                    <a:pt x="20304" y="2255"/>
                  </a:cubicBezTo>
                  <a:cubicBezTo>
                    <a:pt x="21216" y="2696"/>
                    <a:pt x="22182" y="2921"/>
                    <a:pt x="23185" y="3043"/>
                  </a:cubicBezTo>
                  <a:cubicBezTo>
                    <a:pt x="23227" y="3050"/>
                    <a:pt x="23288" y="3050"/>
                    <a:pt x="23363" y="3050"/>
                  </a:cubicBezTo>
                  <a:cubicBezTo>
                    <a:pt x="23948" y="3050"/>
                    <a:pt x="25289" y="2893"/>
                    <a:pt x="24201" y="2761"/>
                  </a:cubicBezTo>
                  <a:cubicBezTo>
                    <a:pt x="22529" y="2558"/>
                    <a:pt x="21391" y="1755"/>
                    <a:pt x="20146" y="718"/>
                  </a:cubicBezTo>
                  <a:cubicBezTo>
                    <a:pt x="19458" y="144"/>
                    <a:pt x="18731" y="1"/>
                    <a:pt x="17865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g260a15bb131_0_6"/>
            <p:cNvSpPr/>
            <p:nvPr/>
          </p:nvSpPr>
          <p:spPr>
            <a:xfrm>
              <a:off x="7200" y="2384875"/>
              <a:ext cx="175550" cy="303650"/>
            </a:xfrm>
            <a:custGeom>
              <a:avLst/>
              <a:gdLst/>
              <a:ahLst/>
              <a:cxnLst/>
              <a:rect l="l" t="t" r="r" b="b"/>
              <a:pathLst>
                <a:path w="7022" h="12146" extrusionOk="0">
                  <a:moveTo>
                    <a:pt x="1559" y="1"/>
                  </a:moveTo>
                  <a:cubicBezTo>
                    <a:pt x="909" y="1"/>
                    <a:pt x="0" y="489"/>
                    <a:pt x="307" y="1010"/>
                  </a:cubicBezTo>
                  <a:cubicBezTo>
                    <a:pt x="164" y="1145"/>
                    <a:pt x="104" y="1298"/>
                    <a:pt x="185" y="1444"/>
                  </a:cubicBezTo>
                  <a:cubicBezTo>
                    <a:pt x="1045" y="2993"/>
                    <a:pt x="2072" y="4397"/>
                    <a:pt x="3027" y="5877"/>
                  </a:cubicBezTo>
                  <a:cubicBezTo>
                    <a:pt x="3052" y="5848"/>
                    <a:pt x="3074" y="5817"/>
                    <a:pt x="3095" y="5784"/>
                  </a:cubicBezTo>
                  <a:cubicBezTo>
                    <a:pt x="3206" y="5631"/>
                    <a:pt x="3352" y="5527"/>
                    <a:pt x="3519" y="5470"/>
                  </a:cubicBezTo>
                  <a:cubicBezTo>
                    <a:pt x="2749" y="4632"/>
                    <a:pt x="1979" y="3794"/>
                    <a:pt x="1209" y="2960"/>
                  </a:cubicBezTo>
                  <a:cubicBezTo>
                    <a:pt x="588" y="2282"/>
                    <a:pt x="1169" y="1737"/>
                    <a:pt x="1811" y="1737"/>
                  </a:cubicBezTo>
                  <a:cubicBezTo>
                    <a:pt x="2083" y="1737"/>
                    <a:pt x="2368" y="1837"/>
                    <a:pt x="2575" y="2065"/>
                  </a:cubicBezTo>
                  <a:cubicBezTo>
                    <a:pt x="3819" y="3416"/>
                    <a:pt x="5063" y="4768"/>
                    <a:pt x="6304" y="6120"/>
                  </a:cubicBezTo>
                  <a:cubicBezTo>
                    <a:pt x="6330" y="6148"/>
                    <a:pt x="6355" y="6173"/>
                    <a:pt x="6376" y="6202"/>
                  </a:cubicBezTo>
                  <a:cubicBezTo>
                    <a:pt x="6501" y="6073"/>
                    <a:pt x="6633" y="5948"/>
                    <a:pt x="6771" y="5830"/>
                  </a:cubicBezTo>
                  <a:cubicBezTo>
                    <a:pt x="7021" y="5610"/>
                    <a:pt x="7000" y="5342"/>
                    <a:pt x="6743" y="5164"/>
                  </a:cubicBezTo>
                  <a:cubicBezTo>
                    <a:pt x="4818" y="3859"/>
                    <a:pt x="3309" y="2190"/>
                    <a:pt x="2086" y="218"/>
                  </a:cubicBezTo>
                  <a:cubicBezTo>
                    <a:pt x="1994" y="65"/>
                    <a:pt x="1794" y="1"/>
                    <a:pt x="1559" y="1"/>
                  </a:cubicBezTo>
                  <a:close/>
                  <a:moveTo>
                    <a:pt x="4721" y="6779"/>
                  </a:moveTo>
                  <a:cubicBezTo>
                    <a:pt x="4237" y="7443"/>
                    <a:pt x="3641" y="7988"/>
                    <a:pt x="2971" y="8398"/>
                  </a:cubicBezTo>
                  <a:cubicBezTo>
                    <a:pt x="2403" y="9457"/>
                    <a:pt x="1965" y="10594"/>
                    <a:pt x="1544" y="11739"/>
                  </a:cubicBezTo>
                  <a:cubicBezTo>
                    <a:pt x="1437" y="12028"/>
                    <a:pt x="1726" y="12145"/>
                    <a:pt x="2107" y="12145"/>
                  </a:cubicBezTo>
                  <a:cubicBezTo>
                    <a:pt x="2611" y="12145"/>
                    <a:pt x="3281" y="11936"/>
                    <a:pt x="3412" y="11628"/>
                  </a:cubicBezTo>
                  <a:cubicBezTo>
                    <a:pt x="3873" y="10555"/>
                    <a:pt x="4332" y="9485"/>
                    <a:pt x="4793" y="8412"/>
                  </a:cubicBezTo>
                  <a:cubicBezTo>
                    <a:pt x="4803" y="8384"/>
                    <a:pt x="4818" y="8351"/>
                    <a:pt x="4832" y="8320"/>
                  </a:cubicBezTo>
                  <a:cubicBezTo>
                    <a:pt x="5020" y="7973"/>
                    <a:pt x="5228" y="7635"/>
                    <a:pt x="5453" y="7310"/>
                  </a:cubicBezTo>
                  <a:cubicBezTo>
                    <a:pt x="5264" y="7267"/>
                    <a:pt x="5085" y="7171"/>
                    <a:pt x="4939" y="7015"/>
                  </a:cubicBezTo>
                  <a:cubicBezTo>
                    <a:pt x="4864" y="6936"/>
                    <a:pt x="4793" y="6857"/>
                    <a:pt x="4721" y="677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g260a15bb131_0_6"/>
            <p:cNvSpPr/>
            <p:nvPr/>
          </p:nvSpPr>
          <p:spPr>
            <a:xfrm>
              <a:off x="81450" y="2521625"/>
              <a:ext cx="43775" cy="73200"/>
            </a:xfrm>
            <a:custGeom>
              <a:avLst/>
              <a:gdLst/>
              <a:ahLst/>
              <a:cxnLst/>
              <a:rect l="l" t="t" r="r" b="b"/>
              <a:pathLst>
                <a:path w="1751" h="2928" extrusionOk="0">
                  <a:moveTo>
                    <a:pt x="549" y="0"/>
                  </a:moveTo>
                  <a:cubicBezTo>
                    <a:pt x="382" y="57"/>
                    <a:pt x="236" y="161"/>
                    <a:pt x="125" y="314"/>
                  </a:cubicBezTo>
                  <a:cubicBezTo>
                    <a:pt x="104" y="347"/>
                    <a:pt x="82" y="378"/>
                    <a:pt x="57" y="407"/>
                  </a:cubicBezTo>
                  <a:cubicBezTo>
                    <a:pt x="72" y="428"/>
                    <a:pt x="82" y="446"/>
                    <a:pt x="97" y="464"/>
                  </a:cubicBezTo>
                  <a:cubicBezTo>
                    <a:pt x="421" y="971"/>
                    <a:pt x="585" y="1209"/>
                    <a:pt x="464" y="1826"/>
                  </a:cubicBezTo>
                  <a:cubicBezTo>
                    <a:pt x="403" y="2144"/>
                    <a:pt x="240" y="2465"/>
                    <a:pt x="82" y="2775"/>
                  </a:cubicBezTo>
                  <a:cubicBezTo>
                    <a:pt x="57" y="2824"/>
                    <a:pt x="29" y="2878"/>
                    <a:pt x="1" y="2928"/>
                  </a:cubicBezTo>
                  <a:cubicBezTo>
                    <a:pt x="671" y="2518"/>
                    <a:pt x="1267" y="1973"/>
                    <a:pt x="1751" y="1309"/>
                  </a:cubicBezTo>
                  <a:cubicBezTo>
                    <a:pt x="1352" y="874"/>
                    <a:pt x="949" y="436"/>
                    <a:pt x="54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g260a15bb131_0_6"/>
            <p:cNvSpPr/>
            <p:nvPr/>
          </p:nvSpPr>
          <p:spPr>
            <a:xfrm>
              <a:off x="143500" y="2539900"/>
              <a:ext cx="35675" cy="28475"/>
            </a:xfrm>
            <a:custGeom>
              <a:avLst/>
              <a:gdLst/>
              <a:ahLst/>
              <a:cxnLst/>
              <a:rect l="l" t="t" r="r" b="b"/>
              <a:pathLst>
                <a:path w="1427" h="1139" extrusionOk="0">
                  <a:moveTo>
                    <a:pt x="924" y="1"/>
                  </a:moveTo>
                  <a:lnTo>
                    <a:pt x="924" y="1"/>
                  </a:lnTo>
                  <a:cubicBezTo>
                    <a:pt x="578" y="346"/>
                    <a:pt x="274" y="720"/>
                    <a:pt x="1" y="1109"/>
                  </a:cubicBezTo>
                  <a:cubicBezTo>
                    <a:pt x="82" y="1130"/>
                    <a:pt x="168" y="1138"/>
                    <a:pt x="250" y="1138"/>
                  </a:cubicBezTo>
                  <a:cubicBezTo>
                    <a:pt x="867" y="1138"/>
                    <a:pt x="1426" y="635"/>
                    <a:pt x="924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g260a15bb131_0_6"/>
            <p:cNvSpPr/>
            <p:nvPr/>
          </p:nvSpPr>
          <p:spPr>
            <a:xfrm>
              <a:off x="21900" y="2428300"/>
              <a:ext cx="144725" cy="139325"/>
            </a:xfrm>
            <a:custGeom>
              <a:avLst/>
              <a:gdLst/>
              <a:ahLst/>
              <a:cxnLst/>
              <a:rect l="l" t="t" r="r" b="b"/>
              <a:pathLst>
                <a:path w="5789" h="5573" extrusionOk="0">
                  <a:moveTo>
                    <a:pt x="1223" y="0"/>
                  </a:moveTo>
                  <a:cubicBezTo>
                    <a:pt x="581" y="0"/>
                    <a:pt x="0" y="545"/>
                    <a:pt x="621" y="1223"/>
                  </a:cubicBezTo>
                  <a:cubicBezTo>
                    <a:pt x="1391" y="2057"/>
                    <a:pt x="2161" y="2895"/>
                    <a:pt x="2931" y="3733"/>
                  </a:cubicBezTo>
                  <a:cubicBezTo>
                    <a:pt x="3038" y="3698"/>
                    <a:pt x="3156" y="3680"/>
                    <a:pt x="3274" y="3680"/>
                  </a:cubicBezTo>
                  <a:cubicBezTo>
                    <a:pt x="3958" y="3680"/>
                    <a:pt x="4679" y="4265"/>
                    <a:pt x="4197" y="4953"/>
                  </a:cubicBezTo>
                  <a:cubicBezTo>
                    <a:pt x="4176" y="4982"/>
                    <a:pt x="4154" y="5013"/>
                    <a:pt x="4133" y="5042"/>
                  </a:cubicBezTo>
                  <a:cubicBezTo>
                    <a:pt x="4205" y="5120"/>
                    <a:pt x="4276" y="5199"/>
                    <a:pt x="4351" y="5278"/>
                  </a:cubicBezTo>
                  <a:cubicBezTo>
                    <a:pt x="4497" y="5434"/>
                    <a:pt x="4676" y="5530"/>
                    <a:pt x="4865" y="5573"/>
                  </a:cubicBezTo>
                  <a:cubicBezTo>
                    <a:pt x="5138" y="5184"/>
                    <a:pt x="5442" y="4810"/>
                    <a:pt x="5788" y="4465"/>
                  </a:cubicBezTo>
                  <a:cubicBezTo>
                    <a:pt x="5767" y="4436"/>
                    <a:pt x="5742" y="4411"/>
                    <a:pt x="5716" y="4383"/>
                  </a:cubicBezTo>
                  <a:cubicBezTo>
                    <a:pt x="4475" y="3031"/>
                    <a:pt x="3231" y="1679"/>
                    <a:pt x="1987" y="328"/>
                  </a:cubicBezTo>
                  <a:cubicBezTo>
                    <a:pt x="1780" y="100"/>
                    <a:pt x="1495" y="0"/>
                    <a:pt x="1223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g260a15bb131_0_6"/>
            <p:cNvSpPr/>
            <p:nvPr/>
          </p:nvSpPr>
          <p:spPr>
            <a:xfrm>
              <a:off x="95175" y="2520275"/>
              <a:ext cx="43700" cy="34100"/>
            </a:xfrm>
            <a:custGeom>
              <a:avLst/>
              <a:gdLst/>
              <a:ahLst/>
              <a:cxnLst/>
              <a:rect l="l" t="t" r="r" b="b"/>
              <a:pathLst>
                <a:path w="1748" h="1364" extrusionOk="0">
                  <a:moveTo>
                    <a:pt x="343" y="1"/>
                  </a:moveTo>
                  <a:cubicBezTo>
                    <a:pt x="225" y="1"/>
                    <a:pt x="107" y="19"/>
                    <a:pt x="0" y="54"/>
                  </a:cubicBezTo>
                  <a:cubicBezTo>
                    <a:pt x="400" y="490"/>
                    <a:pt x="803" y="928"/>
                    <a:pt x="1202" y="1363"/>
                  </a:cubicBezTo>
                  <a:cubicBezTo>
                    <a:pt x="1223" y="1334"/>
                    <a:pt x="1245" y="1303"/>
                    <a:pt x="1266" y="1274"/>
                  </a:cubicBezTo>
                  <a:cubicBezTo>
                    <a:pt x="1748" y="586"/>
                    <a:pt x="1027" y="1"/>
                    <a:pt x="34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023" name="Google Shape;1023;g260a15bb131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150" y="1553225"/>
            <a:ext cx="3220578" cy="2787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" name="Google Shape;1024;g260a15bb131_0_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45025" y="1553225"/>
            <a:ext cx="3474302" cy="2787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g23baac3b00c_0_58"/>
          <p:cNvSpPr txBox="1">
            <a:spLocks noGrp="1"/>
          </p:cNvSpPr>
          <p:nvPr>
            <p:ph type="title" idx="4"/>
          </p:nvPr>
        </p:nvSpPr>
        <p:spPr>
          <a:xfrm>
            <a:off x="1608823" y="155203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ym typeface="Calibri"/>
              </a:rPr>
              <a:t>Beca Alto Rendimiento Académico</a:t>
            </a:r>
            <a:endParaRPr dirty="0"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030" name="Google Shape;1030;g23baac3b00c_0_58"/>
          <p:cNvSpPr txBox="1">
            <a:spLocks noGrp="1"/>
          </p:cNvSpPr>
          <p:nvPr>
            <p:ph type="ctrTitle"/>
          </p:nvPr>
        </p:nvSpPr>
        <p:spPr>
          <a:xfrm>
            <a:off x="76853" y="1984112"/>
            <a:ext cx="8343555" cy="3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2860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600" dirty="0">
                <a:solidFill>
                  <a:srgbClr val="A64D79"/>
                </a:solidFill>
                <a:latin typeface="Candara" panose="020E0502030303020204" pitchFamily="34" charset="0"/>
              </a:rPr>
              <a:t>DIRIGIDO A: </a:t>
            </a:r>
            <a:r>
              <a:rPr lang="en" sz="1500" b="0" dirty="0">
                <a:solidFill>
                  <a:schemeClr val="dk2"/>
                </a:solidFill>
                <a:latin typeface="Candara" panose="020E0502030303020204" pitchFamily="34" charset="0"/>
              </a:rPr>
              <a:t>estudiantes de alto rendimiento académico.</a:t>
            </a:r>
            <a:endParaRPr sz="1500" b="0" dirty="0">
              <a:solidFill>
                <a:schemeClr val="dk2"/>
              </a:solidFill>
              <a:latin typeface="Candara" panose="020E0502030303020204" pitchFamily="34" charset="0"/>
            </a:endParaRPr>
          </a:p>
          <a:p>
            <a:pPr marL="22860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600" dirty="0">
                <a:solidFill>
                  <a:srgbClr val="A64D79"/>
                </a:solidFill>
                <a:latin typeface="Candara" panose="020E0502030303020204" pitchFamily="34" charset="0"/>
              </a:rPr>
              <a:t>PROMEDIO: </a:t>
            </a:r>
            <a:r>
              <a:rPr lang="en" sz="1500" dirty="0">
                <a:solidFill>
                  <a:schemeClr val="dk2"/>
                </a:solidFill>
                <a:latin typeface="Candara" panose="020E0502030303020204" pitchFamily="34" charset="0"/>
              </a:rPr>
              <a:t>mínimo de 9.0 y 0% de reprobación.</a:t>
            </a:r>
            <a:endParaRPr sz="1500" dirty="0">
              <a:solidFill>
                <a:schemeClr val="dk2"/>
              </a:solidFill>
              <a:latin typeface="Candara" panose="020E0502030303020204" pitchFamily="34" charset="0"/>
            </a:endParaRPr>
          </a:p>
          <a:p>
            <a:pPr marL="22860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600" dirty="0">
                <a:solidFill>
                  <a:srgbClr val="A64D79"/>
                </a:solidFill>
                <a:latin typeface="Candara" panose="020E0502030303020204" pitchFamily="34" charset="0"/>
              </a:rPr>
              <a:t>SEMESTRE: </a:t>
            </a:r>
            <a:r>
              <a:rPr lang="en" sz="1500" dirty="0">
                <a:solidFill>
                  <a:schemeClr val="dk2"/>
                </a:solidFill>
                <a:latin typeface="Candara" panose="020E0502030303020204" pitchFamily="34" charset="0"/>
              </a:rPr>
              <a:t>tercer semestre en adelante</a:t>
            </a:r>
            <a:r>
              <a:rPr lang="en" sz="1500" b="0" dirty="0">
                <a:solidFill>
                  <a:schemeClr val="dk2"/>
                </a:solidFill>
                <a:latin typeface="Candara" panose="020E0502030303020204" pitchFamily="34" charset="0"/>
              </a:rPr>
              <a:t>.</a:t>
            </a:r>
            <a:endParaRPr sz="1500" b="0" dirty="0">
              <a:solidFill>
                <a:schemeClr val="dk2"/>
              </a:solidFill>
              <a:latin typeface="Candara" panose="020E0502030303020204" pitchFamily="34" charset="0"/>
            </a:endParaRPr>
          </a:p>
          <a:p>
            <a:pPr marL="22860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600" dirty="0">
                <a:solidFill>
                  <a:srgbClr val="A64D79"/>
                </a:solidFill>
                <a:latin typeface="Candara" panose="020E0502030303020204" pitchFamily="34" charset="0"/>
              </a:rPr>
              <a:t>MONTOS: </a:t>
            </a:r>
            <a:r>
              <a:rPr lang="en" sz="1500" b="0" dirty="0">
                <a:solidFill>
                  <a:schemeClr val="dk2"/>
                </a:solidFill>
                <a:latin typeface="Candara" panose="020E0502030303020204" pitchFamily="34" charset="0"/>
              </a:rPr>
              <a:t>$3,000.00, el cual se aplicará directamente a la colegiatura.</a:t>
            </a:r>
            <a:endParaRPr sz="1500" b="0" dirty="0">
              <a:solidFill>
                <a:schemeClr val="dk2"/>
              </a:solidFill>
              <a:latin typeface="Candara" panose="020E0502030303020204" pitchFamily="34" charset="0"/>
            </a:endParaRPr>
          </a:p>
          <a:p>
            <a:pPr marL="22860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600" dirty="0">
                <a:solidFill>
                  <a:srgbClr val="A64D79"/>
                </a:solidFill>
                <a:latin typeface="Candara" panose="020E0502030303020204" pitchFamily="34" charset="0"/>
              </a:rPr>
              <a:t>PUBLICACIÓN: </a:t>
            </a:r>
            <a:r>
              <a:rPr lang="en" sz="1500" dirty="0">
                <a:solidFill>
                  <a:schemeClr val="dk2"/>
                </a:solidFill>
                <a:latin typeface="Candara" panose="020E0502030303020204" pitchFamily="34" charset="0"/>
              </a:rPr>
              <a:t>cada inicio de semestre</a:t>
            </a:r>
            <a:r>
              <a:rPr lang="en" sz="1500" b="0" dirty="0">
                <a:solidFill>
                  <a:schemeClr val="dk2"/>
                </a:solidFill>
                <a:latin typeface="Candara" panose="020E0502030303020204" pitchFamily="34" charset="0"/>
              </a:rPr>
              <a:t> abre convocatoria.</a:t>
            </a:r>
            <a:endParaRPr sz="1500" b="0" dirty="0">
              <a:solidFill>
                <a:schemeClr val="dk2"/>
              </a:solidFill>
              <a:latin typeface="Candara" panose="020E0502030303020204" pitchFamily="34" charset="0"/>
            </a:endParaRPr>
          </a:p>
          <a:p>
            <a:pPr marL="22860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600" dirty="0">
                <a:solidFill>
                  <a:srgbClr val="A64D79"/>
                </a:solidFill>
                <a:latin typeface="Candara" panose="020E0502030303020204" pitchFamily="34" charset="0"/>
              </a:rPr>
              <a:t>DOCUMENTACIÓN: </a:t>
            </a:r>
            <a:r>
              <a:rPr lang="en" sz="1500" b="0" dirty="0">
                <a:solidFill>
                  <a:schemeClr val="dk2"/>
                </a:solidFill>
                <a:latin typeface="Candara" panose="020E0502030303020204" pitchFamily="34" charset="0"/>
              </a:rPr>
              <a:t>solicitud de beca, Kárdex y carga académica actual.</a:t>
            </a:r>
            <a:endParaRPr sz="1500" b="0" dirty="0">
              <a:solidFill>
                <a:schemeClr val="dk2"/>
              </a:solidFill>
              <a:latin typeface="Candara" panose="020E0502030303020204" pitchFamily="34" charset="0"/>
            </a:endParaRPr>
          </a:p>
          <a:p>
            <a:pPr marL="0" lvl="0" indent="0" algn="just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600" dirty="0">
                <a:solidFill>
                  <a:srgbClr val="A64D79"/>
                </a:solidFill>
                <a:latin typeface="Candara" panose="020E0502030303020204" pitchFamily="34" charset="0"/>
              </a:rPr>
              <a:t>MODALIDADES:</a:t>
            </a:r>
            <a:endParaRPr sz="1600" dirty="0">
              <a:solidFill>
                <a:srgbClr val="A64D79"/>
              </a:solidFill>
              <a:latin typeface="Candara" panose="020E0502030303020204" pitchFamily="34" charset="0"/>
            </a:endParaRPr>
          </a:p>
          <a:p>
            <a:pPr marL="0" lvl="0" indent="0" algn="just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500" b="0" dirty="0">
                <a:solidFill>
                  <a:schemeClr val="dk2"/>
                </a:solidFill>
                <a:latin typeface="Candara" panose="020E0502030303020204" pitchFamily="34" charset="0"/>
              </a:rPr>
              <a:t>a.Servicio de 45 hrs. al semestre, en algún proyecto institucional seleccionado.</a:t>
            </a:r>
            <a:endParaRPr sz="1500" b="0" dirty="0">
              <a:solidFill>
                <a:schemeClr val="dk2"/>
              </a:solidFill>
              <a:latin typeface="Candara" panose="020E0502030303020204" pitchFamily="34" charset="0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500" b="0" dirty="0">
                <a:solidFill>
                  <a:schemeClr val="dk2"/>
                </a:solidFill>
                <a:latin typeface="Candara" panose="020E0502030303020204" pitchFamily="34" charset="0"/>
              </a:rPr>
              <a:t>Ser miembro activo del Consejo Directivo Institucional o miembro de alguna Asociación Estudiantil (sociedad de alumnos) de ITSON.</a:t>
            </a:r>
            <a:endParaRPr sz="1100" dirty="0">
              <a:latin typeface="Candara" panose="020E0502030303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endParaRPr sz="1000" dirty="0"/>
          </a:p>
        </p:txBody>
      </p:sp>
      <p:grpSp>
        <p:nvGrpSpPr>
          <p:cNvPr id="1031" name="Google Shape;1031;g23baac3b00c_0_58"/>
          <p:cNvGrpSpPr/>
          <p:nvPr/>
        </p:nvGrpSpPr>
        <p:grpSpPr>
          <a:xfrm>
            <a:off x="2555896" y="549218"/>
            <a:ext cx="4688712" cy="176025"/>
            <a:chOff x="4345425" y="2175475"/>
            <a:chExt cx="800750" cy="176025"/>
          </a:xfrm>
        </p:grpSpPr>
        <p:sp>
          <p:nvSpPr>
            <p:cNvPr id="1032" name="Google Shape;1032;g23baac3b00c_0_58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g23baac3b00c_0_58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34" name="Google Shape;1034;g23baac3b00c_0_58"/>
          <p:cNvGrpSpPr/>
          <p:nvPr/>
        </p:nvGrpSpPr>
        <p:grpSpPr>
          <a:xfrm>
            <a:off x="-849829" y="195190"/>
            <a:ext cx="2433812" cy="320922"/>
            <a:chOff x="1394800" y="3522000"/>
            <a:chExt cx="1048650" cy="138275"/>
          </a:xfrm>
        </p:grpSpPr>
        <p:sp>
          <p:nvSpPr>
            <p:cNvPr id="1035" name="Google Shape;1035;g23baac3b00c_0_58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g23baac3b00c_0_58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g23baac3b00c_0_58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g23baac3b00c_0_58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g23baac3b00c_0_58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g23baac3b00c_0_58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g23baac3b00c_0_58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g23baac3b00c_0_58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g23baac3b00c_0_58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44" name="Google Shape;1044;g23baac3b00c_0_58"/>
          <p:cNvGrpSpPr/>
          <p:nvPr/>
        </p:nvGrpSpPr>
        <p:grpSpPr>
          <a:xfrm rot="-2482112">
            <a:off x="7716700" y="3553287"/>
            <a:ext cx="953582" cy="396167"/>
            <a:chOff x="-605225" y="2384875"/>
            <a:chExt cx="787975" cy="303650"/>
          </a:xfrm>
        </p:grpSpPr>
        <p:sp>
          <p:nvSpPr>
            <p:cNvPr id="1045" name="Google Shape;1045;g23baac3b00c_0_58"/>
            <p:cNvSpPr/>
            <p:nvPr/>
          </p:nvSpPr>
          <p:spPr>
            <a:xfrm>
              <a:off x="-590425" y="2487650"/>
              <a:ext cx="686525" cy="159875"/>
            </a:xfrm>
            <a:custGeom>
              <a:avLst/>
              <a:gdLst/>
              <a:ahLst/>
              <a:cxnLst/>
              <a:rect l="l" t="t" r="r" b="b"/>
              <a:pathLst>
                <a:path w="27461" h="6395" extrusionOk="0">
                  <a:moveTo>
                    <a:pt x="17473" y="1"/>
                  </a:moveTo>
                  <a:cubicBezTo>
                    <a:pt x="16136" y="1"/>
                    <a:pt x="14809" y="732"/>
                    <a:pt x="14267" y="2030"/>
                  </a:cubicBezTo>
                  <a:cubicBezTo>
                    <a:pt x="13686" y="3421"/>
                    <a:pt x="13393" y="4779"/>
                    <a:pt x="11543" y="4779"/>
                  </a:cubicBezTo>
                  <a:lnTo>
                    <a:pt x="11525" y="4779"/>
                  </a:lnTo>
                  <a:cubicBezTo>
                    <a:pt x="9849" y="4772"/>
                    <a:pt x="8548" y="3531"/>
                    <a:pt x="7374" y="2493"/>
                  </a:cubicBezTo>
                  <a:cubicBezTo>
                    <a:pt x="6479" y="1698"/>
                    <a:pt x="5474" y="914"/>
                    <a:pt x="4236" y="781"/>
                  </a:cubicBezTo>
                  <a:cubicBezTo>
                    <a:pt x="4108" y="768"/>
                    <a:pt x="3984" y="760"/>
                    <a:pt x="3859" y="760"/>
                  </a:cubicBezTo>
                  <a:cubicBezTo>
                    <a:pt x="2607" y="760"/>
                    <a:pt x="1527" y="1420"/>
                    <a:pt x="454" y="2033"/>
                  </a:cubicBezTo>
                  <a:cubicBezTo>
                    <a:pt x="235" y="2155"/>
                    <a:pt x="104" y="2305"/>
                    <a:pt x="33" y="2461"/>
                  </a:cubicBezTo>
                  <a:cubicBezTo>
                    <a:pt x="1070" y="1973"/>
                    <a:pt x="2233" y="1744"/>
                    <a:pt x="3395" y="1744"/>
                  </a:cubicBezTo>
                  <a:cubicBezTo>
                    <a:pt x="4201" y="1744"/>
                    <a:pt x="5011" y="1855"/>
                    <a:pt x="5773" y="2065"/>
                  </a:cubicBezTo>
                  <a:cubicBezTo>
                    <a:pt x="6864" y="2365"/>
                    <a:pt x="7788" y="2985"/>
                    <a:pt x="8683" y="3656"/>
                  </a:cubicBezTo>
                  <a:cubicBezTo>
                    <a:pt x="9606" y="4347"/>
                    <a:pt x="10916" y="5588"/>
                    <a:pt x="12174" y="5588"/>
                  </a:cubicBezTo>
                  <a:cubicBezTo>
                    <a:pt x="12484" y="5588"/>
                    <a:pt x="12794" y="5510"/>
                    <a:pt x="13098" y="5328"/>
                  </a:cubicBezTo>
                  <a:cubicBezTo>
                    <a:pt x="14156" y="4683"/>
                    <a:pt x="14484" y="3232"/>
                    <a:pt x="15333" y="2376"/>
                  </a:cubicBezTo>
                  <a:cubicBezTo>
                    <a:pt x="15989" y="1712"/>
                    <a:pt x="16773" y="1463"/>
                    <a:pt x="17686" y="1445"/>
                  </a:cubicBezTo>
                  <a:lnTo>
                    <a:pt x="17826" y="1445"/>
                  </a:lnTo>
                  <a:cubicBezTo>
                    <a:pt x="18692" y="1445"/>
                    <a:pt x="19419" y="1588"/>
                    <a:pt x="20107" y="2162"/>
                  </a:cubicBezTo>
                  <a:cubicBezTo>
                    <a:pt x="21352" y="3199"/>
                    <a:pt x="22490" y="4002"/>
                    <a:pt x="24162" y="4205"/>
                  </a:cubicBezTo>
                  <a:cubicBezTo>
                    <a:pt x="25250" y="4337"/>
                    <a:pt x="23909" y="4494"/>
                    <a:pt x="23324" y="4494"/>
                  </a:cubicBezTo>
                  <a:cubicBezTo>
                    <a:pt x="23249" y="4494"/>
                    <a:pt x="23188" y="4494"/>
                    <a:pt x="23146" y="4487"/>
                  </a:cubicBezTo>
                  <a:cubicBezTo>
                    <a:pt x="22143" y="4365"/>
                    <a:pt x="21177" y="4140"/>
                    <a:pt x="20265" y="3699"/>
                  </a:cubicBezTo>
                  <a:cubicBezTo>
                    <a:pt x="20008" y="3574"/>
                    <a:pt x="19755" y="3434"/>
                    <a:pt x="19512" y="3281"/>
                  </a:cubicBezTo>
                  <a:lnTo>
                    <a:pt x="19512" y="3281"/>
                  </a:lnTo>
                  <a:cubicBezTo>
                    <a:pt x="20107" y="3902"/>
                    <a:pt x="20731" y="4440"/>
                    <a:pt x="21641" y="4782"/>
                  </a:cubicBezTo>
                  <a:cubicBezTo>
                    <a:pt x="22333" y="5047"/>
                    <a:pt x="23050" y="5172"/>
                    <a:pt x="23756" y="5172"/>
                  </a:cubicBezTo>
                  <a:cubicBezTo>
                    <a:pt x="24857" y="5172"/>
                    <a:pt x="25938" y="4861"/>
                    <a:pt x="26876" y="4287"/>
                  </a:cubicBezTo>
                  <a:cubicBezTo>
                    <a:pt x="26904" y="4237"/>
                    <a:pt x="26932" y="4183"/>
                    <a:pt x="26957" y="4134"/>
                  </a:cubicBezTo>
                  <a:cubicBezTo>
                    <a:pt x="27115" y="3824"/>
                    <a:pt x="27278" y="3503"/>
                    <a:pt x="27339" y="3185"/>
                  </a:cubicBezTo>
                  <a:cubicBezTo>
                    <a:pt x="27460" y="2568"/>
                    <a:pt x="27296" y="2330"/>
                    <a:pt x="26972" y="1823"/>
                  </a:cubicBezTo>
                  <a:cubicBezTo>
                    <a:pt x="26957" y="1805"/>
                    <a:pt x="26947" y="1787"/>
                    <a:pt x="26932" y="1766"/>
                  </a:cubicBezTo>
                  <a:cubicBezTo>
                    <a:pt x="26152" y="2832"/>
                    <a:pt x="25000" y="3534"/>
                    <a:pt x="23727" y="3534"/>
                  </a:cubicBezTo>
                  <a:cubicBezTo>
                    <a:pt x="23377" y="3534"/>
                    <a:pt x="23021" y="3481"/>
                    <a:pt x="22661" y="3370"/>
                  </a:cubicBezTo>
                  <a:cubicBezTo>
                    <a:pt x="21070" y="2882"/>
                    <a:pt x="20629" y="1370"/>
                    <a:pt x="19341" y="539"/>
                  </a:cubicBezTo>
                  <a:cubicBezTo>
                    <a:pt x="18774" y="172"/>
                    <a:pt x="18121" y="1"/>
                    <a:pt x="17473" y="1"/>
                  </a:cubicBezTo>
                  <a:close/>
                  <a:moveTo>
                    <a:pt x="3498" y="2262"/>
                  </a:moveTo>
                  <a:cubicBezTo>
                    <a:pt x="2850" y="2262"/>
                    <a:pt x="2182" y="2454"/>
                    <a:pt x="1469" y="2868"/>
                  </a:cubicBezTo>
                  <a:cubicBezTo>
                    <a:pt x="1298" y="2968"/>
                    <a:pt x="1056" y="2996"/>
                    <a:pt x="813" y="2996"/>
                  </a:cubicBezTo>
                  <a:cubicBezTo>
                    <a:pt x="607" y="2996"/>
                    <a:pt x="396" y="2975"/>
                    <a:pt x="235" y="2957"/>
                  </a:cubicBezTo>
                  <a:cubicBezTo>
                    <a:pt x="225" y="2957"/>
                    <a:pt x="125" y="2942"/>
                    <a:pt x="0" y="2921"/>
                  </a:cubicBezTo>
                  <a:lnTo>
                    <a:pt x="0" y="2921"/>
                  </a:lnTo>
                  <a:cubicBezTo>
                    <a:pt x="97" y="3299"/>
                    <a:pt x="485" y="3623"/>
                    <a:pt x="928" y="3623"/>
                  </a:cubicBezTo>
                  <a:cubicBezTo>
                    <a:pt x="1081" y="3623"/>
                    <a:pt x="1241" y="3584"/>
                    <a:pt x="1402" y="3495"/>
                  </a:cubicBezTo>
                  <a:cubicBezTo>
                    <a:pt x="2050" y="3125"/>
                    <a:pt x="2810" y="2540"/>
                    <a:pt x="3566" y="2429"/>
                  </a:cubicBezTo>
                  <a:cubicBezTo>
                    <a:pt x="3645" y="2419"/>
                    <a:pt x="3723" y="2412"/>
                    <a:pt x="3801" y="2412"/>
                  </a:cubicBezTo>
                  <a:cubicBezTo>
                    <a:pt x="4707" y="2412"/>
                    <a:pt x="5442" y="3171"/>
                    <a:pt x="6069" y="3738"/>
                  </a:cubicBezTo>
                  <a:cubicBezTo>
                    <a:pt x="7118" y="4680"/>
                    <a:pt x="8209" y="5574"/>
                    <a:pt x="9553" y="6052"/>
                  </a:cubicBezTo>
                  <a:cubicBezTo>
                    <a:pt x="10180" y="6276"/>
                    <a:pt x="10868" y="6394"/>
                    <a:pt x="11553" y="6394"/>
                  </a:cubicBezTo>
                  <a:cubicBezTo>
                    <a:pt x="12245" y="6394"/>
                    <a:pt x="12933" y="6273"/>
                    <a:pt x="13561" y="6020"/>
                  </a:cubicBezTo>
                  <a:lnTo>
                    <a:pt x="13561" y="6020"/>
                  </a:lnTo>
                  <a:cubicBezTo>
                    <a:pt x="13194" y="6084"/>
                    <a:pt x="12815" y="6116"/>
                    <a:pt x="12438" y="6116"/>
                  </a:cubicBezTo>
                  <a:cubicBezTo>
                    <a:pt x="11215" y="6116"/>
                    <a:pt x="9956" y="5795"/>
                    <a:pt x="8926" y="5231"/>
                  </a:cubicBezTo>
                  <a:cubicBezTo>
                    <a:pt x="7888" y="4665"/>
                    <a:pt x="7014" y="3841"/>
                    <a:pt x="6041" y="3178"/>
                  </a:cubicBezTo>
                  <a:cubicBezTo>
                    <a:pt x="5171" y="2590"/>
                    <a:pt x="4347" y="2262"/>
                    <a:pt x="3498" y="226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g23baac3b00c_0_58"/>
            <p:cNvSpPr/>
            <p:nvPr/>
          </p:nvSpPr>
          <p:spPr>
            <a:xfrm>
              <a:off x="-605225" y="2529200"/>
              <a:ext cx="502600" cy="108950"/>
            </a:xfrm>
            <a:custGeom>
              <a:avLst/>
              <a:gdLst/>
              <a:ahLst/>
              <a:cxnLst/>
              <a:rect l="l" t="t" r="r" b="b"/>
              <a:pathLst>
                <a:path w="20104" h="4358" extrusionOk="0">
                  <a:moveTo>
                    <a:pt x="625" y="799"/>
                  </a:moveTo>
                  <a:lnTo>
                    <a:pt x="625" y="799"/>
                  </a:lnTo>
                  <a:cubicBezTo>
                    <a:pt x="460" y="881"/>
                    <a:pt x="297" y="967"/>
                    <a:pt x="136" y="1059"/>
                  </a:cubicBezTo>
                  <a:cubicBezTo>
                    <a:pt x="1" y="1135"/>
                    <a:pt x="343" y="1216"/>
                    <a:pt x="592" y="1259"/>
                  </a:cubicBezTo>
                  <a:cubicBezTo>
                    <a:pt x="554" y="1109"/>
                    <a:pt x="560" y="952"/>
                    <a:pt x="625" y="799"/>
                  </a:cubicBezTo>
                  <a:close/>
                  <a:moveTo>
                    <a:pt x="17986" y="1"/>
                  </a:moveTo>
                  <a:cubicBezTo>
                    <a:pt x="17669" y="1"/>
                    <a:pt x="17355" y="129"/>
                    <a:pt x="17062" y="432"/>
                  </a:cubicBezTo>
                  <a:cubicBezTo>
                    <a:pt x="16557" y="959"/>
                    <a:pt x="16552" y="1812"/>
                    <a:pt x="16239" y="2457"/>
                  </a:cubicBezTo>
                  <a:cubicBezTo>
                    <a:pt x="15786" y="3381"/>
                    <a:pt x="15033" y="4002"/>
                    <a:pt x="14153" y="4358"/>
                  </a:cubicBezTo>
                  <a:cubicBezTo>
                    <a:pt x="14281" y="4336"/>
                    <a:pt x="14409" y="4308"/>
                    <a:pt x="14538" y="4276"/>
                  </a:cubicBezTo>
                  <a:cubicBezTo>
                    <a:pt x="15430" y="4055"/>
                    <a:pt x="16050" y="3516"/>
                    <a:pt x="16560" y="2774"/>
                  </a:cubicBezTo>
                  <a:cubicBezTo>
                    <a:pt x="16967" y="2187"/>
                    <a:pt x="17943" y="275"/>
                    <a:pt x="18528" y="275"/>
                  </a:cubicBezTo>
                  <a:cubicBezTo>
                    <a:pt x="18539" y="275"/>
                    <a:pt x="18553" y="275"/>
                    <a:pt x="18568" y="279"/>
                  </a:cubicBezTo>
                  <a:cubicBezTo>
                    <a:pt x="18568" y="279"/>
                    <a:pt x="19327" y="1059"/>
                    <a:pt x="19534" y="1220"/>
                  </a:cubicBezTo>
                  <a:cubicBezTo>
                    <a:pt x="19719" y="1362"/>
                    <a:pt x="19908" y="1498"/>
                    <a:pt x="20104" y="1619"/>
                  </a:cubicBezTo>
                  <a:cubicBezTo>
                    <a:pt x="19791" y="1295"/>
                    <a:pt x="19488" y="946"/>
                    <a:pt x="19152" y="589"/>
                  </a:cubicBezTo>
                  <a:cubicBezTo>
                    <a:pt x="18813" y="229"/>
                    <a:pt x="18400" y="1"/>
                    <a:pt x="1798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g23baac3b00c_0_58"/>
            <p:cNvSpPr/>
            <p:nvPr/>
          </p:nvSpPr>
          <p:spPr>
            <a:xfrm>
              <a:off x="-591400" y="2523750"/>
              <a:ext cx="632225" cy="116825"/>
            </a:xfrm>
            <a:custGeom>
              <a:avLst/>
              <a:gdLst/>
              <a:ahLst/>
              <a:cxnLst/>
              <a:rect l="l" t="t" r="r" b="b"/>
              <a:pathLst>
                <a:path w="25289" h="4673" extrusionOk="0">
                  <a:moveTo>
                    <a:pt x="17725" y="1"/>
                  </a:moveTo>
                  <a:cubicBezTo>
                    <a:pt x="16812" y="19"/>
                    <a:pt x="16028" y="268"/>
                    <a:pt x="15372" y="932"/>
                  </a:cubicBezTo>
                  <a:cubicBezTo>
                    <a:pt x="14523" y="1788"/>
                    <a:pt x="14195" y="3239"/>
                    <a:pt x="13137" y="3884"/>
                  </a:cubicBezTo>
                  <a:cubicBezTo>
                    <a:pt x="12833" y="4066"/>
                    <a:pt x="12523" y="4144"/>
                    <a:pt x="12213" y="4144"/>
                  </a:cubicBezTo>
                  <a:cubicBezTo>
                    <a:pt x="10955" y="4144"/>
                    <a:pt x="9645" y="2903"/>
                    <a:pt x="8722" y="2212"/>
                  </a:cubicBezTo>
                  <a:cubicBezTo>
                    <a:pt x="7827" y="1541"/>
                    <a:pt x="6903" y="921"/>
                    <a:pt x="5812" y="621"/>
                  </a:cubicBezTo>
                  <a:cubicBezTo>
                    <a:pt x="5050" y="411"/>
                    <a:pt x="4240" y="300"/>
                    <a:pt x="3434" y="300"/>
                  </a:cubicBezTo>
                  <a:cubicBezTo>
                    <a:pt x="2272" y="300"/>
                    <a:pt x="1109" y="529"/>
                    <a:pt x="72" y="1017"/>
                  </a:cubicBezTo>
                  <a:cubicBezTo>
                    <a:pt x="7" y="1170"/>
                    <a:pt x="1" y="1327"/>
                    <a:pt x="39" y="1477"/>
                  </a:cubicBezTo>
                  <a:cubicBezTo>
                    <a:pt x="164" y="1498"/>
                    <a:pt x="264" y="1513"/>
                    <a:pt x="274" y="1513"/>
                  </a:cubicBezTo>
                  <a:cubicBezTo>
                    <a:pt x="435" y="1531"/>
                    <a:pt x="646" y="1552"/>
                    <a:pt x="852" y="1552"/>
                  </a:cubicBezTo>
                  <a:cubicBezTo>
                    <a:pt x="1095" y="1552"/>
                    <a:pt x="1337" y="1524"/>
                    <a:pt x="1508" y="1424"/>
                  </a:cubicBezTo>
                  <a:cubicBezTo>
                    <a:pt x="2221" y="1010"/>
                    <a:pt x="2889" y="818"/>
                    <a:pt x="3537" y="818"/>
                  </a:cubicBezTo>
                  <a:cubicBezTo>
                    <a:pt x="4386" y="818"/>
                    <a:pt x="5210" y="1146"/>
                    <a:pt x="6080" y="1734"/>
                  </a:cubicBezTo>
                  <a:cubicBezTo>
                    <a:pt x="7053" y="2397"/>
                    <a:pt x="7927" y="3221"/>
                    <a:pt x="8965" y="3787"/>
                  </a:cubicBezTo>
                  <a:cubicBezTo>
                    <a:pt x="9995" y="4351"/>
                    <a:pt x="11254" y="4672"/>
                    <a:pt x="12477" y="4672"/>
                  </a:cubicBezTo>
                  <a:cubicBezTo>
                    <a:pt x="12854" y="4672"/>
                    <a:pt x="13233" y="4640"/>
                    <a:pt x="13600" y="4576"/>
                  </a:cubicBezTo>
                  <a:cubicBezTo>
                    <a:pt x="14480" y="4220"/>
                    <a:pt x="15233" y="3599"/>
                    <a:pt x="15686" y="2675"/>
                  </a:cubicBezTo>
                  <a:cubicBezTo>
                    <a:pt x="15999" y="2030"/>
                    <a:pt x="16004" y="1177"/>
                    <a:pt x="16509" y="650"/>
                  </a:cubicBezTo>
                  <a:cubicBezTo>
                    <a:pt x="16802" y="347"/>
                    <a:pt x="17116" y="219"/>
                    <a:pt x="17433" y="219"/>
                  </a:cubicBezTo>
                  <a:cubicBezTo>
                    <a:pt x="17847" y="219"/>
                    <a:pt x="18260" y="447"/>
                    <a:pt x="18599" y="807"/>
                  </a:cubicBezTo>
                  <a:cubicBezTo>
                    <a:pt x="18935" y="1164"/>
                    <a:pt x="19238" y="1513"/>
                    <a:pt x="19551" y="1837"/>
                  </a:cubicBezTo>
                  <a:cubicBezTo>
                    <a:pt x="19794" y="1990"/>
                    <a:pt x="20047" y="2130"/>
                    <a:pt x="20304" y="2255"/>
                  </a:cubicBezTo>
                  <a:cubicBezTo>
                    <a:pt x="21216" y="2696"/>
                    <a:pt x="22182" y="2921"/>
                    <a:pt x="23185" y="3043"/>
                  </a:cubicBezTo>
                  <a:cubicBezTo>
                    <a:pt x="23227" y="3050"/>
                    <a:pt x="23288" y="3050"/>
                    <a:pt x="23363" y="3050"/>
                  </a:cubicBezTo>
                  <a:cubicBezTo>
                    <a:pt x="23948" y="3050"/>
                    <a:pt x="25289" y="2893"/>
                    <a:pt x="24201" y="2761"/>
                  </a:cubicBezTo>
                  <a:cubicBezTo>
                    <a:pt x="22529" y="2558"/>
                    <a:pt x="21391" y="1755"/>
                    <a:pt x="20146" y="718"/>
                  </a:cubicBezTo>
                  <a:cubicBezTo>
                    <a:pt x="19458" y="144"/>
                    <a:pt x="18731" y="1"/>
                    <a:pt x="17865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g23baac3b00c_0_58"/>
            <p:cNvSpPr/>
            <p:nvPr/>
          </p:nvSpPr>
          <p:spPr>
            <a:xfrm>
              <a:off x="7200" y="2384875"/>
              <a:ext cx="175550" cy="303650"/>
            </a:xfrm>
            <a:custGeom>
              <a:avLst/>
              <a:gdLst/>
              <a:ahLst/>
              <a:cxnLst/>
              <a:rect l="l" t="t" r="r" b="b"/>
              <a:pathLst>
                <a:path w="7022" h="12146" extrusionOk="0">
                  <a:moveTo>
                    <a:pt x="1559" y="1"/>
                  </a:moveTo>
                  <a:cubicBezTo>
                    <a:pt x="909" y="1"/>
                    <a:pt x="0" y="489"/>
                    <a:pt x="307" y="1010"/>
                  </a:cubicBezTo>
                  <a:cubicBezTo>
                    <a:pt x="164" y="1145"/>
                    <a:pt x="104" y="1298"/>
                    <a:pt x="185" y="1444"/>
                  </a:cubicBezTo>
                  <a:cubicBezTo>
                    <a:pt x="1045" y="2993"/>
                    <a:pt x="2072" y="4397"/>
                    <a:pt x="3027" y="5877"/>
                  </a:cubicBezTo>
                  <a:cubicBezTo>
                    <a:pt x="3052" y="5848"/>
                    <a:pt x="3074" y="5817"/>
                    <a:pt x="3095" y="5784"/>
                  </a:cubicBezTo>
                  <a:cubicBezTo>
                    <a:pt x="3206" y="5631"/>
                    <a:pt x="3352" y="5527"/>
                    <a:pt x="3519" y="5470"/>
                  </a:cubicBezTo>
                  <a:cubicBezTo>
                    <a:pt x="2749" y="4632"/>
                    <a:pt x="1979" y="3794"/>
                    <a:pt x="1209" y="2960"/>
                  </a:cubicBezTo>
                  <a:cubicBezTo>
                    <a:pt x="588" y="2282"/>
                    <a:pt x="1169" y="1737"/>
                    <a:pt x="1811" y="1737"/>
                  </a:cubicBezTo>
                  <a:cubicBezTo>
                    <a:pt x="2083" y="1737"/>
                    <a:pt x="2368" y="1837"/>
                    <a:pt x="2575" y="2065"/>
                  </a:cubicBezTo>
                  <a:cubicBezTo>
                    <a:pt x="3819" y="3416"/>
                    <a:pt x="5063" y="4768"/>
                    <a:pt x="6304" y="6120"/>
                  </a:cubicBezTo>
                  <a:cubicBezTo>
                    <a:pt x="6330" y="6148"/>
                    <a:pt x="6355" y="6173"/>
                    <a:pt x="6376" y="6202"/>
                  </a:cubicBezTo>
                  <a:cubicBezTo>
                    <a:pt x="6501" y="6073"/>
                    <a:pt x="6633" y="5948"/>
                    <a:pt x="6771" y="5830"/>
                  </a:cubicBezTo>
                  <a:cubicBezTo>
                    <a:pt x="7021" y="5610"/>
                    <a:pt x="7000" y="5342"/>
                    <a:pt x="6743" y="5164"/>
                  </a:cubicBezTo>
                  <a:cubicBezTo>
                    <a:pt x="4818" y="3859"/>
                    <a:pt x="3309" y="2190"/>
                    <a:pt x="2086" y="218"/>
                  </a:cubicBezTo>
                  <a:cubicBezTo>
                    <a:pt x="1994" y="65"/>
                    <a:pt x="1794" y="1"/>
                    <a:pt x="1559" y="1"/>
                  </a:cubicBezTo>
                  <a:close/>
                  <a:moveTo>
                    <a:pt x="4721" y="6779"/>
                  </a:moveTo>
                  <a:cubicBezTo>
                    <a:pt x="4237" y="7443"/>
                    <a:pt x="3641" y="7988"/>
                    <a:pt x="2971" y="8398"/>
                  </a:cubicBezTo>
                  <a:cubicBezTo>
                    <a:pt x="2403" y="9457"/>
                    <a:pt x="1965" y="10594"/>
                    <a:pt x="1544" y="11739"/>
                  </a:cubicBezTo>
                  <a:cubicBezTo>
                    <a:pt x="1437" y="12028"/>
                    <a:pt x="1726" y="12145"/>
                    <a:pt x="2107" y="12145"/>
                  </a:cubicBezTo>
                  <a:cubicBezTo>
                    <a:pt x="2611" y="12145"/>
                    <a:pt x="3281" y="11936"/>
                    <a:pt x="3412" y="11628"/>
                  </a:cubicBezTo>
                  <a:cubicBezTo>
                    <a:pt x="3873" y="10555"/>
                    <a:pt x="4332" y="9485"/>
                    <a:pt x="4793" y="8412"/>
                  </a:cubicBezTo>
                  <a:cubicBezTo>
                    <a:pt x="4803" y="8384"/>
                    <a:pt x="4818" y="8351"/>
                    <a:pt x="4832" y="8320"/>
                  </a:cubicBezTo>
                  <a:cubicBezTo>
                    <a:pt x="5020" y="7973"/>
                    <a:pt x="5228" y="7635"/>
                    <a:pt x="5453" y="7310"/>
                  </a:cubicBezTo>
                  <a:cubicBezTo>
                    <a:pt x="5264" y="7267"/>
                    <a:pt x="5085" y="7171"/>
                    <a:pt x="4939" y="7015"/>
                  </a:cubicBezTo>
                  <a:cubicBezTo>
                    <a:pt x="4864" y="6936"/>
                    <a:pt x="4793" y="6857"/>
                    <a:pt x="4721" y="677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g23baac3b00c_0_58"/>
            <p:cNvSpPr/>
            <p:nvPr/>
          </p:nvSpPr>
          <p:spPr>
            <a:xfrm>
              <a:off x="81450" y="2521625"/>
              <a:ext cx="43775" cy="73200"/>
            </a:xfrm>
            <a:custGeom>
              <a:avLst/>
              <a:gdLst/>
              <a:ahLst/>
              <a:cxnLst/>
              <a:rect l="l" t="t" r="r" b="b"/>
              <a:pathLst>
                <a:path w="1751" h="2928" extrusionOk="0">
                  <a:moveTo>
                    <a:pt x="549" y="0"/>
                  </a:moveTo>
                  <a:cubicBezTo>
                    <a:pt x="382" y="57"/>
                    <a:pt x="236" y="161"/>
                    <a:pt x="125" y="314"/>
                  </a:cubicBezTo>
                  <a:cubicBezTo>
                    <a:pt x="104" y="347"/>
                    <a:pt x="82" y="378"/>
                    <a:pt x="57" y="407"/>
                  </a:cubicBezTo>
                  <a:cubicBezTo>
                    <a:pt x="72" y="428"/>
                    <a:pt x="82" y="446"/>
                    <a:pt x="97" y="464"/>
                  </a:cubicBezTo>
                  <a:cubicBezTo>
                    <a:pt x="421" y="971"/>
                    <a:pt x="585" y="1209"/>
                    <a:pt x="464" y="1826"/>
                  </a:cubicBezTo>
                  <a:cubicBezTo>
                    <a:pt x="403" y="2144"/>
                    <a:pt x="240" y="2465"/>
                    <a:pt x="82" y="2775"/>
                  </a:cubicBezTo>
                  <a:cubicBezTo>
                    <a:pt x="57" y="2824"/>
                    <a:pt x="29" y="2878"/>
                    <a:pt x="1" y="2928"/>
                  </a:cubicBezTo>
                  <a:cubicBezTo>
                    <a:pt x="671" y="2518"/>
                    <a:pt x="1267" y="1973"/>
                    <a:pt x="1751" y="1309"/>
                  </a:cubicBezTo>
                  <a:cubicBezTo>
                    <a:pt x="1352" y="874"/>
                    <a:pt x="949" y="436"/>
                    <a:pt x="54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g23baac3b00c_0_58"/>
            <p:cNvSpPr/>
            <p:nvPr/>
          </p:nvSpPr>
          <p:spPr>
            <a:xfrm>
              <a:off x="143500" y="2539900"/>
              <a:ext cx="35675" cy="28475"/>
            </a:xfrm>
            <a:custGeom>
              <a:avLst/>
              <a:gdLst/>
              <a:ahLst/>
              <a:cxnLst/>
              <a:rect l="l" t="t" r="r" b="b"/>
              <a:pathLst>
                <a:path w="1427" h="1139" extrusionOk="0">
                  <a:moveTo>
                    <a:pt x="924" y="1"/>
                  </a:moveTo>
                  <a:lnTo>
                    <a:pt x="924" y="1"/>
                  </a:lnTo>
                  <a:cubicBezTo>
                    <a:pt x="578" y="346"/>
                    <a:pt x="274" y="720"/>
                    <a:pt x="1" y="1109"/>
                  </a:cubicBezTo>
                  <a:cubicBezTo>
                    <a:pt x="82" y="1130"/>
                    <a:pt x="168" y="1138"/>
                    <a:pt x="250" y="1138"/>
                  </a:cubicBezTo>
                  <a:cubicBezTo>
                    <a:pt x="867" y="1138"/>
                    <a:pt x="1426" y="635"/>
                    <a:pt x="924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g23baac3b00c_0_58"/>
            <p:cNvSpPr/>
            <p:nvPr/>
          </p:nvSpPr>
          <p:spPr>
            <a:xfrm>
              <a:off x="21900" y="2428300"/>
              <a:ext cx="144725" cy="139325"/>
            </a:xfrm>
            <a:custGeom>
              <a:avLst/>
              <a:gdLst/>
              <a:ahLst/>
              <a:cxnLst/>
              <a:rect l="l" t="t" r="r" b="b"/>
              <a:pathLst>
                <a:path w="5789" h="5573" extrusionOk="0">
                  <a:moveTo>
                    <a:pt x="1223" y="0"/>
                  </a:moveTo>
                  <a:cubicBezTo>
                    <a:pt x="581" y="0"/>
                    <a:pt x="0" y="545"/>
                    <a:pt x="621" y="1223"/>
                  </a:cubicBezTo>
                  <a:cubicBezTo>
                    <a:pt x="1391" y="2057"/>
                    <a:pt x="2161" y="2895"/>
                    <a:pt x="2931" y="3733"/>
                  </a:cubicBezTo>
                  <a:cubicBezTo>
                    <a:pt x="3038" y="3698"/>
                    <a:pt x="3156" y="3680"/>
                    <a:pt x="3274" y="3680"/>
                  </a:cubicBezTo>
                  <a:cubicBezTo>
                    <a:pt x="3958" y="3680"/>
                    <a:pt x="4679" y="4265"/>
                    <a:pt x="4197" y="4953"/>
                  </a:cubicBezTo>
                  <a:cubicBezTo>
                    <a:pt x="4176" y="4982"/>
                    <a:pt x="4154" y="5013"/>
                    <a:pt x="4133" y="5042"/>
                  </a:cubicBezTo>
                  <a:cubicBezTo>
                    <a:pt x="4205" y="5120"/>
                    <a:pt x="4276" y="5199"/>
                    <a:pt x="4351" y="5278"/>
                  </a:cubicBezTo>
                  <a:cubicBezTo>
                    <a:pt x="4497" y="5434"/>
                    <a:pt x="4676" y="5530"/>
                    <a:pt x="4865" y="5573"/>
                  </a:cubicBezTo>
                  <a:cubicBezTo>
                    <a:pt x="5138" y="5184"/>
                    <a:pt x="5442" y="4810"/>
                    <a:pt x="5788" y="4465"/>
                  </a:cubicBezTo>
                  <a:cubicBezTo>
                    <a:pt x="5767" y="4436"/>
                    <a:pt x="5742" y="4411"/>
                    <a:pt x="5716" y="4383"/>
                  </a:cubicBezTo>
                  <a:cubicBezTo>
                    <a:pt x="4475" y="3031"/>
                    <a:pt x="3231" y="1679"/>
                    <a:pt x="1987" y="328"/>
                  </a:cubicBezTo>
                  <a:cubicBezTo>
                    <a:pt x="1780" y="100"/>
                    <a:pt x="1495" y="0"/>
                    <a:pt x="1223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g23baac3b00c_0_58"/>
            <p:cNvSpPr/>
            <p:nvPr/>
          </p:nvSpPr>
          <p:spPr>
            <a:xfrm>
              <a:off x="95175" y="2520275"/>
              <a:ext cx="43700" cy="34100"/>
            </a:xfrm>
            <a:custGeom>
              <a:avLst/>
              <a:gdLst/>
              <a:ahLst/>
              <a:cxnLst/>
              <a:rect l="l" t="t" r="r" b="b"/>
              <a:pathLst>
                <a:path w="1748" h="1364" extrusionOk="0">
                  <a:moveTo>
                    <a:pt x="343" y="1"/>
                  </a:moveTo>
                  <a:cubicBezTo>
                    <a:pt x="225" y="1"/>
                    <a:pt x="107" y="19"/>
                    <a:pt x="0" y="54"/>
                  </a:cubicBezTo>
                  <a:cubicBezTo>
                    <a:pt x="400" y="490"/>
                    <a:pt x="803" y="928"/>
                    <a:pt x="1202" y="1363"/>
                  </a:cubicBezTo>
                  <a:cubicBezTo>
                    <a:pt x="1223" y="1334"/>
                    <a:pt x="1245" y="1303"/>
                    <a:pt x="1266" y="1274"/>
                  </a:cubicBezTo>
                  <a:cubicBezTo>
                    <a:pt x="1748" y="586"/>
                    <a:pt x="1027" y="1"/>
                    <a:pt x="34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3316" name="Picture 4" descr="No hay ninguna descripción de la foto disponible.">
            <a:extLst>
              <a:ext uri="{FF2B5EF4-FFF2-40B4-BE49-F238E27FC236}">
                <a16:creationId xmlns:a16="http://schemas.microsoft.com/office/drawing/2014/main" id="{1B2B42F3-F46B-4FC3-B710-FA9F3D37EA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1" t="7132" r="13757" b="21744"/>
          <a:stretch/>
        </p:blipFill>
        <p:spPr bwMode="auto">
          <a:xfrm>
            <a:off x="6145888" y="2058011"/>
            <a:ext cx="1721416" cy="184690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id="{E3E2EDD3-4B5A-422E-93B0-76B67FDAFAEB}"/>
              </a:ext>
            </a:extLst>
          </p:cNvPr>
          <p:cNvSpPr txBox="1"/>
          <p:nvPr/>
        </p:nvSpPr>
        <p:spPr>
          <a:xfrm>
            <a:off x="142184" y="735215"/>
            <a:ext cx="8281818" cy="12082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s-MX" sz="1600" b="0" dirty="0">
                <a:solidFill>
                  <a:schemeClr val="dk2"/>
                </a:solidFill>
                <a:latin typeface="Candara" panose="020E0502030303020204" pitchFamily="34" charset="0"/>
              </a:rPr>
              <a:t>Busca incrementar la calidad educativa de los alumnos ITSON, incentivando la excelencia en su desempeño académico y tiene como objetivo otorgar incentivos que brinden mejores oportunidades de desarrollo académico y extracurricular, promoviendo la reciprocidad alumno - universidad, por medio de la participación activa de los alumnos ARA.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Google Shape;1057;g23baac3b00c_0_96"/>
          <p:cNvSpPr txBox="1">
            <a:spLocks noGrp="1"/>
          </p:cNvSpPr>
          <p:nvPr>
            <p:ph type="title" idx="4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dirty="0">
                <a:sym typeface="Calibri"/>
              </a:rPr>
              <a:t>RESPONSABLES EN CADA UNIDAD</a:t>
            </a:r>
            <a:endParaRPr dirty="0"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32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grpSp>
        <p:nvGrpSpPr>
          <p:cNvPr id="1058" name="Google Shape;1058;g23baac3b00c_0_96"/>
          <p:cNvGrpSpPr/>
          <p:nvPr/>
        </p:nvGrpSpPr>
        <p:grpSpPr>
          <a:xfrm>
            <a:off x="2198701" y="947200"/>
            <a:ext cx="4688712" cy="176025"/>
            <a:chOff x="4345425" y="2175475"/>
            <a:chExt cx="800750" cy="176025"/>
          </a:xfrm>
        </p:grpSpPr>
        <p:sp>
          <p:nvSpPr>
            <p:cNvPr id="1059" name="Google Shape;1059;g23baac3b00c_0_96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g23baac3b00c_0_96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1" name="Google Shape;1061;g23baac3b00c_0_96"/>
          <p:cNvGrpSpPr/>
          <p:nvPr/>
        </p:nvGrpSpPr>
        <p:grpSpPr>
          <a:xfrm>
            <a:off x="-627655" y="296734"/>
            <a:ext cx="2433812" cy="320922"/>
            <a:chOff x="1394800" y="3522000"/>
            <a:chExt cx="1048650" cy="138275"/>
          </a:xfrm>
        </p:grpSpPr>
        <p:sp>
          <p:nvSpPr>
            <p:cNvPr id="1062" name="Google Shape;1062;g23baac3b00c_0_96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g23baac3b00c_0_96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g23baac3b00c_0_96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g23baac3b00c_0_96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g23baac3b00c_0_96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g23baac3b00c_0_96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g23baac3b00c_0_96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g23baac3b00c_0_96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g23baac3b00c_0_96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71" name="Google Shape;1071;g23baac3b00c_0_96"/>
          <p:cNvGrpSpPr/>
          <p:nvPr/>
        </p:nvGrpSpPr>
        <p:grpSpPr>
          <a:xfrm rot="-2482112">
            <a:off x="7698530" y="4332425"/>
            <a:ext cx="953582" cy="396167"/>
            <a:chOff x="-605225" y="2384875"/>
            <a:chExt cx="787975" cy="303650"/>
          </a:xfrm>
        </p:grpSpPr>
        <p:sp>
          <p:nvSpPr>
            <p:cNvPr id="1072" name="Google Shape;1072;g23baac3b00c_0_96"/>
            <p:cNvSpPr/>
            <p:nvPr/>
          </p:nvSpPr>
          <p:spPr>
            <a:xfrm>
              <a:off x="-590425" y="2487650"/>
              <a:ext cx="686525" cy="159875"/>
            </a:xfrm>
            <a:custGeom>
              <a:avLst/>
              <a:gdLst/>
              <a:ahLst/>
              <a:cxnLst/>
              <a:rect l="l" t="t" r="r" b="b"/>
              <a:pathLst>
                <a:path w="27461" h="6395" extrusionOk="0">
                  <a:moveTo>
                    <a:pt x="17473" y="1"/>
                  </a:moveTo>
                  <a:cubicBezTo>
                    <a:pt x="16136" y="1"/>
                    <a:pt x="14809" y="732"/>
                    <a:pt x="14267" y="2030"/>
                  </a:cubicBezTo>
                  <a:cubicBezTo>
                    <a:pt x="13686" y="3421"/>
                    <a:pt x="13393" y="4779"/>
                    <a:pt x="11543" y="4779"/>
                  </a:cubicBezTo>
                  <a:lnTo>
                    <a:pt x="11525" y="4779"/>
                  </a:lnTo>
                  <a:cubicBezTo>
                    <a:pt x="9849" y="4772"/>
                    <a:pt x="8548" y="3531"/>
                    <a:pt x="7374" y="2493"/>
                  </a:cubicBezTo>
                  <a:cubicBezTo>
                    <a:pt x="6479" y="1698"/>
                    <a:pt x="5474" y="914"/>
                    <a:pt x="4236" y="781"/>
                  </a:cubicBezTo>
                  <a:cubicBezTo>
                    <a:pt x="4108" y="768"/>
                    <a:pt x="3984" y="760"/>
                    <a:pt x="3859" y="760"/>
                  </a:cubicBezTo>
                  <a:cubicBezTo>
                    <a:pt x="2607" y="760"/>
                    <a:pt x="1527" y="1420"/>
                    <a:pt x="454" y="2033"/>
                  </a:cubicBezTo>
                  <a:cubicBezTo>
                    <a:pt x="235" y="2155"/>
                    <a:pt x="104" y="2305"/>
                    <a:pt x="33" y="2461"/>
                  </a:cubicBezTo>
                  <a:cubicBezTo>
                    <a:pt x="1070" y="1973"/>
                    <a:pt x="2233" y="1744"/>
                    <a:pt x="3395" y="1744"/>
                  </a:cubicBezTo>
                  <a:cubicBezTo>
                    <a:pt x="4201" y="1744"/>
                    <a:pt x="5011" y="1855"/>
                    <a:pt x="5773" y="2065"/>
                  </a:cubicBezTo>
                  <a:cubicBezTo>
                    <a:pt x="6864" y="2365"/>
                    <a:pt x="7788" y="2985"/>
                    <a:pt x="8683" y="3656"/>
                  </a:cubicBezTo>
                  <a:cubicBezTo>
                    <a:pt x="9606" y="4347"/>
                    <a:pt x="10916" y="5588"/>
                    <a:pt x="12174" y="5588"/>
                  </a:cubicBezTo>
                  <a:cubicBezTo>
                    <a:pt x="12484" y="5588"/>
                    <a:pt x="12794" y="5510"/>
                    <a:pt x="13098" y="5328"/>
                  </a:cubicBezTo>
                  <a:cubicBezTo>
                    <a:pt x="14156" y="4683"/>
                    <a:pt x="14484" y="3232"/>
                    <a:pt x="15333" y="2376"/>
                  </a:cubicBezTo>
                  <a:cubicBezTo>
                    <a:pt x="15989" y="1712"/>
                    <a:pt x="16773" y="1463"/>
                    <a:pt x="17686" y="1445"/>
                  </a:cubicBezTo>
                  <a:lnTo>
                    <a:pt x="17826" y="1445"/>
                  </a:lnTo>
                  <a:cubicBezTo>
                    <a:pt x="18692" y="1445"/>
                    <a:pt x="19419" y="1588"/>
                    <a:pt x="20107" y="2162"/>
                  </a:cubicBezTo>
                  <a:cubicBezTo>
                    <a:pt x="21352" y="3199"/>
                    <a:pt x="22490" y="4002"/>
                    <a:pt x="24162" y="4205"/>
                  </a:cubicBezTo>
                  <a:cubicBezTo>
                    <a:pt x="25250" y="4337"/>
                    <a:pt x="23909" y="4494"/>
                    <a:pt x="23324" y="4494"/>
                  </a:cubicBezTo>
                  <a:cubicBezTo>
                    <a:pt x="23249" y="4494"/>
                    <a:pt x="23188" y="4494"/>
                    <a:pt x="23146" y="4487"/>
                  </a:cubicBezTo>
                  <a:cubicBezTo>
                    <a:pt x="22143" y="4365"/>
                    <a:pt x="21177" y="4140"/>
                    <a:pt x="20265" y="3699"/>
                  </a:cubicBezTo>
                  <a:cubicBezTo>
                    <a:pt x="20008" y="3574"/>
                    <a:pt x="19755" y="3434"/>
                    <a:pt x="19512" y="3281"/>
                  </a:cubicBezTo>
                  <a:lnTo>
                    <a:pt x="19512" y="3281"/>
                  </a:lnTo>
                  <a:cubicBezTo>
                    <a:pt x="20107" y="3902"/>
                    <a:pt x="20731" y="4440"/>
                    <a:pt x="21641" y="4782"/>
                  </a:cubicBezTo>
                  <a:cubicBezTo>
                    <a:pt x="22333" y="5047"/>
                    <a:pt x="23050" y="5172"/>
                    <a:pt x="23756" y="5172"/>
                  </a:cubicBezTo>
                  <a:cubicBezTo>
                    <a:pt x="24857" y="5172"/>
                    <a:pt x="25938" y="4861"/>
                    <a:pt x="26876" y="4287"/>
                  </a:cubicBezTo>
                  <a:cubicBezTo>
                    <a:pt x="26904" y="4237"/>
                    <a:pt x="26932" y="4183"/>
                    <a:pt x="26957" y="4134"/>
                  </a:cubicBezTo>
                  <a:cubicBezTo>
                    <a:pt x="27115" y="3824"/>
                    <a:pt x="27278" y="3503"/>
                    <a:pt x="27339" y="3185"/>
                  </a:cubicBezTo>
                  <a:cubicBezTo>
                    <a:pt x="27460" y="2568"/>
                    <a:pt x="27296" y="2330"/>
                    <a:pt x="26972" y="1823"/>
                  </a:cubicBezTo>
                  <a:cubicBezTo>
                    <a:pt x="26957" y="1805"/>
                    <a:pt x="26947" y="1787"/>
                    <a:pt x="26932" y="1766"/>
                  </a:cubicBezTo>
                  <a:cubicBezTo>
                    <a:pt x="26152" y="2832"/>
                    <a:pt x="25000" y="3534"/>
                    <a:pt x="23727" y="3534"/>
                  </a:cubicBezTo>
                  <a:cubicBezTo>
                    <a:pt x="23377" y="3534"/>
                    <a:pt x="23021" y="3481"/>
                    <a:pt x="22661" y="3370"/>
                  </a:cubicBezTo>
                  <a:cubicBezTo>
                    <a:pt x="21070" y="2882"/>
                    <a:pt x="20629" y="1370"/>
                    <a:pt x="19341" y="539"/>
                  </a:cubicBezTo>
                  <a:cubicBezTo>
                    <a:pt x="18774" y="172"/>
                    <a:pt x="18121" y="1"/>
                    <a:pt x="17473" y="1"/>
                  </a:cubicBezTo>
                  <a:close/>
                  <a:moveTo>
                    <a:pt x="3498" y="2262"/>
                  </a:moveTo>
                  <a:cubicBezTo>
                    <a:pt x="2850" y="2262"/>
                    <a:pt x="2182" y="2454"/>
                    <a:pt x="1469" y="2868"/>
                  </a:cubicBezTo>
                  <a:cubicBezTo>
                    <a:pt x="1298" y="2968"/>
                    <a:pt x="1056" y="2996"/>
                    <a:pt x="813" y="2996"/>
                  </a:cubicBezTo>
                  <a:cubicBezTo>
                    <a:pt x="607" y="2996"/>
                    <a:pt x="396" y="2975"/>
                    <a:pt x="235" y="2957"/>
                  </a:cubicBezTo>
                  <a:cubicBezTo>
                    <a:pt x="225" y="2957"/>
                    <a:pt x="125" y="2942"/>
                    <a:pt x="0" y="2921"/>
                  </a:cubicBezTo>
                  <a:lnTo>
                    <a:pt x="0" y="2921"/>
                  </a:lnTo>
                  <a:cubicBezTo>
                    <a:pt x="97" y="3299"/>
                    <a:pt x="485" y="3623"/>
                    <a:pt x="928" y="3623"/>
                  </a:cubicBezTo>
                  <a:cubicBezTo>
                    <a:pt x="1081" y="3623"/>
                    <a:pt x="1241" y="3584"/>
                    <a:pt x="1402" y="3495"/>
                  </a:cubicBezTo>
                  <a:cubicBezTo>
                    <a:pt x="2050" y="3125"/>
                    <a:pt x="2810" y="2540"/>
                    <a:pt x="3566" y="2429"/>
                  </a:cubicBezTo>
                  <a:cubicBezTo>
                    <a:pt x="3645" y="2419"/>
                    <a:pt x="3723" y="2412"/>
                    <a:pt x="3801" y="2412"/>
                  </a:cubicBezTo>
                  <a:cubicBezTo>
                    <a:pt x="4707" y="2412"/>
                    <a:pt x="5442" y="3171"/>
                    <a:pt x="6069" y="3738"/>
                  </a:cubicBezTo>
                  <a:cubicBezTo>
                    <a:pt x="7118" y="4680"/>
                    <a:pt x="8209" y="5574"/>
                    <a:pt x="9553" y="6052"/>
                  </a:cubicBezTo>
                  <a:cubicBezTo>
                    <a:pt x="10180" y="6276"/>
                    <a:pt x="10868" y="6394"/>
                    <a:pt x="11553" y="6394"/>
                  </a:cubicBezTo>
                  <a:cubicBezTo>
                    <a:pt x="12245" y="6394"/>
                    <a:pt x="12933" y="6273"/>
                    <a:pt x="13561" y="6020"/>
                  </a:cubicBezTo>
                  <a:lnTo>
                    <a:pt x="13561" y="6020"/>
                  </a:lnTo>
                  <a:cubicBezTo>
                    <a:pt x="13194" y="6084"/>
                    <a:pt x="12815" y="6116"/>
                    <a:pt x="12438" y="6116"/>
                  </a:cubicBezTo>
                  <a:cubicBezTo>
                    <a:pt x="11215" y="6116"/>
                    <a:pt x="9956" y="5795"/>
                    <a:pt x="8926" y="5231"/>
                  </a:cubicBezTo>
                  <a:cubicBezTo>
                    <a:pt x="7888" y="4665"/>
                    <a:pt x="7014" y="3841"/>
                    <a:pt x="6041" y="3178"/>
                  </a:cubicBezTo>
                  <a:cubicBezTo>
                    <a:pt x="5171" y="2590"/>
                    <a:pt x="4347" y="2262"/>
                    <a:pt x="3498" y="226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g23baac3b00c_0_96"/>
            <p:cNvSpPr/>
            <p:nvPr/>
          </p:nvSpPr>
          <p:spPr>
            <a:xfrm>
              <a:off x="-605225" y="2529200"/>
              <a:ext cx="502600" cy="108950"/>
            </a:xfrm>
            <a:custGeom>
              <a:avLst/>
              <a:gdLst/>
              <a:ahLst/>
              <a:cxnLst/>
              <a:rect l="l" t="t" r="r" b="b"/>
              <a:pathLst>
                <a:path w="20104" h="4358" extrusionOk="0">
                  <a:moveTo>
                    <a:pt x="625" y="799"/>
                  </a:moveTo>
                  <a:lnTo>
                    <a:pt x="625" y="799"/>
                  </a:lnTo>
                  <a:cubicBezTo>
                    <a:pt x="460" y="881"/>
                    <a:pt x="297" y="967"/>
                    <a:pt x="136" y="1059"/>
                  </a:cubicBezTo>
                  <a:cubicBezTo>
                    <a:pt x="1" y="1135"/>
                    <a:pt x="343" y="1216"/>
                    <a:pt x="592" y="1259"/>
                  </a:cubicBezTo>
                  <a:cubicBezTo>
                    <a:pt x="554" y="1109"/>
                    <a:pt x="560" y="952"/>
                    <a:pt x="625" y="799"/>
                  </a:cubicBezTo>
                  <a:close/>
                  <a:moveTo>
                    <a:pt x="17986" y="1"/>
                  </a:moveTo>
                  <a:cubicBezTo>
                    <a:pt x="17669" y="1"/>
                    <a:pt x="17355" y="129"/>
                    <a:pt x="17062" y="432"/>
                  </a:cubicBezTo>
                  <a:cubicBezTo>
                    <a:pt x="16557" y="959"/>
                    <a:pt x="16552" y="1812"/>
                    <a:pt x="16239" y="2457"/>
                  </a:cubicBezTo>
                  <a:cubicBezTo>
                    <a:pt x="15786" y="3381"/>
                    <a:pt x="15033" y="4002"/>
                    <a:pt x="14153" y="4358"/>
                  </a:cubicBezTo>
                  <a:cubicBezTo>
                    <a:pt x="14281" y="4336"/>
                    <a:pt x="14409" y="4308"/>
                    <a:pt x="14538" y="4276"/>
                  </a:cubicBezTo>
                  <a:cubicBezTo>
                    <a:pt x="15430" y="4055"/>
                    <a:pt x="16050" y="3516"/>
                    <a:pt x="16560" y="2774"/>
                  </a:cubicBezTo>
                  <a:cubicBezTo>
                    <a:pt x="16967" y="2187"/>
                    <a:pt x="17943" y="275"/>
                    <a:pt x="18528" y="275"/>
                  </a:cubicBezTo>
                  <a:cubicBezTo>
                    <a:pt x="18539" y="275"/>
                    <a:pt x="18553" y="275"/>
                    <a:pt x="18568" y="279"/>
                  </a:cubicBezTo>
                  <a:cubicBezTo>
                    <a:pt x="18568" y="279"/>
                    <a:pt x="19327" y="1059"/>
                    <a:pt x="19534" y="1220"/>
                  </a:cubicBezTo>
                  <a:cubicBezTo>
                    <a:pt x="19719" y="1362"/>
                    <a:pt x="19908" y="1498"/>
                    <a:pt x="20104" y="1619"/>
                  </a:cubicBezTo>
                  <a:cubicBezTo>
                    <a:pt x="19791" y="1295"/>
                    <a:pt x="19488" y="946"/>
                    <a:pt x="19152" y="589"/>
                  </a:cubicBezTo>
                  <a:cubicBezTo>
                    <a:pt x="18813" y="229"/>
                    <a:pt x="18400" y="1"/>
                    <a:pt x="1798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g23baac3b00c_0_96"/>
            <p:cNvSpPr/>
            <p:nvPr/>
          </p:nvSpPr>
          <p:spPr>
            <a:xfrm>
              <a:off x="-591400" y="2523750"/>
              <a:ext cx="632225" cy="116825"/>
            </a:xfrm>
            <a:custGeom>
              <a:avLst/>
              <a:gdLst/>
              <a:ahLst/>
              <a:cxnLst/>
              <a:rect l="l" t="t" r="r" b="b"/>
              <a:pathLst>
                <a:path w="25289" h="4673" extrusionOk="0">
                  <a:moveTo>
                    <a:pt x="17725" y="1"/>
                  </a:moveTo>
                  <a:cubicBezTo>
                    <a:pt x="16812" y="19"/>
                    <a:pt x="16028" y="268"/>
                    <a:pt x="15372" y="932"/>
                  </a:cubicBezTo>
                  <a:cubicBezTo>
                    <a:pt x="14523" y="1788"/>
                    <a:pt x="14195" y="3239"/>
                    <a:pt x="13137" y="3884"/>
                  </a:cubicBezTo>
                  <a:cubicBezTo>
                    <a:pt x="12833" y="4066"/>
                    <a:pt x="12523" y="4144"/>
                    <a:pt x="12213" y="4144"/>
                  </a:cubicBezTo>
                  <a:cubicBezTo>
                    <a:pt x="10955" y="4144"/>
                    <a:pt x="9645" y="2903"/>
                    <a:pt x="8722" y="2212"/>
                  </a:cubicBezTo>
                  <a:cubicBezTo>
                    <a:pt x="7827" y="1541"/>
                    <a:pt x="6903" y="921"/>
                    <a:pt x="5812" y="621"/>
                  </a:cubicBezTo>
                  <a:cubicBezTo>
                    <a:pt x="5050" y="411"/>
                    <a:pt x="4240" y="300"/>
                    <a:pt x="3434" y="300"/>
                  </a:cubicBezTo>
                  <a:cubicBezTo>
                    <a:pt x="2272" y="300"/>
                    <a:pt x="1109" y="529"/>
                    <a:pt x="72" y="1017"/>
                  </a:cubicBezTo>
                  <a:cubicBezTo>
                    <a:pt x="7" y="1170"/>
                    <a:pt x="1" y="1327"/>
                    <a:pt x="39" y="1477"/>
                  </a:cubicBezTo>
                  <a:cubicBezTo>
                    <a:pt x="164" y="1498"/>
                    <a:pt x="264" y="1513"/>
                    <a:pt x="274" y="1513"/>
                  </a:cubicBezTo>
                  <a:cubicBezTo>
                    <a:pt x="435" y="1531"/>
                    <a:pt x="646" y="1552"/>
                    <a:pt x="852" y="1552"/>
                  </a:cubicBezTo>
                  <a:cubicBezTo>
                    <a:pt x="1095" y="1552"/>
                    <a:pt x="1337" y="1524"/>
                    <a:pt x="1508" y="1424"/>
                  </a:cubicBezTo>
                  <a:cubicBezTo>
                    <a:pt x="2221" y="1010"/>
                    <a:pt x="2889" y="818"/>
                    <a:pt x="3537" y="818"/>
                  </a:cubicBezTo>
                  <a:cubicBezTo>
                    <a:pt x="4386" y="818"/>
                    <a:pt x="5210" y="1146"/>
                    <a:pt x="6080" y="1734"/>
                  </a:cubicBezTo>
                  <a:cubicBezTo>
                    <a:pt x="7053" y="2397"/>
                    <a:pt x="7927" y="3221"/>
                    <a:pt x="8965" y="3787"/>
                  </a:cubicBezTo>
                  <a:cubicBezTo>
                    <a:pt x="9995" y="4351"/>
                    <a:pt x="11254" y="4672"/>
                    <a:pt x="12477" y="4672"/>
                  </a:cubicBezTo>
                  <a:cubicBezTo>
                    <a:pt x="12854" y="4672"/>
                    <a:pt x="13233" y="4640"/>
                    <a:pt x="13600" y="4576"/>
                  </a:cubicBezTo>
                  <a:cubicBezTo>
                    <a:pt x="14480" y="4220"/>
                    <a:pt x="15233" y="3599"/>
                    <a:pt x="15686" y="2675"/>
                  </a:cubicBezTo>
                  <a:cubicBezTo>
                    <a:pt x="15999" y="2030"/>
                    <a:pt x="16004" y="1177"/>
                    <a:pt x="16509" y="650"/>
                  </a:cubicBezTo>
                  <a:cubicBezTo>
                    <a:pt x="16802" y="347"/>
                    <a:pt x="17116" y="219"/>
                    <a:pt x="17433" y="219"/>
                  </a:cubicBezTo>
                  <a:cubicBezTo>
                    <a:pt x="17847" y="219"/>
                    <a:pt x="18260" y="447"/>
                    <a:pt x="18599" y="807"/>
                  </a:cubicBezTo>
                  <a:cubicBezTo>
                    <a:pt x="18935" y="1164"/>
                    <a:pt x="19238" y="1513"/>
                    <a:pt x="19551" y="1837"/>
                  </a:cubicBezTo>
                  <a:cubicBezTo>
                    <a:pt x="19794" y="1990"/>
                    <a:pt x="20047" y="2130"/>
                    <a:pt x="20304" y="2255"/>
                  </a:cubicBezTo>
                  <a:cubicBezTo>
                    <a:pt x="21216" y="2696"/>
                    <a:pt x="22182" y="2921"/>
                    <a:pt x="23185" y="3043"/>
                  </a:cubicBezTo>
                  <a:cubicBezTo>
                    <a:pt x="23227" y="3050"/>
                    <a:pt x="23288" y="3050"/>
                    <a:pt x="23363" y="3050"/>
                  </a:cubicBezTo>
                  <a:cubicBezTo>
                    <a:pt x="23948" y="3050"/>
                    <a:pt x="25289" y="2893"/>
                    <a:pt x="24201" y="2761"/>
                  </a:cubicBezTo>
                  <a:cubicBezTo>
                    <a:pt x="22529" y="2558"/>
                    <a:pt x="21391" y="1755"/>
                    <a:pt x="20146" y="718"/>
                  </a:cubicBezTo>
                  <a:cubicBezTo>
                    <a:pt x="19458" y="144"/>
                    <a:pt x="18731" y="1"/>
                    <a:pt x="17865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g23baac3b00c_0_96"/>
            <p:cNvSpPr/>
            <p:nvPr/>
          </p:nvSpPr>
          <p:spPr>
            <a:xfrm>
              <a:off x="7200" y="2384875"/>
              <a:ext cx="175550" cy="303650"/>
            </a:xfrm>
            <a:custGeom>
              <a:avLst/>
              <a:gdLst/>
              <a:ahLst/>
              <a:cxnLst/>
              <a:rect l="l" t="t" r="r" b="b"/>
              <a:pathLst>
                <a:path w="7022" h="12146" extrusionOk="0">
                  <a:moveTo>
                    <a:pt x="1559" y="1"/>
                  </a:moveTo>
                  <a:cubicBezTo>
                    <a:pt x="909" y="1"/>
                    <a:pt x="0" y="489"/>
                    <a:pt x="307" y="1010"/>
                  </a:cubicBezTo>
                  <a:cubicBezTo>
                    <a:pt x="164" y="1145"/>
                    <a:pt x="104" y="1298"/>
                    <a:pt x="185" y="1444"/>
                  </a:cubicBezTo>
                  <a:cubicBezTo>
                    <a:pt x="1045" y="2993"/>
                    <a:pt x="2072" y="4397"/>
                    <a:pt x="3027" y="5877"/>
                  </a:cubicBezTo>
                  <a:cubicBezTo>
                    <a:pt x="3052" y="5848"/>
                    <a:pt x="3074" y="5817"/>
                    <a:pt x="3095" y="5784"/>
                  </a:cubicBezTo>
                  <a:cubicBezTo>
                    <a:pt x="3206" y="5631"/>
                    <a:pt x="3352" y="5527"/>
                    <a:pt x="3519" y="5470"/>
                  </a:cubicBezTo>
                  <a:cubicBezTo>
                    <a:pt x="2749" y="4632"/>
                    <a:pt x="1979" y="3794"/>
                    <a:pt x="1209" y="2960"/>
                  </a:cubicBezTo>
                  <a:cubicBezTo>
                    <a:pt x="588" y="2282"/>
                    <a:pt x="1169" y="1737"/>
                    <a:pt x="1811" y="1737"/>
                  </a:cubicBezTo>
                  <a:cubicBezTo>
                    <a:pt x="2083" y="1737"/>
                    <a:pt x="2368" y="1837"/>
                    <a:pt x="2575" y="2065"/>
                  </a:cubicBezTo>
                  <a:cubicBezTo>
                    <a:pt x="3819" y="3416"/>
                    <a:pt x="5063" y="4768"/>
                    <a:pt x="6304" y="6120"/>
                  </a:cubicBezTo>
                  <a:cubicBezTo>
                    <a:pt x="6330" y="6148"/>
                    <a:pt x="6355" y="6173"/>
                    <a:pt x="6376" y="6202"/>
                  </a:cubicBezTo>
                  <a:cubicBezTo>
                    <a:pt x="6501" y="6073"/>
                    <a:pt x="6633" y="5948"/>
                    <a:pt x="6771" y="5830"/>
                  </a:cubicBezTo>
                  <a:cubicBezTo>
                    <a:pt x="7021" y="5610"/>
                    <a:pt x="7000" y="5342"/>
                    <a:pt x="6743" y="5164"/>
                  </a:cubicBezTo>
                  <a:cubicBezTo>
                    <a:pt x="4818" y="3859"/>
                    <a:pt x="3309" y="2190"/>
                    <a:pt x="2086" y="218"/>
                  </a:cubicBezTo>
                  <a:cubicBezTo>
                    <a:pt x="1994" y="65"/>
                    <a:pt x="1794" y="1"/>
                    <a:pt x="1559" y="1"/>
                  </a:cubicBezTo>
                  <a:close/>
                  <a:moveTo>
                    <a:pt x="4721" y="6779"/>
                  </a:moveTo>
                  <a:cubicBezTo>
                    <a:pt x="4237" y="7443"/>
                    <a:pt x="3641" y="7988"/>
                    <a:pt x="2971" y="8398"/>
                  </a:cubicBezTo>
                  <a:cubicBezTo>
                    <a:pt x="2403" y="9457"/>
                    <a:pt x="1965" y="10594"/>
                    <a:pt x="1544" y="11739"/>
                  </a:cubicBezTo>
                  <a:cubicBezTo>
                    <a:pt x="1437" y="12028"/>
                    <a:pt x="1726" y="12145"/>
                    <a:pt x="2107" y="12145"/>
                  </a:cubicBezTo>
                  <a:cubicBezTo>
                    <a:pt x="2611" y="12145"/>
                    <a:pt x="3281" y="11936"/>
                    <a:pt x="3412" y="11628"/>
                  </a:cubicBezTo>
                  <a:cubicBezTo>
                    <a:pt x="3873" y="10555"/>
                    <a:pt x="4332" y="9485"/>
                    <a:pt x="4793" y="8412"/>
                  </a:cubicBezTo>
                  <a:cubicBezTo>
                    <a:pt x="4803" y="8384"/>
                    <a:pt x="4818" y="8351"/>
                    <a:pt x="4832" y="8320"/>
                  </a:cubicBezTo>
                  <a:cubicBezTo>
                    <a:pt x="5020" y="7973"/>
                    <a:pt x="5228" y="7635"/>
                    <a:pt x="5453" y="7310"/>
                  </a:cubicBezTo>
                  <a:cubicBezTo>
                    <a:pt x="5264" y="7267"/>
                    <a:pt x="5085" y="7171"/>
                    <a:pt x="4939" y="7015"/>
                  </a:cubicBezTo>
                  <a:cubicBezTo>
                    <a:pt x="4864" y="6936"/>
                    <a:pt x="4793" y="6857"/>
                    <a:pt x="4721" y="677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g23baac3b00c_0_96"/>
            <p:cNvSpPr/>
            <p:nvPr/>
          </p:nvSpPr>
          <p:spPr>
            <a:xfrm>
              <a:off x="81450" y="2521625"/>
              <a:ext cx="43775" cy="73200"/>
            </a:xfrm>
            <a:custGeom>
              <a:avLst/>
              <a:gdLst/>
              <a:ahLst/>
              <a:cxnLst/>
              <a:rect l="l" t="t" r="r" b="b"/>
              <a:pathLst>
                <a:path w="1751" h="2928" extrusionOk="0">
                  <a:moveTo>
                    <a:pt x="549" y="0"/>
                  </a:moveTo>
                  <a:cubicBezTo>
                    <a:pt x="382" y="57"/>
                    <a:pt x="236" y="161"/>
                    <a:pt x="125" y="314"/>
                  </a:cubicBezTo>
                  <a:cubicBezTo>
                    <a:pt x="104" y="347"/>
                    <a:pt x="82" y="378"/>
                    <a:pt x="57" y="407"/>
                  </a:cubicBezTo>
                  <a:cubicBezTo>
                    <a:pt x="72" y="428"/>
                    <a:pt x="82" y="446"/>
                    <a:pt x="97" y="464"/>
                  </a:cubicBezTo>
                  <a:cubicBezTo>
                    <a:pt x="421" y="971"/>
                    <a:pt x="585" y="1209"/>
                    <a:pt x="464" y="1826"/>
                  </a:cubicBezTo>
                  <a:cubicBezTo>
                    <a:pt x="403" y="2144"/>
                    <a:pt x="240" y="2465"/>
                    <a:pt x="82" y="2775"/>
                  </a:cubicBezTo>
                  <a:cubicBezTo>
                    <a:pt x="57" y="2824"/>
                    <a:pt x="29" y="2878"/>
                    <a:pt x="1" y="2928"/>
                  </a:cubicBezTo>
                  <a:cubicBezTo>
                    <a:pt x="671" y="2518"/>
                    <a:pt x="1267" y="1973"/>
                    <a:pt x="1751" y="1309"/>
                  </a:cubicBezTo>
                  <a:cubicBezTo>
                    <a:pt x="1352" y="874"/>
                    <a:pt x="949" y="436"/>
                    <a:pt x="54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g23baac3b00c_0_96"/>
            <p:cNvSpPr/>
            <p:nvPr/>
          </p:nvSpPr>
          <p:spPr>
            <a:xfrm>
              <a:off x="143500" y="2539900"/>
              <a:ext cx="35675" cy="28475"/>
            </a:xfrm>
            <a:custGeom>
              <a:avLst/>
              <a:gdLst/>
              <a:ahLst/>
              <a:cxnLst/>
              <a:rect l="l" t="t" r="r" b="b"/>
              <a:pathLst>
                <a:path w="1427" h="1139" extrusionOk="0">
                  <a:moveTo>
                    <a:pt x="924" y="1"/>
                  </a:moveTo>
                  <a:lnTo>
                    <a:pt x="924" y="1"/>
                  </a:lnTo>
                  <a:cubicBezTo>
                    <a:pt x="578" y="346"/>
                    <a:pt x="274" y="720"/>
                    <a:pt x="1" y="1109"/>
                  </a:cubicBezTo>
                  <a:cubicBezTo>
                    <a:pt x="82" y="1130"/>
                    <a:pt x="168" y="1138"/>
                    <a:pt x="250" y="1138"/>
                  </a:cubicBezTo>
                  <a:cubicBezTo>
                    <a:pt x="867" y="1138"/>
                    <a:pt x="1426" y="635"/>
                    <a:pt x="924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g23baac3b00c_0_96"/>
            <p:cNvSpPr/>
            <p:nvPr/>
          </p:nvSpPr>
          <p:spPr>
            <a:xfrm>
              <a:off x="21900" y="2428300"/>
              <a:ext cx="144725" cy="139325"/>
            </a:xfrm>
            <a:custGeom>
              <a:avLst/>
              <a:gdLst/>
              <a:ahLst/>
              <a:cxnLst/>
              <a:rect l="l" t="t" r="r" b="b"/>
              <a:pathLst>
                <a:path w="5789" h="5573" extrusionOk="0">
                  <a:moveTo>
                    <a:pt x="1223" y="0"/>
                  </a:moveTo>
                  <a:cubicBezTo>
                    <a:pt x="581" y="0"/>
                    <a:pt x="0" y="545"/>
                    <a:pt x="621" y="1223"/>
                  </a:cubicBezTo>
                  <a:cubicBezTo>
                    <a:pt x="1391" y="2057"/>
                    <a:pt x="2161" y="2895"/>
                    <a:pt x="2931" y="3733"/>
                  </a:cubicBezTo>
                  <a:cubicBezTo>
                    <a:pt x="3038" y="3698"/>
                    <a:pt x="3156" y="3680"/>
                    <a:pt x="3274" y="3680"/>
                  </a:cubicBezTo>
                  <a:cubicBezTo>
                    <a:pt x="3958" y="3680"/>
                    <a:pt x="4679" y="4265"/>
                    <a:pt x="4197" y="4953"/>
                  </a:cubicBezTo>
                  <a:cubicBezTo>
                    <a:pt x="4176" y="4982"/>
                    <a:pt x="4154" y="5013"/>
                    <a:pt x="4133" y="5042"/>
                  </a:cubicBezTo>
                  <a:cubicBezTo>
                    <a:pt x="4205" y="5120"/>
                    <a:pt x="4276" y="5199"/>
                    <a:pt x="4351" y="5278"/>
                  </a:cubicBezTo>
                  <a:cubicBezTo>
                    <a:pt x="4497" y="5434"/>
                    <a:pt x="4676" y="5530"/>
                    <a:pt x="4865" y="5573"/>
                  </a:cubicBezTo>
                  <a:cubicBezTo>
                    <a:pt x="5138" y="5184"/>
                    <a:pt x="5442" y="4810"/>
                    <a:pt x="5788" y="4465"/>
                  </a:cubicBezTo>
                  <a:cubicBezTo>
                    <a:pt x="5767" y="4436"/>
                    <a:pt x="5742" y="4411"/>
                    <a:pt x="5716" y="4383"/>
                  </a:cubicBezTo>
                  <a:cubicBezTo>
                    <a:pt x="4475" y="3031"/>
                    <a:pt x="3231" y="1679"/>
                    <a:pt x="1987" y="328"/>
                  </a:cubicBezTo>
                  <a:cubicBezTo>
                    <a:pt x="1780" y="100"/>
                    <a:pt x="1495" y="0"/>
                    <a:pt x="1223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g23baac3b00c_0_96"/>
            <p:cNvSpPr/>
            <p:nvPr/>
          </p:nvSpPr>
          <p:spPr>
            <a:xfrm>
              <a:off x="95175" y="2520275"/>
              <a:ext cx="43700" cy="34100"/>
            </a:xfrm>
            <a:custGeom>
              <a:avLst/>
              <a:gdLst/>
              <a:ahLst/>
              <a:cxnLst/>
              <a:rect l="l" t="t" r="r" b="b"/>
              <a:pathLst>
                <a:path w="1748" h="1364" extrusionOk="0">
                  <a:moveTo>
                    <a:pt x="343" y="1"/>
                  </a:moveTo>
                  <a:cubicBezTo>
                    <a:pt x="225" y="1"/>
                    <a:pt x="107" y="19"/>
                    <a:pt x="0" y="54"/>
                  </a:cubicBezTo>
                  <a:cubicBezTo>
                    <a:pt x="400" y="490"/>
                    <a:pt x="803" y="928"/>
                    <a:pt x="1202" y="1363"/>
                  </a:cubicBezTo>
                  <a:cubicBezTo>
                    <a:pt x="1223" y="1334"/>
                    <a:pt x="1245" y="1303"/>
                    <a:pt x="1266" y="1274"/>
                  </a:cubicBezTo>
                  <a:cubicBezTo>
                    <a:pt x="1748" y="586"/>
                    <a:pt x="1027" y="1"/>
                    <a:pt x="34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080" name="Google Shape;1080;g23baac3b00c_0_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5025" y="1553225"/>
            <a:ext cx="3474302" cy="2787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1" name="Google Shape;1081;g23baac3b00c_0_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7725" y="1553225"/>
            <a:ext cx="3673543" cy="2787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>
            <a:extLst>
              <a:ext uri="{FF2B5EF4-FFF2-40B4-BE49-F238E27FC236}">
                <a16:creationId xmlns:a16="http://schemas.microsoft.com/office/drawing/2014/main" id="{806388D5-1AF8-4D0B-A006-F1F84FA23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395" y="2789592"/>
            <a:ext cx="695225" cy="69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40" name="Google Shape;2140;p72"/>
          <p:cNvGrpSpPr/>
          <p:nvPr/>
        </p:nvGrpSpPr>
        <p:grpSpPr>
          <a:xfrm rot="1123295">
            <a:off x="1000508" y="2953078"/>
            <a:ext cx="1553611" cy="671148"/>
            <a:chOff x="4345425" y="2175475"/>
            <a:chExt cx="800750" cy="176025"/>
          </a:xfrm>
        </p:grpSpPr>
        <p:sp>
          <p:nvSpPr>
            <p:cNvPr id="2141" name="Google Shape;2141;p72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72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3" name="Google Shape;2143;p72"/>
          <p:cNvGrpSpPr/>
          <p:nvPr/>
        </p:nvGrpSpPr>
        <p:grpSpPr>
          <a:xfrm rot="1123295">
            <a:off x="1352828" y="694414"/>
            <a:ext cx="1650246" cy="585337"/>
            <a:chOff x="4345425" y="2175475"/>
            <a:chExt cx="800750" cy="176025"/>
          </a:xfrm>
        </p:grpSpPr>
        <p:sp>
          <p:nvSpPr>
            <p:cNvPr id="2144" name="Google Shape;2144;p72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72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6" name="Google Shape;2146;p72"/>
          <p:cNvGrpSpPr/>
          <p:nvPr/>
        </p:nvGrpSpPr>
        <p:grpSpPr>
          <a:xfrm rot="810981">
            <a:off x="5796888" y="559284"/>
            <a:ext cx="1924434" cy="585337"/>
            <a:chOff x="4345425" y="2175475"/>
            <a:chExt cx="800750" cy="176025"/>
          </a:xfrm>
        </p:grpSpPr>
        <p:sp>
          <p:nvSpPr>
            <p:cNvPr id="2147" name="Google Shape;2147;p72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72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49" name="Google Shape;2149;p72"/>
          <p:cNvSpPr txBox="1">
            <a:spLocks noGrp="1"/>
          </p:cNvSpPr>
          <p:nvPr>
            <p:ph type="subTitle" idx="1"/>
          </p:nvPr>
        </p:nvSpPr>
        <p:spPr>
          <a:xfrm>
            <a:off x="794903" y="2986193"/>
            <a:ext cx="1939793" cy="4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Club Rotario</a:t>
            </a:r>
            <a:endParaRPr dirty="0"/>
          </a:p>
        </p:txBody>
      </p:sp>
      <p:sp>
        <p:nvSpPr>
          <p:cNvPr id="2153" name="Google Shape;2153;p72"/>
          <p:cNvSpPr txBox="1">
            <a:spLocks noGrp="1"/>
          </p:cNvSpPr>
          <p:nvPr>
            <p:ph type="subTitle" idx="2"/>
          </p:nvPr>
        </p:nvSpPr>
        <p:spPr>
          <a:xfrm>
            <a:off x="5300279" y="491176"/>
            <a:ext cx="3034104" cy="4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rPr>
              <a:t> </a:t>
            </a:r>
            <a:r>
              <a:rPr lang="en"/>
              <a:t>Fundación NORMAN E. BORLAUG</a:t>
            </a:r>
            <a:endParaRPr lang="es-MX" dirty="0"/>
          </a:p>
        </p:txBody>
      </p:sp>
      <p:sp>
        <p:nvSpPr>
          <p:cNvPr id="2154" name="Google Shape;2154;p72"/>
          <p:cNvSpPr txBox="1">
            <a:spLocks noGrp="1"/>
          </p:cNvSpPr>
          <p:nvPr>
            <p:ph type="subTitle" idx="3"/>
          </p:nvPr>
        </p:nvSpPr>
        <p:spPr>
          <a:xfrm>
            <a:off x="1140243" y="530023"/>
            <a:ext cx="1916053" cy="4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dirty="0"/>
              <a:t>Fundación ITSON, A.C. </a:t>
            </a:r>
            <a:endParaRPr dirty="0"/>
          </a:p>
        </p:txBody>
      </p:sp>
      <p:grpSp>
        <p:nvGrpSpPr>
          <p:cNvPr id="2162" name="Google Shape;2162;p72"/>
          <p:cNvGrpSpPr/>
          <p:nvPr/>
        </p:nvGrpSpPr>
        <p:grpSpPr>
          <a:xfrm flipH="1">
            <a:off x="139333" y="434081"/>
            <a:ext cx="1450398" cy="176025"/>
            <a:chOff x="4345425" y="2175475"/>
            <a:chExt cx="800750" cy="176025"/>
          </a:xfrm>
        </p:grpSpPr>
        <p:sp>
          <p:nvSpPr>
            <p:cNvPr id="2163" name="Google Shape;2163;p72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72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65" name="Google Shape;2165;p72"/>
          <p:cNvSpPr/>
          <p:nvPr/>
        </p:nvSpPr>
        <p:spPr>
          <a:xfrm rot="1531509">
            <a:off x="4201924" y="3008364"/>
            <a:ext cx="740151" cy="406785"/>
          </a:xfrm>
          <a:custGeom>
            <a:avLst/>
            <a:gdLst/>
            <a:ahLst/>
            <a:cxnLst/>
            <a:rect l="l" t="t" r="r" b="b"/>
            <a:pathLst>
              <a:path w="17773" h="9768" extrusionOk="0">
                <a:moveTo>
                  <a:pt x="3304" y="1"/>
                </a:moveTo>
                <a:cubicBezTo>
                  <a:pt x="3172" y="1"/>
                  <a:pt x="3045" y="62"/>
                  <a:pt x="2971" y="211"/>
                </a:cubicBezTo>
                <a:cubicBezTo>
                  <a:pt x="2857" y="439"/>
                  <a:pt x="2743" y="690"/>
                  <a:pt x="2629" y="918"/>
                </a:cubicBezTo>
                <a:cubicBezTo>
                  <a:pt x="2629" y="941"/>
                  <a:pt x="2606" y="964"/>
                  <a:pt x="2583" y="1009"/>
                </a:cubicBezTo>
                <a:cubicBezTo>
                  <a:pt x="2058" y="2105"/>
                  <a:pt x="1510" y="3201"/>
                  <a:pt x="985" y="4296"/>
                </a:cubicBezTo>
                <a:cubicBezTo>
                  <a:pt x="985" y="4319"/>
                  <a:pt x="985" y="4319"/>
                  <a:pt x="985" y="4319"/>
                </a:cubicBezTo>
                <a:cubicBezTo>
                  <a:pt x="825" y="4593"/>
                  <a:pt x="643" y="4844"/>
                  <a:pt x="483" y="5118"/>
                </a:cubicBezTo>
                <a:cubicBezTo>
                  <a:pt x="369" y="5209"/>
                  <a:pt x="255" y="5323"/>
                  <a:pt x="141" y="5438"/>
                </a:cubicBezTo>
                <a:cubicBezTo>
                  <a:pt x="49" y="5529"/>
                  <a:pt x="49" y="5643"/>
                  <a:pt x="95" y="5711"/>
                </a:cubicBezTo>
                <a:cubicBezTo>
                  <a:pt x="0" y="5996"/>
                  <a:pt x="173" y="6327"/>
                  <a:pt x="469" y="6327"/>
                </a:cubicBezTo>
                <a:cubicBezTo>
                  <a:pt x="530" y="6327"/>
                  <a:pt x="596" y="6313"/>
                  <a:pt x="666" y="6282"/>
                </a:cubicBezTo>
                <a:cubicBezTo>
                  <a:pt x="711" y="6259"/>
                  <a:pt x="757" y="6236"/>
                  <a:pt x="803" y="6214"/>
                </a:cubicBezTo>
                <a:lnTo>
                  <a:pt x="917" y="6214"/>
                </a:lnTo>
                <a:cubicBezTo>
                  <a:pt x="962" y="6282"/>
                  <a:pt x="1031" y="6328"/>
                  <a:pt x="1122" y="6328"/>
                </a:cubicBezTo>
                <a:lnTo>
                  <a:pt x="3336" y="6830"/>
                </a:lnTo>
                <a:lnTo>
                  <a:pt x="3519" y="6830"/>
                </a:lnTo>
                <a:cubicBezTo>
                  <a:pt x="3633" y="6853"/>
                  <a:pt x="3770" y="6898"/>
                  <a:pt x="3907" y="6944"/>
                </a:cubicBezTo>
                <a:cubicBezTo>
                  <a:pt x="3951" y="6957"/>
                  <a:pt x="3993" y="6962"/>
                  <a:pt x="4033" y="6962"/>
                </a:cubicBezTo>
                <a:cubicBezTo>
                  <a:pt x="4427" y="6962"/>
                  <a:pt x="4601" y="6396"/>
                  <a:pt x="4249" y="6168"/>
                </a:cubicBezTo>
                <a:cubicBezTo>
                  <a:pt x="4500" y="6145"/>
                  <a:pt x="4592" y="5757"/>
                  <a:pt x="4318" y="5666"/>
                </a:cubicBezTo>
                <a:cubicBezTo>
                  <a:pt x="3861" y="5529"/>
                  <a:pt x="3405" y="5438"/>
                  <a:pt x="2971" y="5346"/>
                </a:cubicBezTo>
                <a:cubicBezTo>
                  <a:pt x="4744" y="4737"/>
                  <a:pt x="6686" y="4321"/>
                  <a:pt x="8540" y="4321"/>
                </a:cubicBezTo>
                <a:cubicBezTo>
                  <a:pt x="9811" y="4321"/>
                  <a:pt x="11041" y="4517"/>
                  <a:pt x="12147" y="4981"/>
                </a:cubicBezTo>
                <a:cubicBezTo>
                  <a:pt x="13311" y="5780"/>
                  <a:pt x="14292" y="6830"/>
                  <a:pt x="15228" y="7971"/>
                </a:cubicBezTo>
                <a:cubicBezTo>
                  <a:pt x="14886" y="7925"/>
                  <a:pt x="14543" y="7857"/>
                  <a:pt x="14201" y="7789"/>
                </a:cubicBezTo>
                <a:cubicBezTo>
                  <a:pt x="13767" y="7674"/>
                  <a:pt x="13356" y="7560"/>
                  <a:pt x="12923" y="7446"/>
                </a:cubicBezTo>
                <a:cubicBezTo>
                  <a:pt x="12881" y="7434"/>
                  <a:pt x="12839" y="7428"/>
                  <a:pt x="12799" y="7428"/>
                </a:cubicBezTo>
                <a:cubicBezTo>
                  <a:pt x="12406" y="7428"/>
                  <a:pt x="12143" y="7994"/>
                  <a:pt x="12558" y="8222"/>
                </a:cubicBezTo>
                <a:cubicBezTo>
                  <a:pt x="13790" y="8930"/>
                  <a:pt x="15046" y="9432"/>
                  <a:pt x="16438" y="9751"/>
                </a:cubicBezTo>
                <a:cubicBezTo>
                  <a:pt x="16480" y="9762"/>
                  <a:pt x="16522" y="9767"/>
                  <a:pt x="16563" y="9767"/>
                </a:cubicBezTo>
                <a:cubicBezTo>
                  <a:pt x="16785" y="9767"/>
                  <a:pt x="16970" y="9614"/>
                  <a:pt x="17009" y="9363"/>
                </a:cubicBezTo>
                <a:cubicBezTo>
                  <a:pt x="17009" y="9227"/>
                  <a:pt x="17031" y="9090"/>
                  <a:pt x="17054" y="8953"/>
                </a:cubicBezTo>
                <a:cubicBezTo>
                  <a:pt x="17123" y="8907"/>
                  <a:pt x="17191" y="8838"/>
                  <a:pt x="17237" y="8770"/>
                </a:cubicBezTo>
                <a:cubicBezTo>
                  <a:pt x="17351" y="8724"/>
                  <a:pt x="17465" y="8587"/>
                  <a:pt x="17488" y="8405"/>
                </a:cubicBezTo>
                <a:cubicBezTo>
                  <a:pt x="17556" y="7903"/>
                  <a:pt x="17533" y="7469"/>
                  <a:pt x="17442" y="7035"/>
                </a:cubicBezTo>
                <a:cubicBezTo>
                  <a:pt x="17442" y="6077"/>
                  <a:pt x="17533" y="5141"/>
                  <a:pt x="17716" y="4205"/>
                </a:cubicBezTo>
                <a:cubicBezTo>
                  <a:pt x="17773" y="3866"/>
                  <a:pt x="17480" y="3632"/>
                  <a:pt x="17227" y="3632"/>
                </a:cubicBezTo>
                <a:cubicBezTo>
                  <a:pt x="17071" y="3632"/>
                  <a:pt x="16929" y="3722"/>
                  <a:pt x="16894" y="3931"/>
                </a:cubicBezTo>
                <a:cubicBezTo>
                  <a:pt x="16780" y="4502"/>
                  <a:pt x="16689" y="5095"/>
                  <a:pt x="16598" y="5666"/>
                </a:cubicBezTo>
                <a:cubicBezTo>
                  <a:pt x="16324" y="5711"/>
                  <a:pt x="16073" y="5963"/>
                  <a:pt x="16232" y="6282"/>
                </a:cubicBezTo>
                <a:cubicBezTo>
                  <a:pt x="16324" y="6442"/>
                  <a:pt x="16392" y="6579"/>
                  <a:pt x="16438" y="6716"/>
                </a:cubicBezTo>
                <a:cubicBezTo>
                  <a:pt x="16415" y="6853"/>
                  <a:pt x="16415" y="6990"/>
                  <a:pt x="16392" y="7127"/>
                </a:cubicBezTo>
                <a:cubicBezTo>
                  <a:pt x="15160" y="5506"/>
                  <a:pt x="13585" y="4410"/>
                  <a:pt x="11827" y="3794"/>
                </a:cubicBezTo>
                <a:cubicBezTo>
                  <a:pt x="10960" y="3292"/>
                  <a:pt x="9978" y="2927"/>
                  <a:pt x="8883" y="2721"/>
                </a:cubicBezTo>
                <a:cubicBezTo>
                  <a:pt x="8296" y="2610"/>
                  <a:pt x="7705" y="2556"/>
                  <a:pt x="7117" y="2556"/>
                </a:cubicBezTo>
                <a:cubicBezTo>
                  <a:pt x="5416" y="2556"/>
                  <a:pt x="3739" y="3009"/>
                  <a:pt x="2263" y="3840"/>
                </a:cubicBezTo>
                <a:cubicBezTo>
                  <a:pt x="2377" y="3634"/>
                  <a:pt x="2492" y="3429"/>
                  <a:pt x="2583" y="3201"/>
                </a:cubicBezTo>
                <a:cubicBezTo>
                  <a:pt x="2857" y="2813"/>
                  <a:pt x="3062" y="2356"/>
                  <a:pt x="3222" y="1900"/>
                </a:cubicBezTo>
                <a:cubicBezTo>
                  <a:pt x="3405" y="1466"/>
                  <a:pt x="3587" y="1032"/>
                  <a:pt x="3770" y="576"/>
                </a:cubicBezTo>
                <a:cubicBezTo>
                  <a:pt x="3878" y="267"/>
                  <a:pt x="3580" y="1"/>
                  <a:pt x="33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66" name="Google Shape;2166;p72"/>
          <p:cNvGrpSpPr/>
          <p:nvPr/>
        </p:nvGrpSpPr>
        <p:grpSpPr>
          <a:xfrm rot="2061578">
            <a:off x="7778245" y="309324"/>
            <a:ext cx="843208" cy="402216"/>
            <a:chOff x="-583650" y="3109250"/>
            <a:chExt cx="570275" cy="272025"/>
          </a:xfrm>
        </p:grpSpPr>
        <p:sp>
          <p:nvSpPr>
            <p:cNvPr id="2167" name="Google Shape;2167;p72"/>
            <p:cNvSpPr/>
            <p:nvPr/>
          </p:nvSpPr>
          <p:spPr>
            <a:xfrm>
              <a:off x="-583650" y="3186975"/>
              <a:ext cx="570275" cy="194300"/>
            </a:xfrm>
            <a:custGeom>
              <a:avLst/>
              <a:gdLst/>
              <a:ahLst/>
              <a:cxnLst/>
              <a:rect l="l" t="t" r="r" b="b"/>
              <a:pathLst>
                <a:path w="22811" h="7772" extrusionOk="0">
                  <a:moveTo>
                    <a:pt x="22543" y="6377"/>
                  </a:moveTo>
                  <a:lnTo>
                    <a:pt x="22543" y="6377"/>
                  </a:lnTo>
                  <a:cubicBezTo>
                    <a:pt x="22536" y="6381"/>
                    <a:pt x="22532" y="6384"/>
                    <a:pt x="22525" y="6384"/>
                  </a:cubicBezTo>
                  <a:cubicBezTo>
                    <a:pt x="22190" y="6488"/>
                    <a:pt x="21851" y="6580"/>
                    <a:pt x="21513" y="6669"/>
                  </a:cubicBezTo>
                  <a:cubicBezTo>
                    <a:pt x="21762" y="6905"/>
                    <a:pt x="22083" y="7030"/>
                    <a:pt x="22322" y="7030"/>
                  </a:cubicBezTo>
                  <a:cubicBezTo>
                    <a:pt x="22632" y="7030"/>
                    <a:pt x="22810" y="6822"/>
                    <a:pt x="22543" y="6377"/>
                  </a:cubicBezTo>
                  <a:close/>
                  <a:moveTo>
                    <a:pt x="12021" y="1"/>
                  </a:moveTo>
                  <a:cubicBezTo>
                    <a:pt x="9332" y="1"/>
                    <a:pt x="6501" y="875"/>
                    <a:pt x="4639" y="2230"/>
                  </a:cubicBezTo>
                  <a:cubicBezTo>
                    <a:pt x="4539" y="2301"/>
                    <a:pt x="4393" y="2333"/>
                    <a:pt x="4222" y="2333"/>
                  </a:cubicBezTo>
                  <a:cubicBezTo>
                    <a:pt x="3909" y="2333"/>
                    <a:pt x="3520" y="2226"/>
                    <a:pt x="3221" y="2087"/>
                  </a:cubicBezTo>
                  <a:cubicBezTo>
                    <a:pt x="1672" y="3100"/>
                    <a:pt x="860" y="4609"/>
                    <a:pt x="175" y="6448"/>
                  </a:cubicBezTo>
                  <a:cubicBezTo>
                    <a:pt x="0" y="6923"/>
                    <a:pt x="924" y="7771"/>
                    <a:pt x="1455" y="7771"/>
                  </a:cubicBezTo>
                  <a:cubicBezTo>
                    <a:pt x="1605" y="7771"/>
                    <a:pt x="1719" y="7707"/>
                    <a:pt x="1776" y="7553"/>
                  </a:cubicBezTo>
                  <a:cubicBezTo>
                    <a:pt x="2507" y="5593"/>
                    <a:pt x="3345" y="4002"/>
                    <a:pt x="5328" y="3100"/>
                  </a:cubicBezTo>
                  <a:cubicBezTo>
                    <a:pt x="6989" y="2348"/>
                    <a:pt x="8897" y="1905"/>
                    <a:pt x="10687" y="1599"/>
                  </a:cubicBezTo>
                  <a:cubicBezTo>
                    <a:pt x="11486" y="1463"/>
                    <a:pt x="12313" y="1374"/>
                    <a:pt x="13137" y="1374"/>
                  </a:cubicBezTo>
                  <a:cubicBezTo>
                    <a:pt x="14481" y="1374"/>
                    <a:pt x="15814" y="1610"/>
                    <a:pt x="17012" y="2255"/>
                  </a:cubicBezTo>
                  <a:cubicBezTo>
                    <a:pt x="17700" y="2626"/>
                    <a:pt x="18321" y="3100"/>
                    <a:pt x="18888" y="3638"/>
                  </a:cubicBezTo>
                  <a:cubicBezTo>
                    <a:pt x="17733" y="1042"/>
                    <a:pt x="14962" y="1"/>
                    <a:pt x="1202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72"/>
            <p:cNvSpPr/>
            <p:nvPr/>
          </p:nvSpPr>
          <p:spPr>
            <a:xfrm>
              <a:off x="-198800" y="3109250"/>
              <a:ext cx="181150" cy="265500"/>
            </a:xfrm>
            <a:custGeom>
              <a:avLst/>
              <a:gdLst/>
              <a:ahLst/>
              <a:cxnLst/>
              <a:rect l="l" t="t" r="r" b="b"/>
              <a:pathLst>
                <a:path w="7246" h="10620" extrusionOk="0">
                  <a:moveTo>
                    <a:pt x="3302" y="1"/>
                  </a:moveTo>
                  <a:cubicBezTo>
                    <a:pt x="3137" y="1"/>
                    <a:pt x="3098" y="190"/>
                    <a:pt x="3359" y="697"/>
                  </a:cubicBezTo>
                  <a:cubicBezTo>
                    <a:pt x="3552" y="1067"/>
                    <a:pt x="3733" y="1441"/>
                    <a:pt x="3908" y="1816"/>
                  </a:cubicBezTo>
                  <a:cubicBezTo>
                    <a:pt x="4129" y="1694"/>
                    <a:pt x="4375" y="1588"/>
                    <a:pt x="4585" y="1523"/>
                  </a:cubicBezTo>
                  <a:cubicBezTo>
                    <a:pt x="4467" y="1285"/>
                    <a:pt x="4347" y="1042"/>
                    <a:pt x="4225" y="804"/>
                  </a:cubicBezTo>
                  <a:cubicBezTo>
                    <a:pt x="4008" y="383"/>
                    <a:pt x="3530" y="1"/>
                    <a:pt x="3302" y="1"/>
                  </a:cubicBezTo>
                  <a:close/>
                  <a:moveTo>
                    <a:pt x="6906" y="7874"/>
                  </a:moveTo>
                  <a:cubicBezTo>
                    <a:pt x="6860" y="8145"/>
                    <a:pt x="6743" y="8406"/>
                    <a:pt x="6504" y="8648"/>
                  </a:cubicBezTo>
                  <a:cubicBezTo>
                    <a:pt x="6675" y="8858"/>
                    <a:pt x="6842" y="9069"/>
                    <a:pt x="7006" y="9283"/>
                  </a:cubicBezTo>
                  <a:cubicBezTo>
                    <a:pt x="7064" y="9357"/>
                    <a:pt x="7110" y="9421"/>
                    <a:pt x="7149" y="9486"/>
                  </a:cubicBezTo>
                  <a:cubicBezTo>
                    <a:pt x="7245" y="9429"/>
                    <a:pt x="7214" y="9169"/>
                    <a:pt x="7199" y="9112"/>
                  </a:cubicBezTo>
                  <a:cubicBezTo>
                    <a:pt x="7110" y="8698"/>
                    <a:pt x="7010" y="8284"/>
                    <a:pt x="6906" y="7874"/>
                  </a:cubicBezTo>
                  <a:close/>
                  <a:moveTo>
                    <a:pt x="3979" y="8327"/>
                  </a:moveTo>
                  <a:cubicBezTo>
                    <a:pt x="2742" y="8595"/>
                    <a:pt x="1490" y="8773"/>
                    <a:pt x="217" y="8862"/>
                  </a:cubicBezTo>
                  <a:cubicBezTo>
                    <a:pt x="0" y="8876"/>
                    <a:pt x="14" y="9194"/>
                    <a:pt x="142" y="9550"/>
                  </a:cubicBezTo>
                  <a:cubicBezTo>
                    <a:pt x="324" y="9490"/>
                    <a:pt x="509" y="9447"/>
                    <a:pt x="677" y="9433"/>
                  </a:cubicBezTo>
                  <a:cubicBezTo>
                    <a:pt x="1761" y="9336"/>
                    <a:pt x="2834" y="9194"/>
                    <a:pt x="3904" y="8983"/>
                  </a:cubicBezTo>
                  <a:cubicBezTo>
                    <a:pt x="4044" y="8958"/>
                    <a:pt x="4724" y="8904"/>
                    <a:pt x="5042" y="8798"/>
                  </a:cubicBezTo>
                  <a:cubicBezTo>
                    <a:pt x="4603" y="8748"/>
                    <a:pt x="4129" y="8570"/>
                    <a:pt x="3979" y="8327"/>
                  </a:cubicBezTo>
                  <a:close/>
                  <a:moveTo>
                    <a:pt x="5665" y="9222"/>
                  </a:moveTo>
                  <a:cubicBezTo>
                    <a:pt x="5017" y="9533"/>
                    <a:pt x="4261" y="9678"/>
                    <a:pt x="3605" y="9824"/>
                  </a:cubicBezTo>
                  <a:cubicBezTo>
                    <a:pt x="2606" y="10046"/>
                    <a:pt x="1600" y="10213"/>
                    <a:pt x="588" y="10334"/>
                  </a:cubicBezTo>
                  <a:cubicBezTo>
                    <a:pt x="731" y="10506"/>
                    <a:pt x="884" y="10619"/>
                    <a:pt x="1023" y="10619"/>
                  </a:cubicBezTo>
                  <a:cubicBezTo>
                    <a:pt x="1027" y="10619"/>
                    <a:pt x="1034" y="10619"/>
                    <a:pt x="1037" y="10616"/>
                  </a:cubicBezTo>
                  <a:cubicBezTo>
                    <a:pt x="2767" y="10495"/>
                    <a:pt x="4454" y="10217"/>
                    <a:pt x="6119" y="9778"/>
                  </a:cubicBezTo>
                  <a:cubicBezTo>
                    <a:pt x="6068" y="9732"/>
                    <a:pt x="6022" y="9682"/>
                    <a:pt x="5979" y="9625"/>
                  </a:cubicBezTo>
                  <a:cubicBezTo>
                    <a:pt x="5876" y="9493"/>
                    <a:pt x="5769" y="9357"/>
                    <a:pt x="5665" y="922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72"/>
            <p:cNvSpPr/>
            <p:nvPr/>
          </p:nvSpPr>
          <p:spPr>
            <a:xfrm>
              <a:off x="-227425" y="3145900"/>
              <a:ext cx="203250" cy="225300"/>
            </a:xfrm>
            <a:custGeom>
              <a:avLst/>
              <a:gdLst/>
              <a:ahLst/>
              <a:cxnLst/>
              <a:rect l="l" t="t" r="r" b="b"/>
              <a:pathLst>
                <a:path w="8130" h="9012" extrusionOk="0">
                  <a:moveTo>
                    <a:pt x="5053" y="350"/>
                  </a:moveTo>
                  <a:cubicBezTo>
                    <a:pt x="4689" y="557"/>
                    <a:pt x="4397" y="814"/>
                    <a:pt x="4472" y="992"/>
                  </a:cubicBezTo>
                  <a:cubicBezTo>
                    <a:pt x="4850" y="1897"/>
                    <a:pt x="5199" y="2825"/>
                    <a:pt x="5502" y="3762"/>
                  </a:cubicBezTo>
                  <a:cubicBezTo>
                    <a:pt x="6101" y="4443"/>
                    <a:pt x="6568" y="5264"/>
                    <a:pt x="6846" y="6237"/>
                  </a:cubicBezTo>
                  <a:cubicBezTo>
                    <a:pt x="6889" y="6287"/>
                    <a:pt x="6935" y="6341"/>
                    <a:pt x="6978" y="6390"/>
                  </a:cubicBezTo>
                  <a:cubicBezTo>
                    <a:pt x="7024" y="6376"/>
                    <a:pt x="7067" y="6362"/>
                    <a:pt x="7110" y="6351"/>
                  </a:cubicBezTo>
                  <a:cubicBezTo>
                    <a:pt x="6632" y="4276"/>
                    <a:pt x="5951" y="2276"/>
                    <a:pt x="5053" y="350"/>
                  </a:cubicBezTo>
                  <a:close/>
                  <a:moveTo>
                    <a:pt x="6069" y="1"/>
                  </a:moveTo>
                  <a:cubicBezTo>
                    <a:pt x="5976" y="1"/>
                    <a:pt x="5859" y="22"/>
                    <a:pt x="5730" y="57"/>
                  </a:cubicBezTo>
                  <a:cubicBezTo>
                    <a:pt x="6718" y="2093"/>
                    <a:pt x="7488" y="4219"/>
                    <a:pt x="8051" y="6408"/>
                  </a:cubicBezTo>
                  <a:cubicBezTo>
                    <a:pt x="8130" y="5909"/>
                    <a:pt x="7966" y="5371"/>
                    <a:pt x="7830" y="4810"/>
                  </a:cubicBezTo>
                  <a:cubicBezTo>
                    <a:pt x="7431" y="3192"/>
                    <a:pt x="6893" y="1619"/>
                    <a:pt x="6251" y="79"/>
                  </a:cubicBezTo>
                  <a:cubicBezTo>
                    <a:pt x="6229" y="22"/>
                    <a:pt x="6162" y="1"/>
                    <a:pt x="6069" y="1"/>
                  </a:cubicBezTo>
                  <a:close/>
                  <a:moveTo>
                    <a:pt x="1287" y="8084"/>
                  </a:moveTo>
                  <a:cubicBezTo>
                    <a:pt x="1012" y="8180"/>
                    <a:pt x="745" y="8323"/>
                    <a:pt x="556" y="8501"/>
                  </a:cubicBezTo>
                  <a:cubicBezTo>
                    <a:pt x="467" y="8584"/>
                    <a:pt x="0" y="9011"/>
                    <a:pt x="364" y="9011"/>
                  </a:cubicBezTo>
                  <a:cubicBezTo>
                    <a:pt x="378" y="9011"/>
                    <a:pt x="396" y="9011"/>
                    <a:pt x="413" y="9008"/>
                  </a:cubicBezTo>
                  <a:cubicBezTo>
                    <a:pt x="856" y="8969"/>
                    <a:pt x="1295" y="8922"/>
                    <a:pt x="1733" y="8868"/>
                  </a:cubicBezTo>
                  <a:cubicBezTo>
                    <a:pt x="1555" y="8658"/>
                    <a:pt x="1387" y="8358"/>
                    <a:pt x="1287" y="8084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72"/>
            <p:cNvSpPr/>
            <p:nvPr/>
          </p:nvSpPr>
          <p:spPr>
            <a:xfrm>
              <a:off x="-56275" y="3301800"/>
              <a:ext cx="3325" cy="4475"/>
            </a:xfrm>
            <a:custGeom>
              <a:avLst/>
              <a:gdLst/>
              <a:ahLst/>
              <a:cxnLst/>
              <a:rect l="l" t="t" r="r" b="b"/>
              <a:pathLst>
                <a:path w="133" h="179" extrusionOk="0">
                  <a:moveTo>
                    <a:pt x="0" y="1"/>
                  </a:moveTo>
                  <a:lnTo>
                    <a:pt x="0" y="1"/>
                  </a:lnTo>
                  <a:cubicBezTo>
                    <a:pt x="18" y="62"/>
                    <a:pt x="33" y="119"/>
                    <a:pt x="47" y="179"/>
                  </a:cubicBezTo>
                  <a:cubicBezTo>
                    <a:pt x="76" y="169"/>
                    <a:pt x="104" y="162"/>
                    <a:pt x="132" y="154"/>
                  </a:cubicBezTo>
                  <a:cubicBezTo>
                    <a:pt x="89" y="105"/>
                    <a:pt x="43" y="5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72"/>
            <p:cNvSpPr/>
            <p:nvPr/>
          </p:nvSpPr>
          <p:spPr>
            <a:xfrm>
              <a:off x="-195250" y="3147325"/>
              <a:ext cx="169125" cy="220300"/>
            </a:xfrm>
            <a:custGeom>
              <a:avLst/>
              <a:gdLst/>
              <a:ahLst/>
              <a:cxnLst/>
              <a:rect l="l" t="t" r="r" b="b"/>
              <a:pathLst>
                <a:path w="6765" h="8812" extrusionOk="0">
                  <a:moveTo>
                    <a:pt x="4443" y="0"/>
                  </a:moveTo>
                  <a:cubicBezTo>
                    <a:pt x="4233" y="65"/>
                    <a:pt x="3987" y="171"/>
                    <a:pt x="3766" y="293"/>
                  </a:cubicBezTo>
                  <a:cubicBezTo>
                    <a:pt x="4664" y="2219"/>
                    <a:pt x="5345" y="4219"/>
                    <a:pt x="5823" y="6294"/>
                  </a:cubicBezTo>
                  <a:cubicBezTo>
                    <a:pt x="5780" y="6305"/>
                    <a:pt x="5737" y="6319"/>
                    <a:pt x="5691" y="6333"/>
                  </a:cubicBezTo>
                  <a:cubicBezTo>
                    <a:pt x="5920" y="6590"/>
                    <a:pt x="6140" y="6858"/>
                    <a:pt x="6362" y="7125"/>
                  </a:cubicBezTo>
                  <a:cubicBezTo>
                    <a:pt x="6601" y="6883"/>
                    <a:pt x="6718" y="6622"/>
                    <a:pt x="6764" y="6351"/>
                  </a:cubicBezTo>
                  <a:cubicBezTo>
                    <a:pt x="6201" y="4162"/>
                    <a:pt x="5431" y="2036"/>
                    <a:pt x="4443" y="0"/>
                  </a:cubicBezTo>
                  <a:close/>
                  <a:moveTo>
                    <a:pt x="4900" y="7275"/>
                  </a:moveTo>
                  <a:cubicBezTo>
                    <a:pt x="4582" y="7381"/>
                    <a:pt x="3902" y="7435"/>
                    <a:pt x="3762" y="7460"/>
                  </a:cubicBezTo>
                  <a:cubicBezTo>
                    <a:pt x="2692" y="7671"/>
                    <a:pt x="1619" y="7813"/>
                    <a:pt x="535" y="7910"/>
                  </a:cubicBezTo>
                  <a:cubicBezTo>
                    <a:pt x="367" y="7924"/>
                    <a:pt x="182" y="7967"/>
                    <a:pt x="0" y="8027"/>
                  </a:cubicBezTo>
                  <a:cubicBezTo>
                    <a:pt x="100" y="8301"/>
                    <a:pt x="268" y="8601"/>
                    <a:pt x="446" y="8811"/>
                  </a:cubicBezTo>
                  <a:cubicBezTo>
                    <a:pt x="1458" y="8690"/>
                    <a:pt x="2464" y="8523"/>
                    <a:pt x="3463" y="8301"/>
                  </a:cubicBezTo>
                  <a:cubicBezTo>
                    <a:pt x="4119" y="8155"/>
                    <a:pt x="4875" y="8010"/>
                    <a:pt x="5523" y="7699"/>
                  </a:cubicBezTo>
                  <a:cubicBezTo>
                    <a:pt x="5416" y="7564"/>
                    <a:pt x="5306" y="7424"/>
                    <a:pt x="5196" y="7286"/>
                  </a:cubicBezTo>
                  <a:lnTo>
                    <a:pt x="5128" y="7286"/>
                  </a:lnTo>
                  <a:cubicBezTo>
                    <a:pt x="5053" y="7286"/>
                    <a:pt x="4978" y="7282"/>
                    <a:pt x="4900" y="727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72"/>
            <p:cNvSpPr/>
            <p:nvPr/>
          </p:nvSpPr>
          <p:spPr>
            <a:xfrm>
              <a:off x="-65375" y="3305650"/>
              <a:ext cx="29200" cy="34150"/>
            </a:xfrm>
            <a:custGeom>
              <a:avLst/>
              <a:gdLst/>
              <a:ahLst/>
              <a:cxnLst/>
              <a:rect l="l" t="t" r="r" b="b"/>
              <a:pathLst>
                <a:path w="1168" h="1366" extrusionOk="0">
                  <a:moveTo>
                    <a:pt x="496" y="0"/>
                  </a:moveTo>
                  <a:cubicBezTo>
                    <a:pt x="468" y="8"/>
                    <a:pt x="440" y="15"/>
                    <a:pt x="411" y="25"/>
                  </a:cubicBezTo>
                  <a:cubicBezTo>
                    <a:pt x="457" y="204"/>
                    <a:pt x="500" y="389"/>
                    <a:pt x="532" y="578"/>
                  </a:cubicBezTo>
                  <a:cubicBezTo>
                    <a:pt x="578" y="828"/>
                    <a:pt x="333" y="938"/>
                    <a:pt x="1" y="953"/>
                  </a:cubicBezTo>
                  <a:cubicBezTo>
                    <a:pt x="111" y="1091"/>
                    <a:pt x="221" y="1231"/>
                    <a:pt x="328" y="1366"/>
                  </a:cubicBezTo>
                  <a:cubicBezTo>
                    <a:pt x="624" y="1227"/>
                    <a:pt x="899" y="1052"/>
                    <a:pt x="1131" y="828"/>
                  </a:cubicBezTo>
                  <a:cubicBezTo>
                    <a:pt x="1146" y="817"/>
                    <a:pt x="1156" y="806"/>
                    <a:pt x="1167" y="792"/>
                  </a:cubicBezTo>
                  <a:cubicBezTo>
                    <a:pt x="945" y="525"/>
                    <a:pt x="725" y="257"/>
                    <a:pt x="49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72"/>
            <p:cNvSpPr/>
            <p:nvPr/>
          </p:nvSpPr>
          <p:spPr>
            <a:xfrm>
              <a:off x="-517950" y="3165500"/>
              <a:ext cx="439050" cy="151925"/>
            </a:xfrm>
            <a:custGeom>
              <a:avLst/>
              <a:gdLst/>
              <a:ahLst/>
              <a:cxnLst/>
              <a:rect l="l" t="t" r="r" b="b"/>
              <a:pathLst>
                <a:path w="17562" h="6077" extrusionOk="0">
                  <a:moveTo>
                    <a:pt x="8412" y="1"/>
                  </a:moveTo>
                  <a:cubicBezTo>
                    <a:pt x="5492" y="1"/>
                    <a:pt x="2599" y="667"/>
                    <a:pt x="186" y="2422"/>
                  </a:cubicBezTo>
                  <a:cubicBezTo>
                    <a:pt x="0" y="2561"/>
                    <a:pt x="232" y="2775"/>
                    <a:pt x="593" y="2946"/>
                  </a:cubicBezTo>
                  <a:cubicBezTo>
                    <a:pt x="909" y="2732"/>
                    <a:pt x="1263" y="2543"/>
                    <a:pt x="1651" y="2379"/>
                  </a:cubicBezTo>
                  <a:cubicBezTo>
                    <a:pt x="3759" y="1474"/>
                    <a:pt x="6223" y="932"/>
                    <a:pt x="8497" y="750"/>
                  </a:cubicBezTo>
                  <a:cubicBezTo>
                    <a:pt x="8808" y="725"/>
                    <a:pt x="9108" y="714"/>
                    <a:pt x="9403" y="714"/>
                  </a:cubicBezTo>
                  <a:cubicBezTo>
                    <a:pt x="12752" y="714"/>
                    <a:pt x="15340" y="2265"/>
                    <a:pt x="17562" y="4494"/>
                  </a:cubicBezTo>
                  <a:cubicBezTo>
                    <a:pt x="17430" y="3984"/>
                    <a:pt x="17284" y="3478"/>
                    <a:pt x="17123" y="2978"/>
                  </a:cubicBezTo>
                  <a:cubicBezTo>
                    <a:pt x="15668" y="1327"/>
                    <a:pt x="13418" y="471"/>
                    <a:pt x="11065" y="172"/>
                  </a:cubicBezTo>
                  <a:cubicBezTo>
                    <a:pt x="10188" y="62"/>
                    <a:pt x="9300" y="1"/>
                    <a:pt x="8412" y="1"/>
                  </a:cubicBezTo>
                  <a:close/>
                  <a:moveTo>
                    <a:pt x="16260" y="4497"/>
                  </a:moveTo>
                  <a:lnTo>
                    <a:pt x="16260" y="4497"/>
                  </a:lnTo>
                  <a:cubicBezTo>
                    <a:pt x="16460" y="4939"/>
                    <a:pt x="16609" y="5432"/>
                    <a:pt x="16706" y="5966"/>
                  </a:cubicBezTo>
                  <a:cubicBezTo>
                    <a:pt x="16713" y="6006"/>
                    <a:pt x="16728" y="6042"/>
                    <a:pt x="16745" y="6077"/>
                  </a:cubicBezTo>
                  <a:cubicBezTo>
                    <a:pt x="17016" y="6016"/>
                    <a:pt x="17287" y="5952"/>
                    <a:pt x="17558" y="5888"/>
                  </a:cubicBezTo>
                  <a:cubicBezTo>
                    <a:pt x="17148" y="5400"/>
                    <a:pt x="16720" y="4929"/>
                    <a:pt x="16260" y="4497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72"/>
            <p:cNvSpPr/>
            <p:nvPr/>
          </p:nvSpPr>
          <p:spPr>
            <a:xfrm>
              <a:off x="-503150" y="3183350"/>
              <a:ext cx="432275" cy="129350"/>
            </a:xfrm>
            <a:custGeom>
              <a:avLst/>
              <a:gdLst/>
              <a:ahLst/>
              <a:cxnLst/>
              <a:rect l="l" t="t" r="r" b="b"/>
              <a:pathLst>
                <a:path w="17291" h="5174" extrusionOk="0">
                  <a:moveTo>
                    <a:pt x="8811" y="0"/>
                  </a:moveTo>
                  <a:cubicBezTo>
                    <a:pt x="8516" y="0"/>
                    <a:pt x="8216" y="11"/>
                    <a:pt x="7905" y="36"/>
                  </a:cubicBezTo>
                  <a:cubicBezTo>
                    <a:pt x="5631" y="218"/>
                    <a:pt x="3167" y="760"/>
                    <a:pt x="1059" y="1665"/>
                  </a:cubicBezTo>
                  <a:cubicBezTo>
                    <a:pt x="671" y="1829"/>
                    <a:pt x="317" y="2018"/>
                    <a:pt x="1" y="2232"/>
                  </a:cubicBezTo>
                  <a:cubicBezTo>
                    <a:pt x="300" y="2371"/>
                    <a:pt x="689" y="2478"/>
                    <a:pt x="1002" y="2478"/>
                  </a:cubicBezTo>
                  <a:cubicBezTo>
                    <a:pt x="1173" y="2478"/>
                    <a:pt x="1319" y="2446"/>
                    <a:pt x="1419" y="2375"/>
                  </a:cubicBezTo>
                  <a:cubicBezTo>
                    <a:pt x="3281" y="1020"/>
                    <a:pt x="6112" y="146"/>
                    <a:pt x="8801" y="146"/>
                  </a:cubicBezTo>
                  <a:cubicBezTo>
                    <a:pt x="11742" y="146"/>
                    <a:pt x="14513" y="1187"/>
                    <a:pt x="15668" y="3783"/>
                  </a:cubicBezTo>
                  <a:cubicBezTo>
                    <a:pt x="16128" y="4215"/>
                    <a:pt x="16556" y="4686"/>
                    <a:pt x="16966" y="5174"/>
                  </a:cubicBezTo>
                  <a:cubicBezTo>
                    <a:pt x="17073" y="5145"/>
                    <a:pt x="17184" y="5117"/>
                    <a:pt x="17291" y="5088"/>
                  </a:cubicBezTo>
                  <a:cubicBezTo>
                    <a:pt x="17251" y="4943"/>
                    <a:pt x="17216" y="4807"/>
                    <a:pt x="17202" y="4739"/>
                  </a:cubicBezTo>
                  <a:cubicBezTo>
                    <a:pt x="17130" y="4418"/>
                    <a:pt x="17055" y="4097"/>
                    <a:pt x="16970" y="3780"/>
                  </a:cubicBezTo>
                  <a:cubicBezTo>
                    <a:pt x="14748" y="1551"/>
                    <a:pt x="12160" y="0"/>
                    <a:pt x="881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72"/>
            <p:cNvSpPr/>
            <p:nvPr/>
          </p:nvSpPr>
          <p:spPr>
            <a:xfrm>
              <a:off x="-99325" y="3312675"/>
              <a:ext cx="30775" cy="16525"/>
            </a:xfrm>
            <a:custGeom>
              <a:avLst/>
              <a:gdLst/>
              <a:ahLst/>
              <a:cxnLst/>
              <a:rect l="l" t="t" r="r" b="b"/>
              <a:pathLst>
                <a:path w="1231" h="661" extrusionOk="0">
                  <a:moveTo>
                    <a:pt x="813" y="1"/>
                  </a:moveTo>
                  <a:cubicBezTo>
                    <a:pt x="542" y="65"/>
                    <a:pt x="271" y="129"/>
                    <a:pt x="0" y="190"/>
                  </a:cubicBezTo>
                  <a:cubicBezTo>
                    <a:pt x="150" y="433"/>
                    <a:pt x="624" y="611"/>
                    <a:pt x="1063" y="661"/>
                  </a:cubicBezTo>
                  <a:cubicBezTo>
                    <a:pt x="1141" y="632"/>
                    <a:pt x="1199" y="600"/>
                    <a:pt x="1216" y="568"/>
                  </a:cubicBezTo>
                  <a:cubicBezTo>
                    <a:pt x="1223" y="554"/>
                    <a:pt x="1227" y="532"/>
                    <a:pt x="1230" y="511"/>
                  </a:cubicBezTo>
                  <a:cubicBezTo>
                    <a:pt x="1092" y="340"/>
                    <a:pt x="952" y="168"/>
                    <a:pt x="81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72"/>
            <p:cNvSpPr/>
            <p:nvPr/>
          </p:nvSpPr>
          <p:spPr>
            <a:xfrm>
              <a:off x="-79000" y="3310550"/>
              <a:ext cx="10800" cy="14900"/>
            </a:xfrm>
            <a:custGeom>
              <a:avLst/>
              <a:gdLst/>
              <a:ahLst/>
              <a:cxnLst/>
              <a:rect l="l" t="t" r="r" b="b"/>
              <a:pathLst>
                <a:path w="432" h="596" extrusionOk="0">
                  <a:moveTo>
                    <a:pt x="325" y="0"/>
                  </a:moveTo>
                  <a:cubicBezTo>
                    <a:pt x="218" y="29"/>
                    <a:pt x="107" y="57"/>
                    <a:pt x="0" y="86"/>
                  </a:cubicBezTo>
                  <a:cubicBezTo>
                    <a:pt x="139" y="253"/>
                    <a:pt x="279" y="425"/>
                    <a:pt x="417" y="596"/>
                  </a:cubicBezTo>
                  <a:cubicBezTo>
                    <a:pt x="432" y="464"/>
                    <a:pt x="378" y="218"/>
                    <a:pt x="32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72"/>
            <p:cNvSpPr/>
            <p:nvPr/>
          </p:nvSpPr>
          <p:spPr>
            <a:xfrm>
              <a:off x="-89900" y="3239950"/>
              <a:ext cx="33650" cy="61875"/>
            </a:xfrm>
            <a:custGeom>
              <a:avLst/>
              <a:gdLst/>
              <a:ahLst/>
              <a:cxnLst/>
              <a:rect l="l" t="t" r="r" b="b"/>
              <a:pathLst>
                <a:path w="1346" h="2475" extrusionOk="0">
                  <a:moveTo>
                    <a:pt x="1" y="0"/>
                  </a:moveTo>
                  <a:lnTo>
                    <a:pt x="1" y="0"/>
                  </a:lnTo>
                  <a:cubicBezTo>
                    <a:pt x="162" y="500"/>
                    <a:pt x="308" y="1006"/>
                    <a:pt x="440" y="1516"/>
                  </a:cubicBezTo>
                  <a:cubicBezTo>
                    <a:pt x="750" y="1823"/>
                    <a:pt x="1049" y="2144"/>
                    <a:pt x="1345" y="2475"/>
                  </a:cubicBezTo>
                  <a:cubicBezTo>
                    <a:pt x="1067" y="1502"/>
                    <a:pt x="600" y="681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72"/>
            <p:cNvSpPr/>
            <p:nvPr/>
          </p:nvSpPr>
          <p:spPr>
            <a:xfrm>
              <a:off x="-78925" y="3277825"/>
              <a:ext cx="23825" cy="32750"/>
            </a:xfrm>
            <a:custGeom>
              <a:avLst/>
              <a:gdLst/>
              <a:ahLst/>
              <a:cxnLst/>
              <a:rect l="l" t="t" r="r" b="b"/>
              <a:pathLst>
                <a:path w="953" h="1310" extrusionOk="0">
                  <a:moveTo>
                    <a:pt x="1" y="1"/>
                  </a:moveTo>
                  <a:lnTo>
                    <a:pt x="1" y="1"/>
                  </a:lnTo>
                  <a:cubicBezTo>
                    <a:pt x="86" y="318"/>
                    <a:pt x="161" y="639"/>
                    <a:pt x="233" y="960"/>
                  </a:cubicBezTo>
                  <a:cubicBezTo>
                    <a:pt x="247" y="1028"/>
                    <a:pt x="282" y="1164"/>
                    <a:pt x="322" y="1309"/>
                  </a:cubicBezTo>
                  <a:cubicBezTo>
                    <a:pt x="532" y="1256"/>
                    <a:pt x="742" y="1199"/>
                    <a:pt x="953" y="1138"/>
                  </a:cubicBezTo>
                  <a:cubicBezTo>
                    <a:pt x="939" y="1078"/>
                    <a:pt x="924" y="1021"/>
                    <a:pt x="906" y="960"/>
                  </a:cubicBezTo>
                  <a:cubicBezTo>
                    <a:pt x="610" y="629"/>
                    <a:pt x="311" y="308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72"/>
            <p:cNvSpPr/>
            <p:nvPr/>
          </p:nvSpPr>
          <p:spPr>
            <a:xfrm>
              <a:off x="-70900" y="3306250"/>
              <a:ext cx="20000" cy="23225"/>
            </a:xfrm>
            <a:custGeom>
              <a:avLst/>
              <a:gdLst/>
              <a:ahLst/>
              <a:cxnLst/>
              <a:rect l="l" t="t" r="r" b="b"/>
              <a:pathLst>
                <a:path w="800" h="929" extrusionOk="0">
                  <a:moveTo>
                    <a:pt x="632" y="1"/>
                  </a:moveTo>
                  <a:cubicBezTo>
                    <a:pt x="421" y="62"/>
                    <a:pt x="211" y="119"/>
                    <a:pt x="1" y="172"/>
                  </a:cubicBezTo>
                  <a:cubicBezTo>
                    <a:pt x="54" y="390"/>
                    <a:pt x="108" y="636"/>
                    <a:pt x="93" y="768"/>
                  </a:cubicBezTo>
                  <a:lnTo>
                    <a:pt x="222" y="929"/>
                  </a:lnTo>
                  <a:cubicBezTo>
                    <a:pt x="554" y="914"/>
                    <a:pt x="799" y="804"/>
                    <a:pt x="753" y="554"/>
                  </a:cubicBezTo>
                  <a:cubicBezTo>
                    <a:pt x="721" y="365"/>
                    <a:pt x="678" y="180"/>
                    <a:pt x="632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0" name="Google Shape;2180;p72"/>
          <p:cNvGrpSpPr/>
          <p:nvPr/>
        </p:nvGrpSpPr>
        <p:grpSpPr>
          <a:xfrm>
            <a:off x="7840615" y="4679711"/>
            <a:ext cx="1745583" cy="230173"/>
            <a:chOff x="1394800" y="3522000"/>
            <a:chExt cx="1048650" cy="138275"/>
          </a:xfrm>
        </p:grpSpPr>
        <p:sp>
          <p:nvSpPr>
            <p:cNvPr id="2181" name="Google Shape;2181;p72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72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72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72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72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72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72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72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72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ítulo 2">
            <a:extLst>
              <a:ext uri="{FF2B5EF4-FFF2-40B4-BE49-F238E27FC236}">
                <a16:creationId xmlns:a16="http://schemas.microsoft.com/office/drawing/2014/main" id="{128055BD-3C65-4817-99D8-8A54DB674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801" y="63681"/>
            <a:ext cx="3087300" cy="307930"/>
          </a:xfrm>
        </p:spPr>
        <p:txBody>
          <a:bodyPr/>
          <a:lstStyle/>
          <a:p>
            <a:r>
              <a:rPr lang="es-MX" dirty="0"/>
              <a:t>Otras:</a:t>
            </a: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96EA7D4E-50CA-48F2-9456-21BAC6AF4771}"/>
              </a:ext>
            </a:extLst>
          </p:cNvPr>
          <p:cNvSpPr txBox="1"/>
          <p:nvPr/>
        </p:nvSpPr>
        <p:spPr>
          <a:xfrm>
            <a:off x="-60916" y="1115896"/>
            <a:ext cx="4116536" cy="1812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dk2"/>
                </a:solidFill>
                <a:latin typeface="Candara" panose="020E0502030303020204" pitchFamily="34" charset="0"/>
                <a:ea typeface="Itim"/>
                <a:cs typeface="Itim"/>
                <a:sym typeface="Itim"/>
              </a:rPr>
              <a:t>Facilitar la permanencia de alumnos que presentan aptitudes académicas y dificultades económicas mediante el otorgamiento de beca (pago equivalente a 7 </a:t>
            </a:r>
            <a:r>
              <a:rPr lang="es-MX" dirty="0" err="1">
                <a:solidFill>
                  <a:schemeClr val="dk2"/>
                </a:solidFill>
                <a:latin typeface="Candara" panose="020E0502030303020204" pitchFamily="34" charset="0"/>
                <a:ea typeface="Itim"/>
                <a:cs typeface="Itim"/>
                <a:sym typeface="Itim"/>
              </a:rPr>
              <a:t>mat.</a:t>
            </a:r>
            <a:r>
              <a:rPr lang="es-MX" dirty="0">
                <a:solidFill>
                  <a:schemeClr val="dk2"/>
                </a:solidFill>
                <a:latin typeface="Candara" panose="020E0502030303020204" pitchFamily="34" charset="0"/>
                <a:ea typeface="Itim"/>
                <a:cs typeface="Itim"/>
                <a:sym typeface="Itim"/>
              </a:rPr>
              <a:t> de 3 </a:t>
            </a:r>
            <a:r>
              <a:rPr lang="es-MX" dirty="0" err="1">
                <a:solidFill>
                  <a:schemeClr val="dk2"/>
                </a:solidFill>
                <a:latin typeface="Candara" panose="020E0502030303020204" pitchFamily="34" charset="0"/>
                <a:ea typeface="Itim"/>
                <a:cs typeface="Itim"/>
                <a:sym typeface="Itim"/>
              </a:rPr>
              <a:t>hrs</a:t>
            </a:r>
            <a:r>
              <a:rPr lang="es-MX" dirty="0">
                <a:solidFill>
                  <a:schemeClr val="dk2"/>
                </a:solidFill>
                <a:latin typeface="Candara" panose="020E0502030303020204" pitchFamily="34" charset="0"/>
                <a:ea typeface="Itim"/>
                <a:cs typeface="Itim"/>
                <a:sym typeface="Itim"/>
              </a:rPr>
              <a:t>, máx. $3,836.00, se abonará directo a la colegiatura) de licenciatura y profesional asociado en las distintas unidades del ITSON y con un promedio igual o superior a 8.0</a:t>
            </a:r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5D217FF9-8633-4ED1-B7E2-F927703D1AD6}"/>
              </a:ext>
            </a:extLst>
          </p:cNvPr>
          <p:cNvSpPr txBox="1"/>
          <p:nvPr/>
        </p:nvSpPr>
        <p:spPr>
          <a:xfrm>
            <a:off x="-60916" y="3346413"/>
            <a:ext cx="4093564" cy="1812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dk2"/>
                </a:solidFill>
                <a:latin typeface="Candara" panose="020E0502030303020204" pitchFamily="34" charset="0"/>
                <a:ea typeface="Itim"/>
                <a:cs typeface="Itim"/>
                <a:sym typeface="Itim"/>
              </a:rPr>
              <a:t>Para estudiantes de nuevo ingreso o que estén cursando sus estudios </a:t>
            </a:r>
            <a:r>
              <a:rPr lang="es-MX" b="1" dirty="0">
                <a:solidFill>
                  <a:schemeClr val="dk2"/>
                </a:solidFill>
                <a:latin typeface="Candara" panose="020E0502030303020204" pitchFamily="34" charset="0"/>
                <a:ea typeface="Itim"/>
                <a:cs typeface="Itim"/>
                <a:sym typeface="Itim"/>
              </a:rPr>
              <a:t>universitarios de Profesional Asociado o Licenciatura</a:t>
            </a:r>
            <a:r>
              <a:rPr lang="es-MX" dirty="0">
                <a:solidFill>
                  <a:schemeClr val="dk2"/>
                </a:solidFill>
                <a:latin typeface="Candara" panose="020E0502030303020204" pitchFamily="34" charset="0"/>
                <a:ea typeface="Itim"/>
                <a:cs typeface="Itim"/>
                <a:sym typeface="Itim"/>
              </a:rPr>
              <a:t>. Apoyo económico de $3,836.00 a $4,932.00 mismos que se abonarán directamente a tu colegiatura, el fondo de becas es limitado y se otorgarán </a:t>
            </a:r>
            <a:r>
              <a:rPr lang="es-MX" i="1" u="sng" dirty="0">
                <a:solidFill>
                  <a:schemeClr val="dk2"/>
                </a:solidFill>
                <a:latin typeface="Candara" panose="020E0502030303020204" pitchFamily="34" charset="0"/>
                <a:ea typeface="Itim"/>
                <a:cs typeface="Itim"/>
                <a:sym typeface="Itim"/>
              </a:rPr>
              <a:t>becas a expedientes satisfactorios hasta que el presupuesto se agote</a:t>
            </a:r>
            <a:r>
              <a:rPr lang="es-MX" dirty="0">
                <a:solidFill>
                  <a:schemeClr val="dk2"/>
                </a:solidFill>
                <a:latin typeface="Candara" panose="020E0502030303020204" pitchFamily="34" charset="0"/>
                <a:ea typeface="Itim"/>
                <a:cs typeface="Itim"/>
                <a:sym typeface="Itim"/>
              </a:rPr>
              <a:t>.</a:t>
            </a: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5E290378-E667-4656-9854-A3C0B1C6B687}"/>
              </a:ext>
            </a:extLst>
          </p:cNvPr>
          <p:cNvSpPr txBox="1"/>
          <p:nvPr/>
        </p:nvSpPr>
        <p:spPr>
          <a:xfrm>
            <a:off x="5050436" y="1401288"/>
            <a:ext cx="4093564" cy="2307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dk2"/>
                </a:solidFill>
                <a:latin typeface="Candara" panose="020E0502030303020204" pitchFamily="34" charset="0"/>
                <a:ea typeface="Itim"/>
                <a:cs typeface="Itim"/>
                <a:sym typeface="Itim"/>
              </a:rPr>
              <a:t>A los estudiantes de las Licenciaturas en </a:t>
            </a:r>
            <a:r>
              <a:rPr lang="es-MX" b="1" dirty="0">
                <a:solidFill>
                  <a:schemeClr val="tx1">
                    <a:lumMod val="60000"/>
                    <a:lumOff val="40000"/>
                  </a:schemeClr>
                </a:solidFill>
                <a:latin typeface="Candara" panose="020E0502030303020204" pitchFamily="34" charset="0"/>
                <a:ea typeface="Itim"/>
                <a:cs typeface="Itim"/>
                <a:sym typeface="Itim"/>
              </a:rPr>
              <a:t>Ingeniería en Ciencias Ambientales, Biosistemas y Biotecnología del ITSON</a:t>
            </a:r>
            <a:r>
              <a:rPr lang="es-MX" dirty="0">
                <a:solidFill>
                  <a:schemeClr val="dk2"/>
                </a:solidFill>
                <a:latin typeface="Candara" panose="020E0502030303020204" pitchFamily="34" charset="0"/>
                <a:ea typeface="Itim"/>
                <a:cs typeface="Itim"/>
                <a:sym typeface="Itim"/>
              </a:rPr>
              <a:t>, que mantienen un </a:t>
            </a:r>
            <a:r>
              <a:rPr lang="es-MX" b="1" dirty="0">
                <a:solidFill>
                  <a:schemeClr val="dk2"/>
                </a:solidFill>
                <a:latin typeface="Candara" panose="020E0502030303020204" pitchFamily="34" charset="0"/>
                <a:ea typeface="Itim"/>
                <a:cs typeface="Itim"/>
                <a:sym typeface="Itim"/>
              </a:rPr>
              <a:t>promedio general igual o superior a 8.0</a:t>
            </a:r>
            <a:r>
              <a:rPr lang="es-MX" dirty="0">
                <a:solidFill>
                  <a:schemeClr val="dk2"/>
                </a:solidFill>
                <a:latin typeface="Candara" panose="020E0502030303020204" pitchFamily="34" charset="0"/>
                <a:ea typeface="Itim"/>
                <a:cs typeface="Itim"/>
                <a:sym typeface="Itim"/>
              </a:rPr>
              <a:t>, del tercer al décimo semestre, a concursar por una beca completa. 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dk2"/>
                </a:solidFill>
                <a:latin typeface="Candara" panose="020E0502030303020204" pitchFamily="34" charset="0"/>
                <a:ea typeface="Itim"/>
                <a:cs typeface="Itim"/>
                <a:sym typeface="Itim"/>
              </a:rPr>
              <a:t>(costo total de la colegiatura por ciclo, el cual será abonado directamente en la colegiatura del semestre correspondiente).</a:t>
            </a:r>
          </a:p>
        </p:txBody>
      </p:sp>
      <p:pic>
        <p:nvPicPr>
          <p:cNvPr id="14338" name="Picture 2" descr="No hay ninguna descripción de la foto disponible.">
            <a:extLst>
              <a:ext uri="{FF2B5EF4-FFF2-40B4-BE49-F238E27FC236}">
                <a16:creationId xmlns:a16="http://schemas.microsoft.com/office/drawing/2014/main" id="{6612892C-58ED-40B9-8166-0CF300664C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5" t="1999" r="12033" b="1"/>
          <a:stretch/>
        </p:blipFill>
        <p:spPr bwMode="auto">
          <a:xfrm>
            <a:off x="3058957" y="5566"/>
            <a:ext cx="973691" cy="101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No hay ninguna descripción de la foto disponible.">
            <a:extLst>
              <a:ext uri="{FF2B5EF4-FFF2-40B4-BE49-F238E27FC236}">
                <a16:creationId xmlns:a16="http://schemas.microsoft.com/office/drawing/2014/main" id="{C95FEDCB-9E07-4243-8987-DFB2769AD1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5" t="24925" r="11576" b="20041"/>
          <a:stretch/>
        </p:blipFill>
        <p:spPr bwMode="auto">
          <a:xfrm>
            <a:off x="5543802" y="3708907"/>
            <a:ext cx="1858635" cy="1303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0" name="Google Shape;2140;p72"/>
          <p:cNvGrpSpPr/>
          <p:nvPr/>
        </p:nvGrpSpPr>
        <p:grpSpPr>
          <a:xfrm rot="790650">
            <a:off x="346867" y="2785181"/>
            <a:ext cx="2937424" cy="671148"/>
            <a:chOff x="4345425" y="2175475"/>
            <a:chExt cx="800750" cy="176025"/>
          </a:xfrm>
        </p:grpSpPr>
        <p:sp>
          <p:nvSpPr>
            <p:cNvPr id="2141" name="Google Shape;2141;p72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72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3" name="Google Shape;2143;p72"/>
          <p:cNvGrpSpPr/>
          <p:nvPr/>
        </p:nvGrpSpPr>
        <p:grpSpPr>
          <a:xfrm rot="1123295">
            <a:off x="1828474" y="949845"/>
            <a:ext cx="1650246" cy="585337"/>
            <a:chOff x="4345425" y="2175475"/>
            <a:chExt cx="800750" cy="176025"/>
          </a:xfrm>
        </p:grpSpPr>
        <p:sp>
          <p:nvSpPr>
            <p:cNvPr id="2144" name="Google Shape;2144;p72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72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6" name="Google Shape;2146;p72"/>
          <p:cNvGrpSpPr/>
          <p:nvPr/>
        </p:nvGrpSpPr>
        <p:grpSpPr>
          <a:xfrm rot="810981">
            <a:off x="5796888" y="559284"/>
            <a:ext cx="1924434" cy="585337"/>
            <a:chOff x="4345425" y="2175475"/>
            <a:chExt cx="800750" cy="176025"/>
          </a:xfrm>
        </p:grpSpPr>
        <p:sp>
          <p:nvSpPr>
            <p:cNvPr id="2147" name="Google Shape;2147;p72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72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49" name="Google Shape;2149;p72"/>
          <p:cNvSpPr txBox="1">
            <a:spLocks noGrp="1"/>
          </p:cNvSpPr>
          <p:nvPr>
            <p:ph type="subTitle" idx="1"/>
          </p:nvPr>
        </p:nvSpPr>
        <p:spPr>
          <a:xfrm>
            <a:off x="-167419" y="2704509"/>
            <a:ext cx="4404418" cy="4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/>
            <a:r>
              <a:rPr lang="es-MX" sz="2000" b="1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  <a:hlinkClick r:id="rId3"/>
              </a:rPr>
              <a:t>Fundación Esposos Rodríguez</a:t>
            </a:r>
            <a:r>
              <a:rPr lang="es-MX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  <a:hlinkClick r:id="rId3"/>
              </a:rPr>
              <a:t> *</a:t>
            </a:r>
            <a:endParaRPr lang="es-MX" dirty="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2153" name="Google Shape;2153;p72"/>
          <p:cNvSpPr txBox="1">
            <a:spLocks noGrp="1"/>
          </p:cNvSpPr>
          <p:nvPr>
            <p:ph type="subTitle" idx="2"/>
          </p:nvPr>
        </p:nvSpPr>
        <p:spPr>
          <a:xfrm>
            <a:off x="5300279" y="491176"/>
            <a:ext cx="3034104" cy="4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hlinkClick r:id="rId4"/>
              </a:rPr>
              <a:t>Telmex*</a:t>
            </a:r>
            <a:endParaRPr lang="es-MX" dirty="0"/>
          </a:p>
        </p:txBody>
      </p:sp>
      <p:sp>
        <p:nvSpPr>
          <p:cNvPr id="2154" name="Google Shape;2154;p72"/>
          <p:cNvSpPr txBox="1">
            <a:spLocks noGrp="1"/>
          </p:cNvSpPr>
          <p:nvPr>
            <p:ph type="subTitle" idx="3"/>
          </p:nvPr>
        </p:nvSpPr>
        <p:spPr>
          <a:xfrm>
            <a:off x="1479309" y="945006"/>
            <a:ext cx="2382082" cy="4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SzPts val="1100"/>
            </a:pPr>
            <a:r>
              <a:rPr lang="es-MX" sz="2000" b="1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  <a:hlinkClick r:id="rId5"/>
              </a:rPr>
              <a:t>Constalations </a:t>
            </a:r>
            <a:r>
              <a:rPr lang="es-MX" sz="2000" b="1" dirty="0" err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  <a:hlinkClick r:id="rId5"/>
              </a:rPr>
              <a:t>Brands</a:t>
            </a:r>
            <a:endParaRPr dirty="0"/>
          </a:p>
        </p:txBody>
      </p:sp>
      <p:grpSp>
        <p:nvGrpSpPr>
          <p:cNvPr id="2162" name="Google Shape;2162;p72"/>
          <p:cNvGrpSpPr/>
          <p:nvPr/>
        </p:nvGrpSpPr>
        <p:grpSpPr>
          <a:xfrm flipH="1">
            <a:off x="139332" y="366389"/>
            <a:ext cx="3916287" cy="243717"/>
            <a:chOff x="4345425" y="2175475"/>
            <a:chExt cx="800750" cy="176025"/>
          </a:xfrm>
        </p:grpSpPr>
        <p:sp>
          <p:nvSpPr>
            <p:cNvPr id="2163" name="Google Shape;2163;p72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72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0" name="Google Shape;2180;p72"/>
          <p:cNvGrpSpPr/>
          <p:nvPr/>
        </p:nvGrpSpPr>
        <p:grpSpPr>
          <a:xfrm>
            <a:off x="7840615" y="4679711"/>
            <a:ext cx="1745583" cy="230173"/>
            <a:chOff x="1394800" y="3522000"/>
            <a:chExt cx="1048650" cy="138275"/>
          </a:xfrm>
        </p:grpSpPr>
        <p:sp>
          <p:nvSpPr>
            <p:cNvPr id="2181" name="Google Shape;2181;p72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72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72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72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72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72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72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72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72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ítulo 2">
            <a:extLst>
              <a:ext uri="{FF2B5EF4-FFF2-40B4-BE49-F238E27FC236}">
                <a16:creationId xmlns:a16="http://schemas.microsoft.com/office/drawing/2014/main" id="{128055BD-3C65-4817-99D8-8A54DB674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81" y="50553"/>
            <a:ext cx="4812998" cy="307930"/>
          </a:xfrm>
        </p:spPr>
        <p:txBody>
          <a:bodyPr/>
          <a:lstStyle/>
          <a:p>
            <a:r>
              <a:rPr lang="es-MX" dirty="0"/>
              <a:t>Programas particulares</a:t>
            </a: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96EA7D4E-50CA-48F2-9456-21BAC6AF4771}"/>
              </a:ext>
            </a:extLst>
          </p:cNvPr>
          <p:cNvSpPr txBox="1"/>
          <p:nvPr/>
        </p:nvSpPr>
        <p:spPr>
          <a:xfrm>
            <a:off x="1637754" y="1683084"/>
            <a:ext cx="4116536" cy="3914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Para ingenierías</a:t>
            </a:r>
            <a:endParaRPr lang="es-MX" sz="1800" b="1" dirty="0">
              <a:solidFill>
                <a:schemeClr val="dk2"/>
              </a:solidFill>
              <a:latin typeface="Candara" panose="020E0502030303020204" pitchFamily="34" charset="0"/>
              <a:ea typeface="Itim"/>
              <a:cs typeface="Itim"/>
              <a:sym typeface="Itim"/>
            </a:endParaRPr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5D217FF9-8633-4ED1-B7E2-F927703D1AD6}"/>
              </a:ext>
            </a:extLst>
          </p:cNvPr>
          <p:cNvSpPr txBox="1"/>
          <p:nvPr/>
        </p:nvSpPr>
        <p:spPr>
          <a:xfrm>
            <a:off x="319900" y="3283646"/>
            <a:ext cx="4093564" cy="710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s-MX" sz="1800" b="1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 Solo estudiantes sonorenses.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1800" b="1" dirty="0">
              <a:solidFill>
                <a:schemeClr val="dk2"/>
              </a:solidFill>
              <a:latin typeface="Candara" panose="020E0502030303020204" pitchFamily="34" charset="0"/>
              <a:ea typeface="Itim"/>
              <a:cs typeface="Itim"/>
              <a:sym typeface="Itim"/>
            </a:endParaRPr>
          </a:p>
        </p:txBody>
      </p:sp>
      <p:grpSp>
        <p:nvGrpSpPr>
          <p:cNvPr id="49" name="Google Shape;2750;p85">
            <a:extLst>
              <a:ext uri="{FF2B5EF4-FFF2-40B4-BE49-F238E27FC236}">
                <a16:creationId xmlns:a16="http://schemas.microsoft.com/office/drawing/2014/main" id="{DB7DF5C3-4590-49C4-9EE8-E1C2968FA33C}"/>
              </a:ext>
            </a:extLst>
          </p:cNvPr>
          <p:cNvGrpSpPr/>
          <p:nvPr/>
        </p:nvGrpSpPr>
        <p:grpSpPr>
          <a:xfrm rot="5229694">
            <a:off x="2983032" y="2821482"/>
            <a:ext cx="2928624" cy="358006"/>
            <a:chOff x="2142525" y="3876725"/>
            <a:chExt cx="2414850" cy="295200"/>
          </a:xfrm>
        </p:grpSpPr>
        <p:sp>
          <p:nvSpPr>
            <p:cNvPr id="50" name="Google Shape;2751;p85">
              <a:extLst>
                <a:ext uri="{FF2B5EF4-FFF2-40B4-BE49-F238E27FC236}">
                  <a16:creationId xmlns:a16="http://schemas.microsoft.com/office/drawing/2014/main" id="{2FDA3EC6-6060-4AD3-B050-F94C891B27B8}"/>
                </a:ext>
              </a:extLst>
            </p:cNvPr>
            <p:cNvSpPr/>
            <p:nvPr/>
          </p:nvSpPr>
          <p:spPr>
            <a:xfrm>
              <a:off x="2147925" y="3884850"/>
              <a:ext cx="91075" cy="132625"/>
            </a:xfrm>
            <a:custGeom>
              <a:avLst/>
              <a:gdLst/>
              <a:ahLst/>
              <a:cxnLst/>
              <a:rect l="l" t="t" r="r" b="b"/>
              <a:pathLst>
                <a:path w="3643" h="5305" extrusionOk="0">
                  <a:moveTo>
                    <a:pt x="2786" y="1"/>
                  </a:moveTo>
                  <a:cubicBezTo>
                    <a:pt x="2678" y="1"/>
                    <a:pt x="2570" y="2"/>
                    <a:pt x="2462" y="4"/>
                  </a:cubicBezTo>
                  <a:cubicBezTo>
                    <a:pt x="992" y="94"/>
                    <a:pt x="208" y="897"/>
                    <a:pt x="118" y="2420"/>
                  </a:cubicBezTo>
                  <a:cubicBezTo>
                    <a:pt x="1" y="3961"/>
                    <a:pt x="659" y="4872"/>
                    <a:pt x="2101" y="5169"/>
                  </a:cubicBezTo>
                  <a:cubicBezTo>
                    <a:pt x="2498" y="5223"/>
                    <a:pt x="2894" y="5268"/>
                    <a:pt x="3282" y="5305"/>
                  </a:cubicBezTo>
                  <a:cubicBezTo>
                    <a:pt x="3174" y="3601"/>
                    <a:pt x="3291" y="1843"/>
                    <a:pt x="3643" y="22"/>
                  </a:cubicBezTo>
                  <a:cubicBezTo>
                    <a:pt x="3365" y="9"/>
                    <a:pt x="3079" y="1"/>
                    <a:pt x="2786" y="1"/>
                  </a:cubicBezTo>
                  <a:close/>
                </a:path>
              </a:pathLst>
            </a:custGeom>
            <a:solidFill>
              <a:srgbClr val="F7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752;p85">
              <a:extLst>
                <a:ext uri="{FF2B5EF4-FFF2-40B4-BE49-F238E27FC236}">
                  <a16:creationId xmlns:a16="http://schemas.microsoft.com/office/drawing/2014/main" id="{7D2A2B2B-A798-4C94-99CB-BAACD4CF16F7}"/>
                </a:ext>
              </a:extLst>
            </p:cNvPr>
            <p:cNvSpPr/>
            <p:nvPr/>
          </p:nvSpPr>
          <p:spPr>
            <a:xfrm>
              <a:off x="2227250" y="3885400"/>
              <a:ext cx="45775" cy="135000"/>
            </a:xfrm>
            <a:custGeom>
              <a:avLst/>
              <a:gdLst/>
              <a:ahLst/>
              <a:cxnLst/>
              <a:rect l="l" t="t" r="r" b="b"/>
              <a:pathLst>
                <a:path w="1831" h="5400" extrusionOk="0">
                  <a:moveTo>
                    <a:pt x="470" y="0"/>
                  </a:moveTo>
                  <a:cubicBezTo>
                    <a:pt x="118" y="1821"/>
                    <a:pt x="1" y="3579"/>
                    <a:pt x="109" y="5283"/>
                  </a:cubicBezTo>
                  <a:cubicBezTo>
                    <a:pt x="560" y="5337"/>
                    <a:pt x="1010" y="5373"/>
                    <a:pt x="1461" y="5400"/>
                  </a:cubicBezTo>
                  <a:cubicBezTo>
                    <a:pt x="1416" y="3669"/>
                    <a:pt x="1533" y="1902"/>
                    <a:pt x="1831" y="100"/>
                  </a:cubicBezTo>
                  <a:cubicBezTo>
                    <a:pt x="1389" y="54"/>
                    <a:pt x="938" y="18"/>
                    <a:pt x="470" y="0"/>
                  </a:cubicBezTo>
                  <a:close/>
                </a:path>
              </a:pathLst>
            </a:custGeom>
            <a:solidFill>
              <a:srgbClr val="D7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753;p85">
              <a:extLst>
                <a:ext uri="{FF2B5EF4-FFF2-40B4-BE49-F238E27FC236}">
                  <a16:creationId xmlns:a16="http://schemas.microsoft.com/office/drawing/2014/main" id="{4970F01A-8BE1-42C0-94BC-171E46898D77}"/>
                </a:ext>
              </a:extLst>
            </p:cNvPr>
            <p:cNvSpPr/>
            <p:nvPr/>
          </p:nvSpPr>
          <p:spPr>
            <a:xfrm>
              <a:off x="2262625" y="3878875"/>
              <a:ext cx="121050" cy="159625"/>
            </a:xfrm>
            <a:custGeom>
              <a:avLst/>
              <a:gdLst/>
              <a:ahLst/>
              <a:cxnLst/>
              <a:rect l="l" t="t" r="r" b="b"/>
              <a:pathLst>
                <a:path w="4842" h="6385" extrusionOk="0">
                  <a:moveTo>
                    <a:pt x="3846" y="1837"/>
                  </a:moveTo>
                  <a:cubicBezTo>
                    <a:pt x="3853" y="1837"/>
                    <a:pt x="3860" y="1838"/>
                    <a:pt x="3868" y="1839"/>
                  </a:cubicBezTo>
                  <a:cubicBezTo>
                    <a:pt x="4075" y="1857"/>
                    <a:pt x="4156" y="2208"/>
                    <a:pt x="4111" y="2911"/>
                  </a:cubicBezTo>
                  <a:cubicBezTo>
                    <a:pt x="4129" y="3552"/>
                    <a:pt x="4010" y="3877"/>
                    <a:pt x="3754" y="3877"/>
                  </a:cubicBezTo>
                  <a:cubicBezTo>
                    <a:pt x="3747" y="3877"/>
                    <a:pt x="3740" y="3876"/>
                    <a:pt x="3733" y="3876"/>
                  </a:cubicBezTo>
                  <a:cubicBezTo>
                    <a:pt x="3561" y="3858"/>
                    <a:pt x="3471" y="3696"/>
                    <a:pt x="3453" y="3371"/>
                  </a:cubicBezTo>
                  <a:cubicBezTo>
                    <a:pt x="3471" y="3047"/>
                    <a:pt x="3489" y="2875"/>
                    <a:pt x="3489" y="2866"/>
                  </a:cubicBezTo>
                  <a:cubicBezTo>
                    <a:pt x="3533" y="2180"/>
                    <a:pt x="3652" y="1837"/>
                    <a:pt x="3846" y="1837"/>
                  </a:cubicBezTo>
                  <a:close/>
                  <a:moveTo>
                    <a:pt x="2439" y="1490"/>
                  </a:moveTo>
                  <a:cubicBezTo>
                    <a:pt x="2468" y="1490"/>
                    <a:pt x="2500" y="1504"/>
                    <a:pt x="2534" y="1532"/>
                  </a:cubicBezTo>
                  <a:cubicBezTo>
                    <a:pt x="2551" y="1524"/>
                    <a:pt x="2567" y="1520"/>
                    <a:pt x="2582" y="1520"/>
                  </a:cubicBezTo>
                  <a:cubicBezTo>
                    <a:pt x="2752" y="1520"/>
                    <a:pt x="2807" y="2039"/>
                    <a:pt x="2732" y="3083"/>
                  </a:cubicBezTo>
                  <a:cubicBezTo>
                    <a:pt x="2723" y="4084"/>
                    <a:pt x="2586" y="4589"/>
                    <a:pt x="2321" y="4589"/>
                  </a:cubicBezTo>
                  <a:cubicBezTo>
                    <a:pt x="2314" y="4589"/>
                    <a:pt x="2307" y="4589"/>
                    <a:pt x="2300" y="4588"/>
                  </a:cubicBezTo>
                  <a:cubicBezTo>
                    <a:pt x="2119" y="4579"/>
                    <a:pt x="2029" y="4318"/>
                    <a:pt x="2038" y="3813"/>
                  </a:cubicBezTo>
                  <a:cubicBezTo>
                    <a:pt x="2074" y="3308"/>
                    <a:pt x="2092" y="3056"/>
                    <a:pt x="2092" y="3038"/>
                  </a:cubicBezTo>
                  <a:cubicBezTo>
                    <a:pt x="2110" y="2695"/>
                    <a:pt x="2137" y="2380"/>
                    <a:pt x="2182" y="2109"/>
                  </a:cubicBezTo>
                  <a:cubicBezTo>
                    <a:pt x="2239" y="1695"/>
                    <a:pt x="2325" y="1490"/>
                    <a:pt x="2439" y="1490"/>
                  </a:cubicBezTo>
                  <a:close/>
                  <a:moveTo>
                    <a:pt x="961" y="1020"/>
                  </a:moveTo>
                  <a:cubicBezTo>
                    <a:pt x="977" y="1020"/>
                    <a:pt x="994" y="1026"/>
                    <a:pt x="1011" y="1037"/>
                  </a:cubicBezTo>
                  <a:cubicBezTo>
                    <a:pt x="1013" y="1036"/>
                    <a:pt x="1016" y="1036"/>
                    <a:pt x="1019" y="1036"/>
                  </a:cubicBezTo>
                  <a:cubicBezTo>
                    <a:pt x="1220" y="1036"/>
                    <a:pt x="1280" y="1659"/>
                    <a:pt x="1191" y="2920"/>
                  </a:cubicBezTo>
                  <a:cubicBezTo>
                    <a:pt x="1164" y="4156"/>
                    <a:pt x="1024" y="4778"/>
                    <a:pt x="760" y="4778"/>
                  </a:cubicBezTo>
                  <a:cubicBezTo>
                    <a:pt x="757" y="4778"/>
                    <a:pt x="753" y="4778"/>
                    <a:pt x="749" y="4777"/>
                  </a:cubicBezTo>
                  <a:cubicBezTo>
                    <a:pt x="578" y="4768"/>
                    <a:pt x="497" y="4444"/>
                    <a:pt x="506" y="3822"/>
                  </a:cubicBezTo>
                  <a:cubicBezTo>
                    <a:pt x="551" y="3209"/>
                    <a:pt x="569" y="2893"/>
                    <a:pt x="569" y="2875"/>
                  </a:cubicBezTo>
                  <a:cubicBezTo>
                    <a:pt x="651" y="1639"/>
                    <a:pt x="787" y="1020"/>
                    <a:pt x="961" y="1020"/>
                  </a:cubicBezTo>
                  <a:close/>
                  <a:moveTo>
                    <a:pt x="3609" y="4159"/>
                  </a:moveTo>
                  <a:cubicBezTo>
                    <a:pt x="3633" y="4159"/>
                    <a:pt x="3660" y="4161"/>
                    <a:pt x="3688" y="4164"/>
                  </a:cubicBezTo>
                  <a:cubicBezTo>
                    <a:pt x="3904" y="4191"/>
                    <a:pt x="4012" y="4309"/>
                    <a:pt x="3994" y="4516"/>
                  </a:cubicBezTo>
                  <a:cubicBezTo>
                    <a:pt x="3986" y="4714"/>
                    <a:pt x="3878" y="4805"/>
                    <a:pt x="3688" y="4805"/>
                  </a:cubicBezTo>
                  <a:cubicBezTo>
                    <a:pt x="3679" y="4805"/>
                    <a:pt x="3670" y="4805"/>
                    <a:pt x="3661" y="4804"/>
                  </a:cubicBezTo>
                  <a:cubicBezTo>
                    <a:pt x="3534" y="4795"/>
                    <a:pt x="3444" y="4732"/>
                    <a:pt x="3381" y="4624"/>
                  </a:cubicBezTo>
                  <a:cubicBezTo>
                    <a:pt x="3336" y="4543"/>
                    <a:pt x="3318" y="4480"/>
                    <a:pt x="3318" y="4426"/>
                  </a:cubicBezTo>
                  <a:cubicBezTo>
                    <a:pt x="3334" y="4244"/>
                    <a:pt x="3433" y="4159"/>
                    <a:pt x="3609" y="4159"/>
                  </a:cubicBezTo>
                  <a:close/>
                  <a:moveTo>
                    <a:pt x="1193" y="0"/>
                  </a:moveTo>
                  <a:cubicBezTo>
                    <a:pt x="966" y="0"/>
                    <a:pt x="719" y="42"/>
                    <a:pt x="452" y="126"/>
                  </a:cubicBezTo>
                  <a:cubicBezTo>
                    <a:pt x="434" y="207"/>
                    <a:pt x="416" y="279"/>
                    <a:pt x="416" y="361"/>
                  </a:cubicBezTo>
                  <a:cubicBezTo>
                    <a:pt x="118" y="2163"/>
                    <a:pt x="1" y="3930"/>
                    <a:pt x="46" y="5661"/>
                  </a:cubicBezTo>
                  <a:cubicBezTo>
                    <a:pt x="37" y="5751"/>
                    <a:pt x="37" y="5841"/>
                    <a:pt x="46" y="5931"/>
                  </a:cubicBezTo>
                  <a:cubicBezTo>
                    <a:pt x="376" y="6070"/>
                    <a:pt x="691" y="6139"/>
                    <a:pt x="991" y="6139"/>
                  </a:cubicBezTo>
                  <a:cubicBezTo>
                    <a:pt x="1200" y="6139"/>
                    <a:pt x="1401" y="6106"/>
                    <a:pt x="1596" y="6039"/>
                  </a:cubicBezTo>
                  <a:cubicBezTo>
                    <a:pt x="1886" y="6173"/>
                    <a:pt x="2179" y="6240"/>
                    <a:pt x="2475" y="6240"/>
                  </a:cubicBezTo>
                  <a:cubicBezTo>
                    <a:pt x="2677" y="6240"/>
                    <a:pt x="2879" y="6209"/>
                    <a:pt x="3084" y="6147"/>
                  </a:cubicBezTo>
                  <a:cubicBezTo>
                    <a:pt x="3292" y="6305"/>
                    <a:pt x="3525" y="6385"/>
                    <a:pt x="3784" y="6385"/>
                  </a:cubicBezTo>
                  <a:cubicBezTo>
                    <a:pt x="3986" y="6385"/>
                    <a:pt x="4203" y="6336"/>
                    <a:pt x="4436" y="6238"/>
                  </a:cubicBezTo>
                  <a:cubicBezTo>
                    <a:pt x="4418" y="5769"/>
                    <a:pt x="4418" y="5309"/>
                    <a:pt x="4418" y="4858"/>
                  </a:cubicBezTo>
                  <a:cubicBezTo>
                    <a:pt x="4427" y="3975"/>
                    <a:pt x="4481" y="3101"/>
                    <a:pt x="4580" y="2244"/>
                  </a:cubicBezTo>
                  <a:cubicBezTo>
                    <a:pt x="4652" y="1640"/>
                    <a:pt x="4733" y="1037"/>
                    <a:pt x="4841" y="433"/>
                  </a:cubicBezTo>
                  <a:cubicBezTo>
                    <a:pt x="4604" y="322"/>
                    <a:pt x="4342" y="266"/>
                    <a:pt x="4057" y="266"/>
                  </a:cubicBezTo>
                  <a:cubicBezTo>
                    <a:pt x="3877" y="266"/>
                    <a:pt x="3688" y="288"/>
                    <a:pt x="3489" y="333"/>
                  </a:cubicBezTo>
                  <a:cubicBezTo>
                    <a:pt x="3200" y="184"/>
                    <a:pt x="2913" y="108"/>
                    <a:pt x="2630" y="108"/>
                  </a:cubicBezTo>
                  <a:cubicBezTo>
                    <a:pt x="2419" y="108"/>
                    <a:pt x="2210" y="150"/>
                    <a:pt x="2002" y="234"/>
                  </a:cubicBezTo>
                  <a:cubicBezTo>
                    <a:pt x="1773" y="78"/>
                    <a:pt x="1502" y="0"/>
                    <a:pt x="1193" y="0"/>
                  </a:cubicBezTo>
                  <a:close/>
                </a:path>
              </a:pathLst>
            </a:custGeom>
            <a:solidFill>
              <a:srgbClr val="FCAD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754;p85">
              <a:extLst>
                <a:ext uri="{FF2B5EF4-FFF2-40B4-BE49-F238E27FC236}">
                  <a16:creationId xmlns:a16="http://schemas.microsoft.com/office/drawing/2014/main" id="{A59117D7-C508-449D-B102-985D349B9BAE}"/>
                </a:ext>
              </a:extLst>
            </p:cNvPr>
            <p:cNvSpPr/>
            <p:nvPr/>
          </p:nvSpPr>
          <p:spPr>
            <a:xfrm>
              <a:off x="2275025" y="3904375"/>
              <a:ext cx="91525" cy="94625"/>
            </a:xfrm>
            <a:custGeom>
              <a:avLst/>
              <a:gdLst/>
              <a:ahLst/>
              <a:cxnLst/>
              <a:rect l="l" t="t" r="r" b="b"/>
              <a:pathLst>
                <a:path w="3661" h="3785" extrusionOk="0">
                  <a:moveTo>
                    <a:pt x="3350" y="817"/>
                  </a:moveTo>
                  <a:cubicBezTo>
                    <a:pt x="3156" y="817"/>
                    <a:pt x="3037" y="1160"/>
                    <a:pt x="2993" y="1846"/>
                  </a:cubicBezTo>
                  <a:cubicBezTo>
                    <a:pt x="2993" y="1855"/>
                    <a:pt x="2975" y="2027"/>
                    <a:pt x="2957" y="2351"/>
                  </a:cubicBezTo>
                  <a:cubicBezTo>
                    <a:pt x="2975" y="2676"/>
                    <a:pt x="3065" y="2847"/>
                    <a:pt x="3237" y="2856"/>
                  </a:cubicBezTo>
                  <a:cubicBezTo>
                    <a:pt x="3244" y="2856"/>
                    <a:pt x="3251" y="2857"/>
                    <a:pt x="3258" y="2857"/>
                  </a:cubicBezTo>
                  <a:cubicBezTo>
                    <a:pt x="3514" y="2857"/>
                    <a:pt x="3633" y="2532"/>
                    <a:pt x="3615" y="1891"/>
                  </a:cubicBezTo>
                  <a:cubicBezTo>
                    <a:pt x="3660" y="1188"/>
                    <a:pt x="3579" y="837"/>
                    <a:pt x="3372" y="819"/>
                  </a:cubicBezTo>
                  <a:cubicBezTo>
                    <a:pt x="3364" y="818"/>
                    <a:pt x="3357" y="817"/>
                    <a:pt x="3350" y="817"/>
                  </a:cubicBezTo>
                  <a:close/>
                  <a:moveTo>
                    <a:pt x="1943" y="470"/>
                  </a:moveTo>
                  <a:cubicBezTo>
                    <a:pt x="1829" y="470"/>
                    <a:pt x="1743" y="675"/>
                    <a:pt x="1686" y="1089"/>
                  </a:cubicBezTo>
                  <a:cubicBezTo>
                    <a:pt x="1641" y="1360"/>
                    <a:pt x="1614" y="1675"/>
                    <a:pt x="1596" y="2018"/>
                  </a:cubicBezTo>
                  <a:cubicBezTo>
                    <a:pt x="1596" y="2036"/>
                    <a:pt x="1578" y="2288"/>
                    <a:pt x="1542" y="2793"/>
                  </a:cubicBezTo>
                  <a:cubicBezTo>
                    <a:pt x="1533" y="3298"/>
                    <a:pt x="1623" y="3559"/>
                    <a:pt x="1804" y="3568"/>
                  </a:cubicBezTo>
                  <a:cubicBezTo>
                    <a:pt x="1811" y="3569"/>
                    <a:pt x="1818" y="3569"/>
                    <a:pt x="1825" y="3569"/>
                  </a:cubicBezTo>
                  <a:cubicBezTo>
                    <a:pt x="2090" y="3569"/>
                    <a:pt x="2227" y="3064"/>
                    <a:pt x="2236" y="2063"/>
                  </a:cubicBezTo>
                  <a:cubicBezTo>
                    <a:pt x="2311" y="1019"/>
                    <a:pt x="2256" y="500"/>
                    <a:pt x="2086" y="500"/>
                  </a:cubicBezTo>
                  <a:cubicBezTo>
                    <a:pt x="2071" y="500"/>
                    <a:pt x="2055" y="504"/>
                    <a:pt x="2038" y="512"/>
                  </a:cubicBezTo>
                  <a:cubicBezTo>
                    <a:pt x="2004" y="484"/>
                    <a:pt x="1972" y="470"/>
                    <a:pt x="1943" y="470"/>
                  </a:cubicBezTo>
                  <a:close/>
                  <a:moveTo>
                    <a:pt x="465" y="0"/>
                  </a:moveTo>
                  <a:cubicBezTo>
                    <a:pt x="291" y="0"/>
                    <a:pt x="155" y="619"/>
                    <a:pt x="73" y="1855"/>
                  </a:cubicBezTo>
                  <a:cubicBezTo>
                    <a:pt x="73" y="1873"/>
                    <a:pt x="55" y="2189"/>
                    <a:pt x="10" y="2802"/>
                  </a:cubicBezTo>
                  <a:cubicBezTo>
                    <a:pt x="1" y="3424"/>
                    <a:pt x="82" y="3748"/>
                    <a:pt x="253" y="3757"/>
                  </a:cubicBezTo>
                  <a:cubicBezTo>
                    <a:pt x="257" y="3758"/>
                    <a:pt x="261" y="3758"/>
                    <a:pt x="264" y="3758"/>
                  </a:cubicBezTo>
                  <a:cubicBezTo>
                    <a:pt x="528" y="3758"/>
                    <a:pt x="668" y="3136"/>
                    <a:pt x="695" y="1900"/>
                  </a:cubicBezTo>
                  <a:cubicBezTo>
                    <a:pt x="784" y="639"/>
                    <a:pt x="724" y="16"/>
                    <a:pt x="523" y="16"/>
                  </a:cubicBezTo>
                  <a:cubicBezTo>
                    <a:pt x="520" y="16"/>
                    <a:pt x="517" y="16"/>
                    <a:pt x="515" y="17"/>
                  </a:cubicBezTo>
                  <a:cubicBezTo>
                    <a:pt x="498" y="6"/>
                    <a:pt x="481" y="0"/>
                    <a:pt x="465" y="0"/>
                  </a:cubicBezTo>
                  <a:close/>
                  <a:moveTo>
                    <a:pt x="3113" y="3139"/>
                  </a:moveTo>
                  <a:cubicBezTo>
                    <a:pt x="2937" y="3139"/>
                    <a:pt x="2838" y="3224"/>
                    <a:pt x="2822" y="3406"/>
                  </a:cubicBezTo>
                  <a:cubicBezTo>
                    <a:pt x="2822" y="3460"/>
                    <a:pt x="2840" y="3523"/>
                    <a:pt x="2885" y="3604"/>
                  </a:cubicBezTo>
                  <a:cubicBezTo>
                    <a:pt x="2948" y="3712"/>
                    <a:pt x="3038" y="3775"/>
                    <a:pt x="3165" y="3784"/>
                  </a:cubicBezTo>
                  <a:cubicBezTo>
                    <a:pt x="3174" y="3785"/>
                    <a:pt x="3183" y="3785"/>
                    <a:pt x="3192" y="3785"/>
                  </a:cubicBezTo>
                  <a:cubicBezTo>
                    <a:pt x="3382" y="3785"/>
                    <a:pt x="3490" y="3694"/>
                    <a:pt x="3498" y="3496"/>
                  </a:cubicBezTo>
                  <a:cubicBezTo>
                    <a:pt x="3516" y="3289"/>
                    <a:pt x="3408" y="3171"/>
                    <a:pt x="3192" y="3144"/>
                  </a:cubicBezTo>
                  <a:cubicBezTo>
                    <a:pt x="3164" y="3141"/>
                    <a:pt x="3137" y="3139"/>
                    <a:pt x="3113" y="3139"/>
                  </a:cubicBezTo>
                  <a:close/>
                </a:path>
              </a:pathLst>
            </a:custGeom>
            <a:solidFill>
              <a:srgbClr val="FFD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755;p85">
              <a:extLst>
                <a:ext uri="{FF2B5EF4-FFF2-40B4-BE49-F238E27FC236}">
                  <a16:creationId xmlns:a16="http://schemas.microsoft.com/office/drawing/2014/main" id="{96A294F9-D36C-4F3C-9563-4B5FDC9ADBFF}"/>
                </a:ext>
              </a:extLst>
            </p:cNvPr>
            <p:cNvSpPr/>
            <p:nvPr/>
          </p:nvSpPr>
          <p:spPr>
            <a:xfrm>
              <a:off x="4200850" y="4019700"/>
              <a:ext cx="243175" cy="145150"/>
            </a:xfrm>
            <a:custGeom>
              <a:avLst/>
              <a:gdLst/>
              <a:ahLst/>
              <a:cxnLst/>
              <a:rect l="l" t="t" r="r" b="b"/>
              <a:pathLst>
                <a:path w="9727" h="5806" extrusionOk="0">
                  <a:moveTo>
                    <a:pt x="2290" y="1"/>
                  </a:moveTo>
                  <a:cubicBezTo>
                    <a:pt x="1821" y="289"/>
                    <a:pt x="1299" y="632"/>
                    <a:pt x="731" y="1019"/>
                  </a:cubicBezTo>
                  <a:cubicBezTo>
                    <a:pt x="334" y="1290"/>
                    <a:pt x="91" y="1506"/>
                    <a:pt x="1" y="1668"/>
                  </a:cubicBezTo>
                  <a:cubicBezTo>
                    <a:pt x="73" y="1767"/>
                    <a:pt x="325" y="1885"/>
                    <a:pt x="758" y="2029"/>
                  </a:cubicBezTo>
                  <a:cubicBezTo>
                    <a:pt x="1181" y="2164"/>
                    <a:pt x="1803" y="2371"/>
                    <a:pt x="2597" y="2669"/>
                  </a:cubicBezTo>
                  <a:cubicBezTo>
                    <a:pt x="3390" y="2939"/>
                    <a:pt x="4075" y="3128"/>
                    <a:pt x="4634" y="3237"/>
                  </a:cubicBezTo>
                  <a:cubicBezTo>
                    <a:pt x="3516" y="3489"/>
                    <a:pt x="2579" y="3696"/>
                    <a:pt x="1812" y="3832"/>
                  </a:cubicBezTo>
                  <a:cubicBezTo>
                    <a:pt x="1037" y="3967"/>
                    <a:pt x="559" y="4129"/>
                    <a:pt x="379" y="4318"/>
                  </a:cubicBezTo>
                  <a:cubicBezTo>
                    <a:pt x="343" y="4354"/>
                    <a:pt x="541" y="4598"/>
                    <a:pt x="992" y="5039"/>
                  </a:cubicBezTo>
                  <a:cubicBezTo>
                    <a:pt x="1443" y="5499"/>
                    <a:pt x="1740" y="5752"/>
                    <a:pt x="1894" y="5806"/>
                  </a:cubicBezTo>
                  <a:lnTo>
                    <a:pt x="9591" y="4399"/>
                  </a:lnTo>
                  <a:cubicBezTo>
                    <a:pt x="9195" y="3777"/>
                    <a:pt x="9240" y="3011"/>
                    <a:pt x="9727" y="2110"/>
                  </a:cubicBezTo>
                  <a:lnTo>
                    <a:pt x="2290" y="1"/>
                  </a:lnTo>
                  <a:close/>
                </a:path>
              </a:pathLst>
            </a:custGeom>
            <a:solidFill>
              <a:srgbClr val="DEA0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756;p85">
              <a:extLst>
                <a:ext uri="{FF2B5EF4-FFF2-40B4-BE49-F238E27FC236}">
                  <a16:creationId xmlns:a16="http://schemas.microsoft.com/office/drawing/2014/main" id="{75074603-811A-4159-BFEF-64D2846146D1}"/>
                </a:ext>
              </a:extLst>
            </p:cNvPr>
            <p:cNvSpPr/>
            <p:nvPr/>
          </p:nvSpPr>
          <p:spPr>
            <a:xfrm>
              <a:off x="4430700" y="4072425"/>
              <a:ext cx="121050" cy="57275"/>
            </a:xfrm>
            <a:custGeom>
              <a:avLst/>
              <a:gdLst/>
              <a:ahLst/>
              <a:cxnLst/>
              <a:rect l="l" t="t" r="r" b="b"/>
              <a:pathLst>
                <a:path w="4842" h="2291" extrusionOk="0">
                  <a:moveTo>
                    <a:pt x="533" y="1"/>
                  </a:moveTo>
                  <a:cubicBezTo>
                    <a:pt x="46" y="902"/>
                    <a:pt x="1" y="1668"/>
                    <a:pt x="397" y="2290"/>
                  </a:cubicBezTo>
                  <a:lnTo>
                    <a:pt x="4841" y="1164"/>
                  </a:lnTo>
                  <a:lnTo>
                    <a:pt x="5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757;p85">
              <a:extLst>
                <a:ext uri="{FF2B5EF4-FFF2-40B4-BE49-F238E27FC236}">
                  <a16:creationId xmlns:a16="http://schemas.microsoft.com/office/drawing/2014/main" id="{27F77AB3-C7A5-4BB1-9073-93CFC3C19023}"/>
                </a:ext>
              </a:extLst>
            </p:cNvPr>
            <p:cNvSpPr/>
            <p:nvPr/>
          </p:nvSpPr>
          <p:spPr>
            <a:xfrm>
              <a:off x="2373050" y="3934975"/>
              <a:ext cx="1943650" cy="192700"/>
            </a:xfrm>
            <a:custGeom>
              <a:avLst/>
              <a:gdLst/>
              <a:ahLst/>
              <a:cxnLst/>
              <a:rect l="l" t="t" r="r" b="b"/>
              <a:pathLst>
                <a:path w="77746" h="7708" extrusionOk="0">
                  <a:moveTo>
                    <a:pt x="1228" y="844"/>
                  </a:moveTo>
                  <a:cubicBezTo>
                    <a:pt x="1302" y="844"/>
                    <a:pt x="1386" y="857"/>
                    <a:pt x="1479" y="884"/>
                  </a:cubicBezTo>
                  <a:lnTo>
                    <a:pt x="17298" y="2020"/>
                  </a:lnTo>
                  <a:cubicBezTo>
                    <a:pt x="17605" y="2065"/>
                    <a:pt x="17749" y="2227"/>
                    <a:pt x="17731" y="2497"/>
                  </a:cubicBezTo>
                  <a:cubicBezTo>
                    <a:pt x="17722" y="2605"/>
                    <a:pt x="17686" y="2705"/>
                    <a:pt x="17632" y="2804"/>
                  </a:cubicBezTo>
                  <a:cubicBezTo>
                    <a:pt x="17551" y="2907"/>
                    <a:pt x="17447" y="2956"/>
                    <a:pt x="17318" y="2956"/>
                  </a:cubicBezTo>
                  <a:cubicBezTo>
                    <a:pt x="17289" y="2956"/>
                    <a:pt x="17258" y="2953"/>
                    <a:pt x="17226" y="2948"/>
                  </a:cubicBezTo>
                  <a:lnTo>
                    <a:pt x="1245" y="1839"/>
                  </a:lnTo>
                  <a:cubicBezTo>
                    <a:pt x="938" y="1785"/>
                    <a:pt x="794" y="1605"/>
                    <a:pt x="812" y="1307"/>
                  </a:cubicBezTo>
                  <a:cubicBezTo>
                    <a:pt x="833" y="1000"/>
                    <a:pt x="973" y="844"/>
                    <a:pt x="1228" y="844"/>
                  </a:cubicBezTo>
                  <a:close/>
                  <a:moveTo>
                    <a:pt x="18849" y="2164"/>
                  </a:moveTo>
                  <a:cubicBezTo>
                    <a:pt x="18912" y="2164"/>
                    <a:pt x="18981" y="2170"/>
                    <a:pt x="19056" y="2182"/>
                  </a:cubicBezTo>
                  <a:cubicBezTo>
                    <a:pt x="19489" y="2254"/>
                    <a:pt x="19696" y="2443"/>
                    <a:pt x="19669" y="2768"/>
                  </a:cubicBezTo>
                  <a:cubicBezTo>
                    <a:pt x="19653" y="3057"/>
                    <a:pt x="19469" y="3195"/>
                    <a:pt x="19119" y="3195"/>
                  </a:cubicBezTo>
                  <a:cubicBezTo>
                    <a:pt x="19088" y="3195"/>
                    <a:pt x="19055" y="3194"/>
                    <a:pt x="19020" y="3191"/>
                  </a:cubicBezTo>
                  <a:cubicBezTo>
                    <a:pt x="18741" y="3173"/>
                    <a:pt x="18533" y="3083"/>
                    <a:pt x="18416" y="2912"/>
                  </a:cubicBezTo>
                  <a:cubicBezTo>
                    <a:pt x="18362" y="2822"/>
                    <a:pt x="18335" y="2723"/>
                    <a:pt x="18344" y="2623"/>
                  </a:cubicBezTo>
                  <a:cubicBezTo>
                    <a:pt x="18359" y="2315"/>
                    <a:pt x="18531" y="2164"/>
                    <a:pt x="18849" y="2164"/>
                  </a:cubicBezTo>
                  <a:close/>
                  <a:moveTo>
                    <a:pt x="163" y="0"/>
                  </a:moveTo>
                  <a:cubicBezTo>
                    <a:pt x="64" y="857"/>
                    <a:pt x="10" y="1731"/>
                    <a:pt x="1" y="2614"/>
                  </a:cubicBezTo>
                  <a:lnTo>
                    <a:pt x="73491" y="7707"/>
                  </a:lnTo>
                  <a:cubicBezTo>
                    <a:pt x="73671" y="7509"/>
                    <a:pt x="74149" y="7356"/>
                    <a:pt x="74924" y="7221"/>
                  </a:cubicBezTo>
                  <a:cubicBezTo>
                    <a:pt x="75691" y="7085"/>
                    <a:pt x="76628" y="6878"/>
                    <a:pt x="77746" y="6626"/>
                  </a:cubicBezTo>
                  <a:cubicBezTo>
                    <a:pt x="77187" y="6517"/>
                    <a:pt x="76502" y="6328"/>
                    <a:pt x="75709" y="6058"/>
                  </a:cubicBezTo>
                  <a:cubicBezTo>
                    <a:pt x="74915" y="5760"/>
                    <a:pt x="74293" y="5553"/>
                    <a:pt x="73870" y="5418"/>
                  </a:cubicBezTo>
                  <a:cubicBezTo>
                    <a:pt x="73437" y="5274"/>
                    <a:pt x="73185" y="5156"/>
                    <a:pt x="73113" y="5057"/>
                  </a:cubicBezTo>
                  <a:lnTo>
                    <a:pt x="163" y="0"/>
                  </a:lnTo>
                  <a:close/>
                </a:path>
              </a:pathLst>
            </a:custGeom>
            <a:solidFill>
              <a:srgbClr val="EC81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758;p85">
              <a:extLst>
                <a:ext uri="{FF2B5EF4-FFF2-40B4-BE49-F238E27FC236}">
                  <a16:creationId xmlns:a16="http://schemas.microsoft.com/office/drawing/2014/main" id="{32D37883-6B71-4644-B836-E978D51642B4}"/>
                </a:ext>
              </a:extLst>
            </p:cNvPr>
            <p:cNvSpPr/>
            <p:nvPr/>
          </p:nvSpPr>
          <p:spPr>
            <a:xfrm>
              <a:off x="2392900" y="3956075"/>
              <a:ext cx="472575" cy="58775"/>
            </a:xfrm>
            <a:custGeom>
              <a:avLst/>
              <a:gdLst/>
              <a:ahLst/>
              <a:cxnLst/>
              <a:rect l="l" t="t" r="r" b="b"/>
              <a:pathLst>
                <a:path w="18903" h="2351" extrusionOk="0">
                  <a:moveTo>
                    <a:pt x="434" y="0"/>
                  </a:moveTo>
                  <a:cubicBezTo>
                    <a:pt x="179" y="0"/>
                    <a:pt x="39" y="156"/>
                    <a:pt x="18" y="463"/>
                  </a:cubicBezTo>
                  <a:cubicBezTo>
                    <a:pt x="0" y="761"/>
                    <a:pt x="144" y="941"/>
                    <a:pt x="451" y="995"/>
                  </a:cubicBezTo>
                  <a:lnTo>
                    <a:pt x="16432" y="2104"/>
                  </a:lnTo>
                  <a:cubicBezTo>
                    <a:pt x="16464" y="2109"/>
                    <a:pt x="16495" y="2112"/>
                    <a:pt x="16524" y="2112"/>
                  </a:cubicBezTo>
                  <a:cubicBezTo>
                    <a:pt x="16653" y="2112"/>
                    <a:pt x="16757" y="2063"/>
                    <a:pt x="16838" y="1960"/>
                  </a:cubicBezTo>
                  <a:cubicBezTo>
                    <a:pt x="16892" y="1861"/>
                    <a:pt x="16928" y="1761"/>
                    <a:pt x="16937" y="1653"/>
                  </a:cubicBezTo>
                  <a:cubicBezTo>
                    <a:pt x="16955" y="1383"/>
                    <a:pt x="16811" y="1221"/>
                    <a:pt x="16495" y="1176"/>
                  </a:cubicBezTo>
                  <a:lnTo>
                    <a:pt x="685" y="40"/>
                  </a:lnTo>
                  <a:cubicBezTo>
                    <a:pt x="592" y="13"/>
                    <a:pt x="508" y="0"/>
                    <a:pt x="434" y="0"/>
                  </a:cubicBezTo>
                  <a:close/>
                  <a:moveTo>
                    <a:pt x="18055" y="1320"/>
                  </a:moveTo>
                  <a:cubicBezTo>
                    <a:pt x="17737" y="1320"/>
                    <a:pt x="17565" y="1471"/>
                    <a:pt x="17550" y="1779"/>
                  </a:cubicBezTo>
                  <a:cubicBezTo>
                    <a:pt x="17541" y="1879"/>
                    <a:pt x="17568" y="1978"/>
                    <a:pt x="17622" y="2068"/>
                  </a:cubicBezTo>
                  <a:cubicBezTo>
                    <a:pt x="17739" y="2239"/>
                    <a:pt x="17947" y="2329"/>
                    <a:pt x="18226" y="2347"/>
                  </a:cubicBezTo>
                  <a:cubicBezTo>
                    <a:pt x="18261" y="2350"/>
                    <a:pt x="18294" y="2351"/>
                    <a:pt x="18325" y="2351"/>
                  </a:cubicBezTo>
                  <a:cubicBezTo>
                    <a:pt x="18675" y="2351"/>
                    <a:pt x="18859" y="2213"/>
                    <a:pt x="18875" y="1924"/>
                  </a:cubicBezTo>
                  <a:cubicBezTo>
                    <a:pt x="18902" y="1599"/>
                    <a:pt x="18695" y="1410"/>
                    <a:pt x="18262" y="1338"/>
                  </a:cubicBezTo>
                  <a:cubicBezTo>
                    <a:pt x="18187" y="1326"/>
                    <a:pt x="18118" y="1320"/>
                    <a:pt x="18055" y="1320"/>
                  </a:cubicBezTo>
                  <a:close/>
                </a:path>
              </a:pathLst>
            </a:custGeom>
            <a:solidFill>
              <a:srgbClr val="FFB2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759;p85">
              <a:extLst>
                <a:ext uri="{FF2B5EF4-FFF2-40B4-BE49-F238E27FC236}">
                  <a16:creationId xmlns:a16="http://schemas.microsoft.com/office/drawing/2014/main" id="{5C0BEBD4-0C92-4DBC-AB59-B1E3AD9F1EB1}"/>
                </a:ext>
              </a:extLst>
            </p:cNvPr>
            <p:cNvSpPr/>
            <p:nvPr/>
          </p:nvSpPr>
          <p:spPr>
            <a:xfrm>
              <a:off x="2373050" y="3889675"/>
              <a:ext cx="1885075" cy="275175"/>
            </a:xfrm>
            <a:custGeom>
              <a:avLst/>
              <a:gdLst/>
              <a:ahLst/>
              <a:cxnLst/>
              <a:rect l="l" t="t" r="r" b="b"/>
              <a:pathLst>
                <a:path w="75403" h="11007" extrusionOk="0">
                  <a:moveTo>
                    <a:pt x="424" y="1"/>
                  </a:moveTo>
                  <a:cubicBezTo>
                    <a:pt x="316" y="605"/>
                    <a:pt x="235" y="1208"/>
                    <a:pt x="163" y="1812"/>
                  </a:cubicBezTo>
                  <a:lnTo>
                    <a:pt x="73113" y="6869"/>
                  </a:lnTo>
                  <a:cubicBezTo>
                    <a:pt x="73203" y="6707"/>
                    <a:pt x="73446" y="6491"/>
                    <a:pt x="73843" y="6220"/>
                  </a:cubicBezTo>
                  <a:cubicBezTo>
                    <a:pt x="74411" y="5833"/>
                    <a:pt x="74933" y="5490"/>
                    <a:pt x="75402" y="5202"/>
                  </a:cubicBezTo>
                  <a:lnTo>
                    <a:pt x="424" y="1"/>
                  </a:lnTo>
                  <a:close/>
                  <a:moveTo>
                    <a:pt x="1" y="4426"/>
                  </a:moveTo>
                  <a:cubicBezTo>
                    <a:pt x="1" y="4877"/>
                    <a:pt x="1" y="5337"/>
                    <a:pt x="19" y="5806"/>
                  </a:cubicBezTo>
                  <a:lnTo>
                    <a:pt x="75006" y="11007"/>
                  </a:lnTo>
                  <a:cubicBezTo>
                    <a:pt x="74852" y="10953"/>
                    <a:pt x="74555" y="10700"/>
                    <a:pt x="74104" y="10240"/>
                  </a:cubicBezTo>
                  <a:cubicBezTo>
                    <a:pt x="73653" y="9799"/>
                    <a:pt x="73455" y="9555"/>
                    <a:pt x="73491" y="9519"/>
                  </a:cubicBezTo>
                  <a:lnTo>
                    <a:pt x="1" y="4426"/>
                  </a:lnTo>
                  <a:close/>
                </a:path>
              </a:pathLst>
            </a:custGeom>
            <a:solidFill>
              <a:srgbClr val="C45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760;p85">
              <a:extLst>
                <a:ext uri="{FF2B5EF4-FFF2-40B4-BE49-F238E27FC236}">
                  <a16:creationId xmlns:a16="http://schemas.microsoft.com/office/drawing/2014/main" id="{062441E6-49F6-480C-BEB4-444278B147DB}"/>
                </a:ext>
              </a:extLst>
            </p:cNvPr>
            <p:cNvSpPr/>
            <p:nvPr/>
          </p:nvSpPr>
          <p:spPr>
            <a:xfrm>
              <a:off x="2142525" y="3876725"/>
              <a:ext cx="2414850" cy="291950"/>
            </a:xfrm>
            <a:custGeom>
              <a:avLst/>
              <a:gdLst/>
              <a:ahLst/>
              <a:cxnLst/>
              <a:rect l="l" t="t" r="r" b="b"/>
              <a:pathLst>
                <a:path w="96594" h="11678" extrusionOk="0">
                  <a:moveTo>
                    <a:pt x="3079" y="479"/>
                  </a:moveTo>
                  <a:cubicBezTo>
                    <a:pt x="3263" y="479"/>
                    <a:pt x="3448" y="485"/>
                    <a:pt x="3633" y="492"/>
                  </a:cubicBezTo>
                  <a:cubicBezTo>
                    <a:pt x="4094" y="507"/>
                    <a:pt x="4554" y="537"/>
                    <a:pt x="5014" y="606"/>
                  </a:cubicBezTo>
                  <a:lnTo>
                    <a:pt x="5014" y="606"/>
                  </a:lnTo>
                  <a:cubicBezTo>
                    <a:pt x="4945" y="1432"/>
                    <a:pt x="4863" y="2251"/>
                    <a:pt x="4805" y="3079"/>
                  </a:cubicBezTo>
                  <a:cubicBezTo>
                    <a:pt x="4738" y="3903"/>
                    <a:pt x="4703" y="4719"/>
                    <a:pt x="4669" y="5549"/>
                  </a:cubicBezTo>
                  <a:lnTo>
                    <a:pt x="4669" y="5549"/>
                  </a:lnTo>
                  <a:lnTo>
                    <a:pt x="4075" y="5521"/>
                  </a:lnTo>
                  <a:cubicBezTo>
                    <a:pt x="3813" y="5512"/>
                    <a:pt x="3552" y="5503"/>
                    <a:pt x="3291" y="5467"/>
                  </a:cubicBezTo>
                  <a:cubicBezTo>
                    <a:pt x="3029" y="5440"/>
                    <a:pt x="2777" y="5413"/>
                    <a:pt x="2515" y="5368"/>
                  </a:cubicBezTo>
                  <a:cubicBezTo>
                    <a:pt x="2452" y="5359"/>
                    <a:pt x="2380" y="5350"/>
                    <a:pt x="2326" y="5341"/>
                  </a:cubicBezTo>
                  <a:cubicBezTo>
                    <a:pt x="2263" y="5323"/>
                    <a:pt x="2200" y="5314"/>
                    <a:pt x="2146" y="5296"/>
                  </a:cubicBezTo>
                  <a:cubicBezTo>
                    <a:pt x="2020" y="5260"/>
                    <a:pt x="1903" y="5215"/>
                    <a:pt x="1794" y="5161"/>
                  </a:cubicBezTo>
                  <a:cubicBezTo>
                    <a:pt x="1335" y="4962"/>
                    <a:pt x="965" y="4620"/>
                    <a:pt x="794" y="4196"/>
                  </a:cubicBezTo>
                  <a:cubicBezTo>
                    <a:pt x="604" y="3764"/>
                    <a:pt x="577" y="3277"/>
                    <a:pt x="623" y="2781"/>
                  </a:cubicBezTo>
                  <a:cubicBezTo>
                    <a:pt x="650" y="2276"/>
                    <a:pt x="749" y="1799"/>
                    <a:pt x="992" y="1402"/>
                  </a:cubicBezTo>
                  <a:cubicBezTo>
                    <a:pt x="1226" y="1005"/>
                    <a:pt x="1632" y="726"/>
                    <a:pt x="2110" y="591"/>
                  </a:cubicBezTo>
                  <a:cubicBezTo>
                    <a:pt x="2227" y="555"/>
                    <a:pt x="2353" y="537"/>
                    <a:pt x="2479" y="510"/>
                  </a:cubicBezTo>
                  <a:cubicBezTo>
                    <a:pt x="2606" y="492"/>
                    <a:pt x="2714" y="483"/>
                    <a:pt x="2849" y="483"/>
                  </a:cubicBezTo>
                  <a:cubicBezTo>
                    <a:pt x="2926" y="480"/>
                    <a:pt x="3002" y="479"/>
                    <a:pt x="3079" y="479"/>
                  </a:cubicBezTo>
                  <a:close/>
                  <a:moveTo>
                    <a:pt x="6040" y="167"/>
                  </a:moveTo>
                  <a:cubicBezTo>
                    <a:pt x="6292" y="167"/>
                    <a:pt x="6554" y="266"/>
                    <a:pt x="6689" y="483"/>
                  </a:cubicBezTo>
                  <a:lnTo>
                    <a:pt x="6797" y="510"/>
                  </a:lnTo>
                  <a:cubicBezTo>
                    <a:pt x="6808" y="513"/>
                    <a:pt x="6819" y="516"/>
                    <a:pt x="6831" y="516"/>
                  </a:cubicBezTo>
                  <a:cubicBezTo>
                    <a:pt x="6847" y="516"/>
                    <a:pt x="6862" y="511"/>
                    <a:pt x="6878" y="501"/>
                  </a:cubicBezTo>
                  <a:cubicBezTo>
                    <a:pt x="7042" y="368"/>
                    <a:pt x="7246" y="317"/>
                    <a:pt x="7449" y="317"/>
                  </a:cubicBezTo>
                  <a:cubicBezTo>
                    <a:pt x="7481" y="317"/>
                    <a:pt x="7513" y="318"/>
                    <a:pt x="7545" y="320"/>
                  </a:cubicBezTo>
                  <a:cubicBezTo>
                    <a:pt x="7789" y="347"/>
                    <a:pt x="8014" y="438"/>
                    <a:pt x="8203" y="591"/>
                  </a:cubicBezTo>
                  <a:lnTo>
                    <a:pt x="8293" y="618"/>
                  </a:lnTo>
                  <a:cubicBezTo>
                    <a:pt x="8302" y="618"/>
                    <a:pt x="8320" y="618"/>
                    <a:pt x="8338" y="609"/>
                  </a:cubicBezTo>
                  <a:cubicBezTo>
                    <a:pt x="8520" y="518"/>
                    <a:pt x="8717" y="472"/>
                    <a:pt x="8915" y="472"/>
                  </a:cubicBezTo>
                  <a:cubicBezTo>
                    <a:pt x="8933" y="472"/>
                    <a:pt x="8951" y="473"/>
                    <a:pt x="8969" y="474"/>
                  </a:cubicBezTo>
                  <a:cubicBezTo>
                    <a:pt x="9186" y="483"/>
                    <a:pt x="9402" y="546"/>
                    <a:pt x="9564" y="690"/>
                  </a:cubicBezTo>
                  <a:lnTo>
                    <a:pt x="9582" y="699"/>
                  </a:lnTo>
                  <a:cubicBezTo>
                    <a:pt x="9600" y="708"/>
                    <a:pt x="9618" y="708"/>
                    <a:pt x="9636" y="708"/>
                  </a:cubicBezTo>
                  <a:cubicBezTo>
                    <a:pt x="12764" y="789"/>
                    <a:pt x="15883" y="1068"/>
                    <a:pt x="19011" y="1276"/>
                  </a:cubicBezTo>
                  <a:lnTo>
                    <a:pt x="28385" y="1934"/>
                  </a:lnTo>
                  <a:lnTo>
                    <a:pt x="47125" y="3241"/>
                  </a:lnTo>
                  <a:lnTo>
                    <a:pt x="84614" y="5873"/>
                  </a:lnTo>
                  <a:lnTo>
                    <a:pt x="84587" y="5873"/>
                  </a:lnTo>
                  <a:lnTo>
                    <a:pt x="87517" y="6702"/>
                  </a:lnTo>
                  <a:cubicBezTo>
                    <a:pt x="88003" y="6846"/>
                    <a:pt x="88490" y="6982"/>
                    <a:pt x="88986" y="7117"/>
                  </a:cubicBezTo>
                  <a:cubicBezTo>
                    <a:pt x="89473" y="7252"/>
                    <a:pt x="89959" y="7387"/>
                    <a:pt x="90455" y="7522"/>
                  </a:cubicBezTo>
                  <a:lnTo>
                    <a:pt x="91924" y="7919"/>
                  </a:lnTo>
                  <a:lnTo>
                    <a:pt x="93403" y="8307"/>
                  </a:lnTo>
                  <a:cubicBezTo>
                    <a:pt x="94178" y="8513"/>
                    <a:pt x="94948" y="8725"/>
                    <a:pt x="95712" y="8973"/>
                  </a:cubicBezTo>
                  <a:lnTo>
                    <a:pt x="95712" y="8973"/>
                  </a:lnTo>
                  <a:cubicBezTo>
                    <a:pt x="94921" y="9193"/>
                    <a:pt x="94126" y="9408"/>
                    <a:pt x="93331" y="9623"/>
                  </a:cubicBezTo>
                  <a:cubicBezTo>
                    <a:pt x="92835" y="9758"/>
                    <a:pt x="92330" y="9893"/>
                    <a:pt x="91834" y="10010"/>
                  </a:cubicBezTo>
                  <a:cubicBezTo>
                    <a:pt x="91321" y="10109"/>
                    <a:pt x="90816" y="10209"/>
                    <a:pt x="90311" y="10299"/>
                  </a:cubicBezTo>
                  <a:cubicBezTo>
                    <a:pt x="89292" y="10488"/>
                    <a:pt x="88265" y="10641"/>
                    <a:pt x="87246" y="10822"/>
                  </a:cubicBezTo>
                  <a:cubicBezTo>
                    <a:pt x="86231" y="10992"/>
                    <a:pt x="85224" y="11181"/>
                    <a:pt x="84209" y="11370"/>
                  </a:cubicBezTo>
                  <a:lnTo>
                    <a:pt x="84209" y="11370"/>
                  </a:lnTo>
                  <a:lnTo>
                    <a:pt x="46747" y="8811"/>
                  </a:lnTo>
                  <a:lnTo>
                    <a:pt x="27998" y="7522"/>
                  </a:lnTo>
                  <a:cubicBezTo>
                    <a:pt x="21751" y="7090"/>
                    <a:pt x="15495" y="6684"/>
                    <a:pt x="9258" y="6134"/>
                  </a:cubicBezTo>
                  <a:cubicBezTo>
                    <a:pt x="9250" y="6132"/>
                    <a:pt x="9242" y="6131"/>
                    <a:pt x="9234" y="6131"/>
                  </a:cubicBezTo>
                  <a:cubicBezTo>
                    <a:pt x="9216" y="6131"/>
                    <a:pt x="9198" y="6137"/>
                    <a:pt x="9186" y="6143"/>
                  </a:cubicBezTo>
                  <a:lnTo>
                    <a:pt x="9168" y="6143"/>
                  </a:lnTo>
                  <a:cubicBezTo>
                    <a:pt x="8978" y="6260"/>
                    <a:pt x="8762" y="6324"/>
                    <a:pt x="8555" y="6324"/>
                  </a:cubicBezTo>
                  <a:cubicBezTo>
                    <a:pt x="8347" y="6315"/>
                    <a:pt x="8140" y="6233"/>
                    <a:pt x="8005" y="6080"/>
                  </a:cubicBezTo>
                  <a:cubicBezTo>
                    <a:pt x="7987" y="6053"/>
                    <a:pt x="7951" y="6035"/>
                    <a:pt x="7906" y="6035"/>
                  </a:cubicBezTo>
                  <a:lnTo>
                    <a:pt x="7834" y="6044"/>
                  </a:lnTo>
                  <a:cubicBezTo>
                    <a:pt x="7655" y="6153"/>
                    <a:pt x="7450" y="6201"/>
                    <a:pt x="7242" y="6201"/>
                  </a:cubicBezTo>
                  <a:cubicBezTo>
                    <a:pt x="7208" y="6201"/>
                    <a:pt x="7174" y="6200"/>
                    <a:pt x="7140" y="6197"/>
                  </a:cubicBezTo>
                  <a:cubicBezTo>
                    <a:pt x="7022" y="6188"/>
                    <a:pt x="6905" y="6161"/>
                    <a:pt x="6797" y="6116"/>
                  </a:cubicBezTo>
                  <a:cubicBezTo>
                    <a:pt x="6680" y="6080"/>
                    <a:pt x="6581" y="6026"/>
                    <a:pt x="6482" y="5954"/>
                  </a:cubicBezTo>
                  <a:lnTo>
                    <a:pt x="6464" y="5945"/>
                  </a:lnTo>
                  <a:cubicBezTo>
                    <a:pt x="6446" y="5927"/>
                    <a:pt x="6423" y="5918"/>
                    <a:pt x="6400" y="5918"/>
                  </a:cubicBezTo>
                  <a:cubicBezTo>
                    <a:pt x="6378" y="5918"/>
                    <a:pt x="6355" y="5927"/>
                    <a:pt x="6337" y="5945"/>
                  </a:cubicBezTo>
                  <a:cubicBezTo>
                    <a:pt x="6172" y="6073"/>
                    <a:pt x="5962" y="6132"/>
                    <a:pt x="5750" y="6132"/>
                  </a:cubicBezTo>
                  <a:cubicBezTo>
                    <a:pt x="5708" y="6132"/>
                    <a:pt x="5667" y="6130"/>
                    <a:pt x="5625" y="6125"/>
                  </a:cubicBezTo>
                  <a:cubicBezTo>
                    <a:pt x="5499" y="6116"/>
                    <a:pt x="5373" y="6080"/>
                    <a:pt x="5256" y="6035"/>
                  </a:cubicBezTo>
                  <a:cubicBezTo>
                    <a:pt x="5183" y="6007"/>
                    <a:pt x="5110" y="5972"/>
                    <a:pt x="5042" y="5928"/>
                  </a:cubicBezTo>
                  <a:lnTo>
                    <a:pt x="5042" y="5928"/>
                  </a:lnTo>
                  <a:cubicBezTo>
                    <a:pt x="5040" y="5891"/>
                    <a:pt x="5040" y="5853"/>
                    <a:pt x="5039" y="5815"/>
                  </a:cubicBezTo>
                  <a:lnTo>
                    <a:pt x="5039" y="5815"/>
                  </a:lnTo>
                  <a:cubicBezTo>
                    <a:pt x="5047" y="5791"/>
                    <a:pt x="5051" y="5764"/>
                    <a:pt x="5048" y="5738"/>
                  </a:cubicBezTo>
                  <a:cubicBezTo>
                    <a:pt x="5048" y="5736"/>
                    <a:pt x="5048" y="5735"/>
                    <a:pt x="5048" y="5733"/>
                  </a:cubicBezTo>
                  <a:lnTo>
                    <a:pt x="5048" y="5733"/>
                  </a:lnTo>
                  <a:cubicBezTo>
                    <a:pt x="5048" y="5729"/>
                    <a:pt x="5047" y="5724"/>
                    <a:pt x="5046" y="5719"/>
                  </a:cubicBezTo>
                  <a:lnTo>
                    <a:pt x="5046" y="5719"/>
                  </a:lnTo>
                  <a:cubicBezTo>
                    <a:pt x="4949" y="4851"/>
                    <a:pt x="4959" y="3974"/>
                    <a:pt x="5012" y="3097"/>
                  </a:cubicBezTo>
                  <a:cubicBezTo>
                    <a:pt x="5075" y="2213"/>
                    <a:pt x="5193" y="1330"/>
                    <a:pt x="5409" y="474"/>
                  </a:cubicBezTo>
                  <a:cubicBezTo>
                    <a:pt x="5409" y="465"/>
                    <a:pt x="5418" y="447"/>
                    <a:pt x="5418" y="438"/>
                  </a:cubicBezTo>
                  <a:cubicBezTo>
                    <a:pt x="5418" y="428"/>
                    <a:pt x="5417" y="418"/>
                    <a:pt x="5416" y="408"/>
                  </a:cubicBezTo>
                  <a:lnTo>
                    <a:pt x="5416" y="408"/>
                  </a:lnTo>
                  <a:cubicBezTo>
                    <a:pt x="5420" y="381"/>
                    <a:pt x="5424" y="352"/>
                    <a:pt x="5429" y="324"/>
                  </a:cubicBezTo>
                  <a:lnTo>
                    <a:pt x="5429" y="324"/>
                  </a:lnTo>
                  <a:cubicBezTo>
                    <a:pt x="5503" y="283"/>
                    <a:pt x="5580" y="250"/>
                    <a:pt x="5661" y="221"/>
                  </a:cubicBezTo>
                  <a:cubicBezTo>
                    <a:pt x="5787" y="185"/>
                    <a:pt x="5914" y="167"/>
                    <a:pt x="6040" y="167"/>
                  </a:cubicBezTo>
                  <a:close/>
                  <a:moveTo>
                    <a:pt x="5907" y="1"/>
                  </a:moveTo>
                  <a:cubicBezTo>
                    <a:pt x="5814" y="1"/>
                    <a:pt x="5721" y="5"/>
                    <a:pt x="5625" y="5"/>
                  </a:cubicBezTo>
                  <a:cubicBezTo>
                    <a:pt x="5509" y="12"/>
                    <a:pt x="5398" y="25"/>
                    <a:pt x="5279" y="25"/>
                  </a:cubicBezTo>
                  <a:cubicBezTo>
                    <a:pt x="5250" y="25"/>
                    <a:pt x="5222" y="25"/>
                    <a:pt x="5193" y="23"/>
                  </a:cubicBezTo>
                  <a:cubicBezTo>
                    <a:pt x="5166" y="23"/>
                    <a:pt x="5129" y="41"/>
                    <a:pt x="5111" y="77"/>
                  </a:cubicBezTo>
                  <a:lnTo>
                    <a:pt x="5066" y="167"/>
                  </a:lnTo>
                  <a:cubicBezTo>
                    <a:pt x="5061" y="193"/>
                    <a:pt x="5056" y="217"/>
                    <a:pt x="5051" y="242"/>
                  </a:cubicBezTo>
                  <a:lnTo>
                    <a:pt x="5051" y="242"/>
                  </a:lnTo>
                  <a:lnTo>
                    <a:pt x="3642" y="194"/>
                  </a:lnTo>
                  <a:lnTo>
                    <a:pt x="2849" y="167"/>
                  </a:lnTo>
                  <a:cubicBezTo>
                    <a:pt x="2812" y="164"/>
                    <a:pt x="2773" y="163"/>
                    <a:pt x="2732" y="163"/>
                  </a:cubicBezTo>
                  <a:cubicBezTo>
                    <a:pt x="2635" y="163"/>
                    <a:pt x="2530" y="170"/>
                    <a:pt x="2434" y="176"/>
                  </a:cubicBezTo>
                  <a:cubicBezTo>
                    <a:pt x="2299" y="194"/>
                    <a:pt x="2164" y="212"/>
                    <a:pt x="2020" y="239"/>
                  </a:cubicBezTo>
                  <a:cubicBezTo>
                    <a:pt x="1749" y="293"/>
                    <a:pt x="1479" y="383"/>
                    <a:pt x="1217" y="528"/>
                  </a:cubicBezTo>
                  <a:cubicBezTo>
                    <a:pt x="965" y="681"/>
                    <a:pt x="740" y="879"/>
                    <a:pt x="568" y="1114"/>
                  </a:cubicBezTo>
                  <a:cubicBezTo>
                    <a:pt x="208" y="1600"/>
                    <a:pt x="82" y="2195"/>
                    <a:pt x="46" y="2736"/>
                  </a:cubicBezTo>
                  <a:cubicBezTo>
                    <a:pt x="1" y="3286"/>
                    <a:pt x="64" y="3890"/>
                    <a:pt x="343" y="4413"/>
                  </a:cubicBezTo>
                  <a:cubicBezTo>
                    <a:pt x="487" y="4674"/>
                    <a:pt x="686" y="4899"/>
                    <a:pt x="920" y="5080"/>
                  </a:cubicBezTo>
                  <a:cubicBezTo>
                    <a:pt x="1145" y="5260"/>
                    <a:pt x="1407" y="5386"/>
                    <a:pt x="1668" y="5476"/>
                  </a:cubicBezTo>
                  <a:cubicBezTo>
                    <a:pt x="1794" y="5521"/>
                    <a:pt x="1930" y="5557"/>
                    <a:pt x="2065" y="5593"/>
                  </a:cubicBezTo>
                  <a:cubicBezTo>
                    <a:pt x="2128" y="5611"/>
                    <a:pt x="2200" y="5620"/>
                    <a:pt x="2272" y="5639"/>
                  </a:cubicBezTo>
                  <a:cubicBezTo>
                    <a:pt x="2335" y="5648"/>
                    <a:pt x="2398" y="5648"/>
                    <a:pt x="2470" y="5657"/>
                  </a:cubicBezTo>
                  <a:cubicBezTo>
                    <a:pt x="2732" y="5684"/>
                    <a:pt x="2993" y="5720"/>
                    <a:pt x="3255" y="5756"/>
                  </a:cubicBezTo>
                  <a:cubicBezTo>
                    <a:pt x="3723" y="5827"/>
                    <a:pt x="4184" y="5885"/>
                    <a:pt x="4651" y="5928"/>
                  </a:cubicBezTo>
                  <a:lnTo>
                    <a:pt x="4651" y="5928"/>
                  </a:lnTo>
                  <a:cubicBezTo>
                    <a:pt x="4651" y="5964"/>
                    <a:pt x="4654" y="6000"/>
                    <a:pt x="4661" y="6035"/>
                  </a:cubicBezTo>
                  <a:lnTo>
                    <a:pt x="4661" y="6080"/>
                  </a:lnTo>
                  <a:cubicBezTo>
                    <a:pt x="4670" y="6143"/>
                    <a:pt x="4715" y="6188"/>
                    <a:pt x="4778" y="6197"/>
                  </a:cubicBezTo>
                  <a:cubicBezTo>
                    <a:pt x="4922" y="6215"/>
                    <a:pt x="5057" y="6242"/>
                    <a:pt x="5193" y="6260"/>
                  </a:cubicBezTo>
                  <a:cubicBezTo>
                    <a:pt x="5337" y="6279"/>
                    <a:pt x="5472" y="6297"/>
                    <a:pt x="5607" y="6306"/>
                  </a:cubicBezTo>
                  <a:cubicBezTo>
                    <a:pt x="5742" y="6315"/>
                    <a:pt x="5887" y="6324"/>
                    <a:pt x="6022" y="6324"/>
                  </a:cubicBezTo>
                  <a:cubicBezTo>
                    <a:pt x="6133" y="6324"/>
                    <a:pt x="6243" y="6318"/>
                    <a:pt x="6358" y="6316"/>
                  </a:cubicBezTo>
                  <a:lnTo>
                    <a:pt x="6358" y="6316"/>
                  </a:lnTo>
                  <a:cubicBezTo>
                    <a:pt x="6479" y="6347"/>
                    <a:pt x="6594" y="6371"/>
                    <a:pt x="6716" y="6396"/>
                  </a:cubicBezTo>
                  <a:cubicBezTo>
                    <a:pt x="6851" y="6423"/>
                    <a:pt x="6986" y="6441"/>
                    <a:pt x="7122" y="6450"/>
                  </a:cubicBezTo>
                  <a:cubicBezTo>
                    <a:pt x="7185" y="6454"/>
                    <a:pt x="7247" y="6456"/>
                    <a:pt x="7308" y="6456"/>
                  </a:cubicBezTo>
                  <a:cubicBezTo>
                    <a:pt x="7485" y="6456"/>
                    <a:pt x="7658" y="6441"/>
                    <a:pt x="7841" y="6424"/>
                  </a:cubicBezTo>
                  <a:lnTo>
                    <a:pt x="7841" y="6424"/>
                  </a:lnTo>
                  <a:cubicBezTo>
                    <a:pt x="8064" y="6538"/>
                    <a:pt x="8301" y="6612"/>
                    <a:pt x="8546" y="6612"/>
                  </a:cubicBezTo>
                  <a:cubicBezTo>
                    <a:pt x="8578" y="6614"/>
                    <a:pt x="8609" y="6615"/>
                    <a:pt x="8641" y="6615"/>
                  </a:cubicBezTo>
                  <a:cubicBezTo>
                    <a:pt x="8860" y="6615"/>
                    <a:pt x="9068" y="6567"/>
                    <a:pt x="9276" y="6515"/>
                  </a:cubicBezTo>
                  <a:lnTo>
                    <a:pt x="9276" y="6515"/>
                  </a:lnTo>
                  <a:cubicBezTo>
                    <a:pt x="15516" y="6831"/>
                    <a:pt x="21748" y="7298"/>
                    <a:pt x="27980" y="7730"/>
                  </a:cubicBezTo>
                  <a:lnTo>
                    <a:pt x="46729" y="9037"/>
                  </a:lnTo>
                  <a:lnTo>
                    <a:pt x="84218" y="11678"/>
                  </a:lnTo>
                  <a:lnTo>
                    <a:pt x="84254" y="11678"/>
                  </a:lnTo>
                  <a:cubicBezTo>
                    <a:pt x="85272" y="11489"/>
                    <a:pt x="86291" y="11308"/>
                    <a:pt x="87309" y="11110"/>
                  </a:cubicBezTo>
                  <a:cubicBezTo>
                    <a:pt x="88328" y="10921"/>
                    <a:pt x="89337" y="10704"/>
                    <a:pt x="90356" y="10515"/>
                  </a:cubicBezTo>
                  <a:cubicBezTo>
                    <a:pt x="90861" y="10416"/>
                    <a:pt x="91375" y="10335"/>
                    <a:pt x="91879" y="10245"/>
                  </a:cubicBezTo>
                  <a:cubicBezTo>
                    <a:pt x="92384" y="10127"/>
                    <a:pt x="92889" y="10001"/>
                    <a:pt x="93394" y="9875"/>
                  </a:cubicBezTo>
                  <a:cubicBezTo>
                    <a:pt x="94403" y="9641"/>
                    <a:pt x="95404" y="9397"/>
                    <a:pt x="96422" y="9181"/>
                  </a:cubicBezTo>
                  <a:lnTo>
                    <a:pt x="96431" y="9172"/>
                  </a:lnTo>
                  <a:cubicBezTo>
                    <a:pt x="96504" y="9163"/>
                    <a:pt x="96558" y="9100"/>
                    <a:pt x="96576" y="9028"/>
                  </a:cubicBezTo>
                  <a:cubicBezTo>
                    <a:pt x="96594" y="8920"/>
                    <a:pt x="96522" y="8820"/>
                    <a:pt x="96422" y="8802"/>
                  </a:cubicBezTo>
                  <a:cubicBezTo>
                    <a:pt x="95422" y="8613"/>
                    <a:pt x="94439" y="8361"/>
                    <a:pt x="93457" y="8090"/>
                  </a:cubicBezTo>
                  <a:cubicBezTo>
                    <a:pt x="92970" y="7955"/>
                    <a:pt x="92474" y="7829"/>
                    <a:pt x="91988" y="7685"/>
                  </a:cubicBezTo>
                  <a:lnTo>
                    <a:pt x="90527" y="7252"/>
                  </a:lnTo>
                  <a:cubicBezTo>
                    <a:pt x="90041" y="7099"/>
                    <a:pt x="89554" y="6955"/>
                    <a:pt x="89067" y="6819"/>
                  </a:cubicBezTo>
                  <a:cubicBezTo>
                    <a:pt x="88580" y="6675"/>
                    <a:pt x="88094" y="6531"/>
                    <a:pt x="87607" y="6396"/>
                  </a:cubicBezTo>
                  <a:lnTo>
                    <a:pt x="84668" y="5566"/>
                  </a:lnTo>
                  <a:cubicBezTo>
                    <a:pt x="84659" y="5557"/>
                    <a:pt x="84650" y="5557"/>
                    <a:pt x="84641" y="5557"/>
                  </a:cubicBezTo>
                  <a:lnTo>
                    <a:pt x="47143" y="2988"/>
                  </a:lnTo>
                  <a:lnTo>
                    <a:pt x="28403" y="1708"/>
                  </a:lnTo>
                  <a:lnTo>
                    <a:pt x="19029" y="1059"/>
                  </a:lnTo>
                  <a:cubicBezTo>
                    <a:pt x="15901" y="834"/>
                    <a:pt x="12773" y="672"/>
                    <a:pt x="9663" y="320"/>
                  </a:cubicBezTo>
                  <a:lnTo>
                    <a:pt x="9663" y="320"/>
                  </a:lnTo>
                  <a:lnTo>
                    <a:pt x="9727" y="338"/>
                  </a:lnTo>
                  <a:cubicBezTo>
                    <a:pt x="9474" y="293"/>
                    <a:pt x="9231" y="248"/>
                    <a:pt x="8987" y="239"/>
                  </a:cubicBezTo>
                  <a:cubicBezTo>
                    <a:pt x="8898" y="233"/>
                    <a:pt x="8808" y="231"/>
                    <a:pt x="8717" y="231"/>
                  </a:cubicBezTo>
                  <a:cubicBezTo>
                    <a:pt x="8618" y="231"/>
                    <a:pt x="8519" y="233"/>
                    <a:pt x="8419" y="233"/>
                  </a:cubicBezTo>
                  <a:cubicBezTo>
                    <a:pt x="8391" y="233"/>
                    <a:pt x="8363" y="233"/>
                    <a:pt x="8335" y="232"/>
                  </a:cubicBezTo>
                  <a:lnTo>
                    <a:pt x="8335" y="232"/>
                  </a:lnTo>
                  <a:cubicBezTo>
                    <a:pt x="8081" y="150"/>
                    <a:pt x="7827" y="85"/>
                    <a:pt x="7572" y="68"/>
                  </a:cubicBezTo>
                  <a:cubicBezTo>
                    <a:pt x="7534" y="66"/>
                    <a:pt x="7496" y="64"/>
                    <a:pt x="7458" y="64"/>
                  </a:cubicBezTo>
                  <a:cubicBezTo>
                    <a:pt x="7355" y="64"/>
                    <a:pt x="7254" y="73"/>
                    <a:pt x="7149" y="86"/>
                  </a:cubicBezTo>
                  <a:cubicBezTo>
                    <a:pt x="7039" y="93"/>
                    <a:pt x="6930" y="112"/>
                    <a:pt x="6811" y="129"/>
                  </a:cubicBezTo>
                  <a:lnTo>
                    <a:pt x="6811" y="129"/>
                  </a:lnTo>
                  <a:cubicBezTo>
                    <a:pt x="6696" y="97"/>
                    <a:pt x="6584" y="71"/>
                    <a:pt x="6473" y="50"/>
                  </a:cubicBezTo>
                  <a:cubicBezTo>
                    <a:pt x="6328" y="23"/>
                    <a:pt x="6184" y="5"/>
                    <a:pt x="6049" y="5"/>
                  </a:cubicBezTo>
                  <a:cubicBezTo>
                    <a:pt x="6001" y="2"/>
                    <a:pt x="5954" y="1"/>
                    <a:pt x="59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761;p85">
              <a:extLst>
                <a:ext uri="{FF2B5EF4-FFF2-40B4-BE49-F238E27FC236}">
                  <a16:creationId xmlns:a16="http://schemas.microsoft.com/office/drawing/2014/main" id="{CB492788-A05B-4D23-8DCF-1B718BDF3BEF}"/>
                </a:ext>
              </a:extLst>
            </p:cNvPr>
            <p:cNvSpPr/>
            <p:nvPr/>
          </p:nvSpPr>
          <p:spPr>
            <a:xfrm>
              <a:off x="2297125" y="3977050"/>
              <a:ext cx="10375" cy="58250"/>
            </a:xfrm>
            <a:custGeom>
              <a:avLst/>
              <a:gdLst/>
              <a:ahLst/>
              <a:cxnLst/>
              <a:rect l="l" t="t" r="r" b="b"/>
              <a:pathLst>
                <a:path w="415" h="2330" extrusionOk="0">
                  <a:moveTo>
                    <a:pt x="214" y="0"/>
                  </a:moveTo>
                  <a:cubicBezTo>
                    <a:pt x="203" y="0"/>
                    <a:pt x="192" y="1"/>
                    <a:pt x="180" y="3"/>
                  </a:cubicBezTo>
                  <a:cubicBezTo>
                    <a:pt x="72" y="12"/>
                    <a:pt x="0" y="111"/>
                    <a:pt x="18" y="219"/>
                  </a:cubicBezTo>
                  <a:cubicBezTo>
                    <a:pt x="63" y="535"/>
                    <a:pt x="63" y="850"/>
                    <a:pt x="63" y="1175"/>
                  </a:cubicBezTo>
                  <a:cubicBezTo>
                    <a:pt x="54" y="1490"/>
                    <a:pt x="45" y="1806"/>
                    <a:pt x="18" y="2121"/>
                  </a:cubicBezTo>
                  <a:cubicBezTo>
                    <a:pt x="18" y="2130"/>
                    <a:pt x="18" y="2139"/>
                    <a:pt x="18" y="2157"/>
                  </a:cubicBezTo>
                  <a:cubicBezTo>
                    <a:pt x="27" y="2251"/>
                    <a:pt x="116" y="2329"/>
                    <a:pt x="218" y="2329"/>
                  </a:cubicBezTo>
                  <a:cubicBezTo>
                    <a:pt x="223" y="2329"/>
                    <a:pt x="229" y="2329"/>
                    <a:pt x="234" y="2329"/>
                  </a:cubicBezTo>
                  <a:cubicBezTo>
                    <a:pt x="343" y="2320"/>
                    <a:pt x="415" y="2229"/>
                    <a:pt x="406" y="2121"/>
                  </a:cubicBezTo>
                  <a:lnTo>
                    <a:pt x="406" y="2103"/>
                  </a:lnTo>
                  <a:cubicBezTo>
                    <a:pt x="379" y="1797"/>
                    <a:pt x="370" y="1481"/>
                    <a:pt x="361" y="1166"/>
                  </a:cubicBezTo>
                  <a:cubicBezTo>
                    <a:pt x="361" y="859"/>
                    <a:pt x="361" y="544"/>
                    <a:pt x="406" y="228"/>
                  </a:cubicBezTo>
                  <a:lnTo>
                    <a:pt x="406" y="219"/>
                  </a:lnTo>
                  <a:cubicBezTo>
                    <a:pt x="406" y="201"/>
                    <a:pt x="406" y="183"/>
                    <a:pt x="406" y="165"/>
                  </a:cubicBezTo>
                  <a:cubicBezTo>
                    <a:pt x="390" y="68"/>
                    <a:pt x="308" y="0"/>
                    <a:pt x="2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762;p85">
              <a:extLst>
                <a:ext uri="{FF2B5EF4-FFF2-40B4-BE49-F238E27FC236}">
                  <a16:creationId xmlns:a16="http://schemas.microsoft.com/office/drawing/2014/main" id="{B8848178-F9B4-472B-9816-30E8869E5543}"/>
                </a:ext>
              </a:extLst>
            </p:cNvPr>
            <p:cNvSpPr/>
            <p:nvPr/>
          </p:nvSpPr>
          <p:spPr>
            <a:xfrm>
              <a:off x="2334525" y="3993050"/>
              <a:ext cx="10850" cy="45625"/>
            </a:xfrm>
            <a:custGeom>
              <a:avLst/>
              <a:gdLst/>
              <a:ahLst/>
              <a:cxnLst/>
              <a:rect l="l" t="t" r="r" b="b"/>
              <a:pathLst>
                <a:path w="434" h="1825" extrusionOk="0">
                  <a:moveTo>
                    <a:pt x="211" y="0"/>
                  </a:moveTo>
                  <a:cubicBezTo>
                    <a:pt x="201" y="0"/>
                    <a:pt x="191" y="1"/>
                    <a:pt x="181" y="3"/>
                  </a:cubicBezTo>
                  <a:cubicBezTo>
                    <a:pt x="73" y="21"/>
                    <a:pt x="0" y="120"/>
                    <a:pt x="9" y="228"/>
                  </a:cubicBezTo>
                  <a:cubicBezTo>
                    <a:pt x="45" y="454"/>
                    <a:pt x="55" y="679"/>
                    <a:pt x="55" y="904"/>
                  </a:cubicBezTo>
                  <a:cubicBezTo>
                    <a:pt x="64" y="1130"/>
                    <a:pt x="64" y="1355"/>
                    <a:pt x="18" y="1589"/>
                  </a:cubicBezTo>
                  <a:cubicBezTo>
                    <a:pt x="9" y="1616"/>
                    <a:pt x="9" y="1653"/>
                    <a:pt x="18" y="1680"/>
                  </a:cubicBezTo>
                  <a:cubicBezTo>
                    <a:pt x="48" y="1767"/>
                    <a:pt x="124" y="1825"/>
                    <a:pt x="209" y="1825"/>
                  </a:cubicBezTo>
                  <a:cubicBezTo>
                    <a:pt x="229" y="1825"/>
                    <a:pt x="250" y="1822"/>
                    <a:pt x="271" y="1815"/>
                  </a:cubicBezTo>
                  <a:cubicBezTo>
                    <a:pt x="370" y="1788"/>
                    <a:pt x="433" y="1671"/>
                    <a:pt x="406" y="1571"/>
                  </a:cubicBezTo>
                  <a:cubicBezTo>
                    <a:pt x="343" y="1346"/>
                    <a:pt x="325" y="1130"/>
                    <a:pt x="325" y="904"/>
                  </a:cubicBezTo>
                  <a:cubicBezTo>
                    <a:pt x="334" y="679"/>
                    <a:pt x="352" y="463"/>
                    <a:pt x="397" y="246"/>
                  </a:cubicBezTo>
                  <a:cubicBezTo>
                    <a:pt x="406" y="219"/>
                    <a:pt x="406" y="192"/>
                    <a:pt x="406" y="174"/>
                  </a:cubicBezTo>
                  <a:cubicBezTo>
                    <a:pt x="390" y="76"/>
                    <a:pt x="307" y="0"/>
                    <a:pt x="211" y="0"/>
                  </a:cubicBezTo>
                  <a:close/>
                </a:path>
              </a:pathLst>
            </a:custGeom>
            <a:solidFill>
              <a:srgbClr val="42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763;p85">
              <a:extLst>
                <a:ext uri="{FF2B5EF4-FFF2-40B4-BE49-F238E27FC236}">
                  <a16:creationId xmlns:a16="http://schemas.microsoft.com/office/drawing/2014/main" id="{85D020EC-410F-40BA-98CA-09F0CA77B1F2}"/>
                </a:ext>
              </a:extLst>
            </p:cNvPr>
            <p:cNvSpPr/>
            <p:nvPr/>
          </p:nvSpPr>
          <p:spPr>
            <a:xfrm>
              <a:off x="2368775" y="3930000"/>
              <a:ext cx="1895650" cy="136475"/>
            </a:xfrm>
            <a:custGeom>
              <a:avLst/>
              <a:gdLst/>
              <a:ahLst/>
              <a:cxnLst/>
              <a:rect l="l" t="t" r="r" b="b"/>
              <a:pathLst>
                <a:path w="75826" h="5459" extrusionOk="0">
                  <a:moveTo>
                    <a:pt x="334" y="0"/>
                  </a:moveTo>
                  <a:cubicBezTo>
                    <a:pt x="234" y="0"/>
                    <a:pt x="153" y="70"/>
                    <a:pt x="145" y="163"/>
                  </a:cubicBezTo>
                  <a:lnTo>
                    <a:pt x="145" y="172"/>
                  </a:lnTo>
                  <a:cubicBezTo>
                    <a:pt x="154" y="848"/>
                    <a:pt x="91" y="1515"/>
                    <a:pt x="64" y="2191"/>
                  </a:cubicBezTo>
                  <a:cubicBezTo>
                    <a:pt x="46" y="2525"/>
                    <a:pt x="37" y="2859"/>
                    <a:pt x="28" y="3192"/>
                  </a:cubicBezTo>
                  <a:lnTo>
                    <a:pt x="1" y="4202"/>
                  </a:lnTo>
                  <a:cubicBezTo>
                    <a:pt x="1" y="4211"/>
                    <a:pt x="1" y="4220"/>
                    <a:pt x="1" y="4229"/>
                  </a:cubicBezTo>
                  <a:cubicBezTo>
                    <a:pt x="9" y="4331"/>
                    <a:pt x="98" y="4401"/>
                    <a:pt x="199" y="4401"/>
                  </a:cubicBezTo>
                  <a:cubicBezTo>
                    <a:pt x="205" y="4401"/>
                    <a:pt x="211" y="4400"/>
                    <a:pt x="217" y="4400"/>
                  </a:cubicBezTo>
                  <a:cubicBezTo>
                    <a:pt x="325" y="4391"/>
                    <a:pt x="397" y="4292"/>
                    <a:pt x="388" y="4184"/>
                  </a:cubicBezTo>
                  <a:cubicBezTo>
                    <a:pt x="352" y="3850"/>
                    <a:pt x="325" y="3526"/>
                    <a:pt x="316" y="3192"/>
                  </a:cubicBezTo>
                  <a:cubicBezTo>
                    <a:pt x="307" y="2859"/>
                    <a:pt x="307" y="2525"/>
                    <a:pt x="316" y="2191"/>
                  </a:cubicBezTo>
                  <a:cubicBezTo>
                    <a:pt x="332" y="1593"/>
                    <a:pt x="356" y="988"/>
                    <a:pt x="482" y="395"/>
                  </a:cubicBezTo>
                  <a:lnTo>
                    <a:pt x="482" y="395"/>
                  </a:lnTo>
                  <a:cubicBezTo>
                    <a:pt x="3476" y="513"/>
                    <a:pt x="6462" y="726"/>
                    <a:pt x="9447" y="930"/>
                  </a:cubicBezTo>
                  <a:lnTo>
                    <a:pt x="18569" y="1552"/>
                  </a:lnTo>
                  <a:lnTo>
                    <a:pt x="36804" y="2804"/>
                  </a:lnTo>
                  <a:lnTo>
                    <a:pt x="55039" y="4075"/>
                  </a:lnTo>
                  <a:lnTo>
                    <a:pt x="64162" y="4715"/>
                  </a:lnTo>
                  <a:lnTo>
                    <a:pt x="68714" y="5031"/>
                  </a:lnTo>
                  <a:lnTo>
                    <a:pt x="70994" y="5193"/>
                  </a:lnTo>
                  <a:cubicBezTo>
                    <a:pt x="71760" y="5256"/>
                    <a:pt x="72517" y="5265"/>
                    <a:pt x="73275" y="5446"/>
                  </a:cubicBezTo>
                  <a:lnTo>
                    <a:pt x="73284" y="5455"/>
                  </a:lnTo>
                  <a:cubicBezTo>
                    <a:pt x="73296" y="5457"/>
                    <a:pt x="73307" y="5458"/>
                    <a:pt x="73319" y="5458"/>
                  </a:cubicBezTo>
                  <a:cubicBezTo>
                    <a:pt x="73385" y="5458"/>
                    <a:pt x="73440" y="5416"/>
                    <a:pt x="73455" y="5346"/>
                  </a:cubicBezTo>
                  <a:cubicBezTo>
                    <a:pt x="73473" y="5274"/>
                    <a:pt x="73545" y="5175"/>
                    <a:pt x="73617" y="5094"/>
                  </a:cubicBezTo>
                  <a:cubicBezTo>
                    <a:pt x="73689" y="5013"/>
                    <a:pt x="73770" y="4932"/>
                    <a:pt x="73861" y="4851"/>
                  </a:cubicBezTo>
                  <a:cubicBezTo>
                    <a:pt x="74041" y="4706"/>
                    <a:pt x="74239" y="4571"/>
                    <a:pt x="74428" y="4436"/>
                  </a:cubicBezTo>
                  <a:cubicBezTo>
                    <a:pt x="74627" y="4301"/>
                    <a:pt x="74825" y="4175"/>
                    <a:pt x="75032" y="4057"/>
                  </a:cubicBezTo>
                  <a:cubicBezTo>
                    <a:pt x="75240" y="3949"/>
                    <a:pt x="75456" y="3841"/>
                    <a:pt x="75681" y="3751"/>
                  </a:cubicBezTo>
                  <a:cubicBezTo>
                    <a:pt x="75699" y="3742"/>
                    <a:pt x="75717" y="3733"/>
                    <a:pt x="75735" y="3715"/>
                  </a:cubicBezTo>
                  <a:cubicBezTo>
                    <a:pt x="75817" y="3643"/>
                    <a:pt x="75826" y="3517"/>
                    <a:pt x="75753" y="3435"/>
                  </a:cubicBezTo>
                  <a:cubicBezTo>
                    <a:pt x="75714" y="3391"/>
                    <a:pt x="75659" y="3368"/>
                    <a:pt x="75604" y="3368"/>
                  </a:cubicBezTo>
                  <a:cubicBezTo>
                    <a:pt x="75557" y="3368"/>
                    <a:pt x="75511" y="3384"/>
                    <a:pt x="75474" y="3417"/>
                  </a:cubicBezTo>
                  <a:cubicBezTo>
                    <a:pt x="75294" y="3580"/>
                    <a:pt x="75104" y="3733"/>
                    <a:pt x="74915" y="3868"/>
                  </a:cubicBezTo>
                  <a:cubicBezTo>
                    <a:pt x="74726" y="4012"/>
                    <a:pt x="74528" y="4148"/>
                    <a:pt x="74329" y="4283"/>
                  </a:cubicBezTo>
                  <a:lnTo>
                    <a:pt x="73725" y="4670"/>
                  </a:lnTo>
                  <a:cubicBezTo>
                    <a:pt x="73617" y="4733"/>
                    <a:pt x="73518" y="4806"/>
                    <a:pt x="73419" y="4878"/>
                  </a:cubicBezTo>
                  <a:cubicBezTo>
                    <a:pt x="73347" y="4937"/>
                    <a:pt x="73270" y="4991"/>
                    <a:pt x="73195" y="5068"/>
                  </a:cubicBezTo>
                  <a:lnTo>
                    <a:pt x="73195" y="5068"/>
                  </a:lnTo>
                  <a:cubicBezTo>
                    <a:pt x="73017" y="5083"/>
                    <a:pt x="72839" y="5089"/>
                    <a:pt x="72662" y="5089"/>
                  </a:cubicBezTo>
                  <a:cubicBezTo>
                    <a:pt x="72107" y="5089"/>
                    <a:pt x="71560" y="5030"/>
                    <a:pt x="71012" y="5004"/>
                  </a:cubicBezTo>
                  <a:lnTo>
                    <a:pt x="68732" y="4842"/>
                  </a:lnTo>
                  <a:lnTo>
                    <a:pt x="64171" y="4535"/>
                  </a:lnTo>
                  <a:lnTo>
                    <a:pt x="55048" y="3904"/>
                  </a:lnTo>
                  <a:lnTo>
                    <a:pt x="36813" y="2651"/>
                  </a:lnTo>
                  <a:lnTo>
                    <a:pt x="18578" y="1371"/>
                  </a:lnTo>
                  <a:lnTo>
                    <a:pt x="9456" y="731"/>
                  </a:lnTo>
                  <a:cubicBezTo>
                    <a:pt x="6418" y="515"/>
                    <a:pt x="3381" y="308"/>
                    <a:pt x="352" y="1"/>
                  </a:cubicBezTo>
                  <a:cubicBezTo>
                    <a:pt x="346" y="1"/>
                    <a:pt x="340" y="0"/>
                    <a:pt x="3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764;p85">
              <a:extLst>
                <a:ext uri="{FF2B5EF4-FFF2-40B4-BE49-F238E27FC236}">
                  <a16:creationId xmlns:a16="http://schemas.microsoft.com/office/drawing/2014/main" id="{5A52F777-AD87-4C0B-B110-FE052C3B2AF4}"/>
                </a:ext>
              </a:extLst>
            </p:cNvPr>
            <p:cNvSpPr/>
            <p:nvPr/>
          </p:nvSpPr>
          <p:spPr>
            <a:xfrm>
              <a:off x="4430700" y="4072425"/>
              <a:ext cx="13325" cy="57275"/>
            </a:xfrm>
            <a:custGeom>
              <a:avLst/>
              <a:gdLst/>
              <a:ahLst/>
              <a:cxnLst/>
              <a:rect l="l" t="t" r="r" b="b"/>
              <a:pathLst>
                <a:path w="533" h="2291" fill="none" extrusionOk="0">
                  <a:moveTo>
                    <a:pt x="533" y="1"/>
                  </a:moveTo>
                  <a:cubicBezTo>
                    <a:pt x="46" y="902"/>
                    <a:pt x="1" y="1668"/>
                    <a:pt x="397" y="2290"/>
                  </a:cubicBezTo>
                </a:path>
              </a:pathLst>
            </a:custGeom>
            <a:noFill/>
            <a:ln w="970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765;p85">
              <a:extLst>
                <a:ext uri="{FF2B5EF4-FFF2-40B4-BE49-F238E27FC236}">
                  <a16:creationId xmlns:a16="http://schemas.microsoft.com/office/drawing/2014/main" id="{CB1BD173-32FF-41AD-A488-5761BB0C81FA}"/>
                </a:ext>
              </a:extLst>
            </p:cNvPr>
            <p:cNvSpPr/>
            <p:nvPr/>
          </p:nvSpPr>
          <p:spPr>
            <a:xfrm>
              <a:off x="4195450" y="4056625"/>
              <a:ext cx="126900" cy="115300"/>
            </a:xfrm>
            <a:custGeom>
              <a:avLst/>
              <a:gdLst/>
              <a:ahLst/>
              <a:cxnLst/>
              <a:rect l="l" t="t" r="r" b="b"/>
              <a:pathLst>
                <a:path w="5076" h="4612" extrusionOk="0">
                  <a:moveTo>
                    <a:pt x="660" y="2885"/>
                  </a:moveTo>
                  <a:cubicBezTo>
                    <a:pt x="657" y="2892"/>
                    <a:pt x="655" y="2895"/>
                    <a:pt x="649" y="2895"/>
                  </a:cubicBezTo>
                  <a:cubicBezTo>
                    <a:pt x="653" y="2892"/>
                    <a:pt x="656" y="2888"/>
                    <a:pt x="660" y="2885"/>
                  </a:cubicBezTo>
                  <a:close/>
                  <a:moveTo>
                    <a:pt x="218" y="0"/>
                  </a:moveTo>
                  <a:cubicBezTo>
                    <a:pt x="177" y="0"/>
                    <a:pt x="136" y="12"/>
                    <a:pt x="99" y="38"/>
                  </a:cubicBezTo>
                  <a:cubicBezTo>
                    <a:pt x="18" y="101"/>
                    <a:pt x="0" y="218"/>
                    <a:pt x="63" y="308"/>
                  </a:cubicBezTo>
                  <a:cubicBezTo>
                    <a:pt x="126" y="381"/>
                    <a:pt x="190" y="408"/>
                    <a:pt x="244" y="444"/>
                  </a:cubicBezTo>
                  <a:cubicBezTo>
                    <a:pt x="298" y="471"/>
                    <a:pt x="343" y="489"/>
                    <a:pt x="397" y="516"/>
                  </a:cubicBezTo>
                  <a:cubicBezTo>
                    <a:pt x="496" y="552"/>
                    <a:pt x="604" y="588"/>
                    <a:pt x="703" y="624"/>
                  </a:cubicBezTo>
                  <a:lnTo>
                    <a:pt x="1289" y="804"/>
                  </a:lnTo>
                  <a:cubicBezTo>
                    <a:pt x="1686" y="921"/>
                    <a:pt x="2074" y="1048"/>
                    <a:pt x="2461" y="1183"/>
                  </a:cubicBezTo>
                  <a:cubicBezTo>
                    <a:pt x="2840" y="1318"/>
                    <a:pt x="3236" y="1453"/>
                    <a:pt x="3624" y="1588"/>
                  </a:cubicBezTo>
                  <a:cubicBezTo>
                    <a:pt x="3795" y="1643"/>
                    <a:pt x="3964" y="1697"/>
                    <a:pt x="4135" y="1750"/>
                  </a:cubicBezTo>
                  <a:lnTo>
                    <a:pt x="4135" y="1750"/>
                  </a:lnTo>
                  <a:cubicBezTo>
                    <a:pt x="4004" y="1784"/>
                    <a:pt x="3873" y="1817"/>
                    <a:pt x="3741" y="1850"/>
                  </a:cubicBezTo>
                  <a:lnTo>
                    <a:pt x="2668" y="2111"/>
                  </a:lnTo>
                  <a:lnTo>
                    <a:pt x="2137" y="2237"/>
                  </a:lnTo>
                  <a:cubicBezTo>
                    <a:pt x="1956" y="2282"/>
                    <a:pt x="1776" y="2309"/>
                    <a:pt x="1596" y="2355"/>
                  </a:cubicBezTo>
                  <a:cubicBezTo>
                    <a:pt x="1406" y="2391"/>
                    <a:pt x="1226" y="2445"/>
                    <a:pt x="1055" y="2508"/>
                  </a:cubicBezTo>
                  <a:cubicBezTo>
                    <a:pt x="875" y="2571"/>
                    <a:pt x="694" y="2643"/>
                    <a:pt x="541" y="2787"/>
                  </a:cubicBezTo>
                  <a:lnTo>
                    <a:pt x="550" y="2787"/>
                  </a:lnTo>
                  <a:cubicBezTo>
                    <a:pt x="541" y="2796"/>
                    <a:pt x="523" y="2814"/>
                    <a:pt x="523" y="2823"/>
                  </a:cubicBezTo>
                  <a:cubicBezTo>
                    <a:pt x="514" y="2850"/>
                    <a:pt x="523" y="2850"/>
                    <a:pt x="514" y="2859"/>
                  </a:cubicBezTo>
                  <a:cubicBezTo>
                    <a:pt x="514" y="2877"/>
                    <a:pt x="523" y="2886"/>
                    <a:pt x="523" y="2895"/>
                  </a:cubicBezTo>
                  <a:cubicBezTo>
                    <a:pt x="532" y="2913"/>
                    <a:pt x="541" y="2931"/>
                    <a:pt x="541" y="2940"/>
                  </a:cubicBezTo>
                  <a:cubicBezTo>
                    <a:pt x="559" y="2967"/>
                    <a:pt x="577" y="2986"/>
                    <a:pt x="586" y="3004"/>
                  </a:cubicBezTo>
                  <a:cubicBezTo>
                    <a:pt x="613" y="3040"/>
                    <a:pt x="649" y="3076"/>
                    <a:pt x="676" y="3112"/>
                  </a:cubicBezTo>
                  <a:cubicBezTo>
                    <a:pt x="739" y="3184"/>
                    <a:pt x="794" y="3247"/>
                    <a:pt x="857" y="3319"/>
                  </a:cubicBezTo>
                  <a:cubicBezTo>
                    <a:pt x="983" y="3445"/>
                    <a:pt x="1109" y="3571"/>
                    <a:pt x="1226" y="3707"/>
                  </a:cubicBezTo>
                  <a:cubicBezTo>
                    <a:pt x="1352" y="3833"/>
                    <a:pt x="1488" y="3959"/>
                    <a:pt x="1605" y="4094"/>
                  </a:cubicBezTo>
                  <a:lnTo>
                    <a:pt x="1794" y="4293"/>
                  </a:lnTo>
                  <a:cubicBezTo>
                    <a:pt x="1830" y="4329"/>
                    <a:pt x="1866" y="4365"/>
                    <a:pt x="1902" y="4401"/>
                  </a:cubicBezTo>
                  <a:cubicBezTo>
                    <a:pt x="1947" y="4437"/>
                    <a:pt x="1983" y="4473"/>
                    <a:pt x="2046" y="4509"/>
                  </a:cubicBezTo>
                  <a:lnTo>
                    <a:pt x="2173" y="4581"/>
                  </a:lnTo>
                  <a:cubicBezTo>
                    <a:pt x="2211" y="4600"/>
                    <a:pt x="2254" y="4611"/>
                    <a:pt x="2298" y="4611"/>
                  </a:cubicBezTo>
                  <a:cubicBezTo>
                    <a:pt x="2337" y="4611"/>
                    <a:pt x="2378" y="4602"/>
                    <a:pt x="2416" y="4581"/>
                  </a:cubicBezTo>
                  <a:cubicBezTo>
                    <a:pt x="2533" y="4509"/>
                    <a:pt x="2578" y="4356"/>
                    <a:pt x="2506" y="4238"/>
                  </a:cubicBezTo>
                  <a:cubicBezTo>
                    <a:pt x="2462" y="4157"/>
                    <a:pt x="2376" y="4111"/>
                    <a:pt x="2284" y="4111"/>
                  </a:cubicBezTo>
                  <a:cubicBezTo>
                    <a:pt x="2244" y="4111"/>
                    <a:pt x="2202" y="4120"/>
                    <a:pt x="2164" y="4139"/>
                  </a:cubicBezTo>
                  <a:cubicBezTo>
                    <a:pt x="2160" y="4146"/>
                    <a:pt x="2151" y="4149"/>
                    <a:pt x="2140" y="4149"/>
                  </a:cubicBezTo>
                  <a:cubicBezTo>
                    <a:pt x="2122" y="4149"/>
                    <a:pt x="2096" y="4141"/>
                    <a:pt x="2074" y="4130"/>
                  </a:cubicBezTo>
                  <a:cubicBezTo>
                    <a:pt x="2037" y="4121"/>
                    <a:pt x="2001" y="4103"/>
                    <a:pt x="1956" y="4085"/>
                  </a:cubicBezTo>
                  <a:cubicBezTo>
                    <a:pt x="1884" y="4049"/>
                    <a:pt x="1812" y="3995"/>
                    <a:pt x="1740" y="3941"/>
                  </a:cubicBezTo>
                  <a:cubicBezTo>
                    <a:pt x="1596" y="3842"/>
                    <a:pt x="1470" y="3716"/>
                    <a:pt x="1343" y="3589"/>
                  </a:cubicBezTo>
                  <a:cubicBezTo>
                    <a:pt x="1217" y="3463"/>
                    <a:pt x="1091" y="3337"/>
                    <a:pt x="965" y="3211"/>
                  </a:cubicBezTo>
                  <a:cubicBezTo>
                    <a:pt x="902" y="3148"/>
                    <a:pt x="848" y="3085"/>
                    <a:pt x="785" y="3013"/>
                  </a:cubicBezTo>
                  <a:cubicBezTo>
                    <a:pt x="757" y="2986"/>
                    <a:pt x="730" y="2949"/>
                    <a:pt x="703" y="2913"/>
                  </a:cubicBezTo>
                  <a:cubicBezTo>
                    <a:pt x="695" y="2896"/>
                    <a:pt x="686" y="2887"/>
                    <a:pt x="677" y="2870"/>
                  </a:cubicBezTo>
                  <a:lnTo>
                    <a:pt x="677" y="2870"/>
                  </a:lnTo>
                  <a:cubicBezTo>
                    <a:pt x="792" y="2769"/>
                    <a:pt x="950" y="2710"/>
                    <a:pt x="1100" y="2652"/>
                  </a:cubicBezTo>
                  <a:cubicBezTo>
                    <a:pt x="1271" y="2598"/>
                    <a:pt x="1452" y="2562"/>
                    <a:pt x="1632" y="2526"/>
                  </a:cubicBezTo>
                  <a:cubicBezTo>
                    <a:pt x="1803" y="2490"/>
                    <a:pt x="1992" y="2472"/>
                    <a:pt x="2173" y="2427"/>
                  </a:cubicBezTo>
                  <a:lnTo>
                    <a:pt x="2713" y="2328"/>
                  </a:lnTo>
                  <a:lnTo>
                    <a:pt x="3804" y="2120"/>
                  </a:lnTo>
                  <a:cubicBezTo>
                    <a:pt x="4165" y="2057"/>
                    <a:pt x="4534" y="1994"/>
                    <a:pt x="4895" y="1949"/>
                  </a:cubicBezTo>
                  <a:cubicBezTo>
                    <a:pt x="4985" y="1931"/>
                    <a:pt x="5048" y="1868"/>
                    <a:pt x="5057" y="1778"/>
                  </a:cubicBezTo>
                  <a:cubicBezTo>
                    <a:pt x="5075" y="1669"/>
                    <a:pt x="4994" y="1579"/>
                    <a:pt x="4895" y="1570"/>
                  </a:cubicBezTo>
                  <a:lnTo>
                    <a:pt x="4886" y="1570"/>
                  </a:lnTo>
                  <a:lnTo>
                    <a:pt x="4886" y="1561"/>
                  </a:lnTo>
                  <a:cubicBezTo>
                    <a:pt x="4489" y="1525"/>
                    <a:pt x="4093" y="1444"/>
                    <a:pt x="3696" y="1336"/>
                  </a:cubicBezTo>
                  <a:cubicBezTo>
                    <a:pt x="3299" y="1237"/>
                    <a:pt x="2921" y="1111"/>
                    <a:pt x="2533" y="975"/>
                  </a:cubicBezTo>
                  <a:cubicBezTo>
                    <a:pt x="2146" y="840"/>
                    <a:pt x="1758" y="705"/>
                    <a:pt x="1370" y="561"/>
                  </a:cubicBezTo>
                  <a:cubicBezTo>
                    <a:pt x="1181" y="489"/>
                    <a:pt x="992" y="417"/>
                    <a:pt x="812" y="335"/>
                  </a:cubicBezTo>
                  <a:cubicBezTo>
                    <a:pt x="712" y="290"/>
                    <a:pt x="631" y="254"/>
                    <a:pt x="541" y="200"/>
                  </a:cubicBezTo>
                  <a:cubicBezTo>
                    <a:pt x="505" y="182"/>
                    <a:pt x="460" y="155"/>
                    <a:pt x="433" y="128"/>
                  </a:cubicBezTo>
                  <a:cubicBezTo>
                    <a:pt x="397" y="110"/>
                    <a:pt x="370" y="74"/>
                    <a:pt x="370" y="74"/>
                  </a:cubicBezTo>
                  <a:cubicBezTo>
                    <a:pt x="332" y="26"/>
                    <a:pt x="276" y="0"/>
                    <a:pt x="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766;p85">
              <a:extLst>
                <a:ext uri="{FF2B5EF4-FFF2-40B4-BE49-F238E27FC236}">
                  <a16:creationId xmlns:a16="http://schemas.microsoft.com/office/drawing/2014/main" id="{23F5E7FB-05D3-41D7-991A-474F117EE276}"/>
                </a:ext>
              </a:extLst>
            </p:cNvPr>
            <p:cNvSpPr/>
            <p:nvPr/>
          </p:nvSpPr>
          <p:spPr>
            <a:xfrm>
              <a:off x="2368100" y="3995375"/>
              <a:ext cx="1847425" cy="137250"/>
            </a:xfrm>
            <a:custGeom>
              <a:avLst/>
              <a:gdLst/>
              <a:ahLst/>
              <a:cxnLst/>
              <a:rect l="l" t="t" r="r" b="b"/>
              <a:pathLst>
                <a:path w="73897" h="5490" extrusionOk="0">
                  <a:moveTo>
                    <a:pt x="208" y="0"/>
                  </a:moveTo>
                  <a:cubicBezTo>
                    <a:pt x="100" y="0"/>
                    <a:pt x="10" y="81"/>
                    <a:pt x="0" y="189"/>
                  </a:cubicBezTo>
                  <a:cubicBezTo>
                    <a:pt x="0" y="289"/>
                    <a:pt x="82" y="388"/>
                    <a:pt x="190" y="388"/>
                  </a:cubicBezTo>
                  <a:cubicBezTo>
                    <a:pt x="6319" y="694"/>
                    <a:pt x="12440" y="1136"/>
                    <a:pt x="18569" y="1560"/>
                  </a:cubicBezTo>
                  <a:lnTo>
                    <a:pt x="36940" y="2840"/>
                  </a:lnTo>
                  <a:lnTo>
                    <a:pt x="55310" y="4138"/>
                  </a:lnTo>
                  <a:lnTo>
                    <a:pt x="64495" y="4787"/>
                  </a:lnTo>
                  <a:lnTo>
                    <a:pt x="69092" y="5111"/>
                  </a:lnTo>
                  <a:lnTo>
                    <a:pt x="71382" y="5273"/>
                  </a:lnTo>
                  <a:cubicBezTo>
                    <a:pt x="72148" y="5327"/>
                    <a:pt x="72914" y="5381"/>
                    <a:pt x="73680" y="5490"/>
                  </a:cubicBezTo>
                  <a:lnTo>
                    <a:pt x="73698" y="5490"/>
                  </a:lnTo>
                  <a:cubicBezTo>
                    <a:pt x="73806" y="5490"/>
                    <a:pt x="73897" y="5399"/>
                    <a:pt x="73897" y="5291"/>
                  </a:cubicBezTo>
                  <a:cubicBezTo>
                    <a:pt x="73897" y="5183"/>
                    <a:pt x="73815" y="5102"/>
                    <a:pt x="73707" y="5102"/>
                  </a:cubicBezTo>
                  <a:cubicBezTo>
                    <a:pt x="72932" y="5093"/>
                    <a:pt x="72166" y="5048"/>
                    <a:pt x="71409" y="4994"/>
                  </a:cubicBezTo>
                  <a:lnTo>
                    <a:pt x="69110" y="4832"/>
                  </a:lnTo>
                  <a:lnTo>
                    <a:pt x="64513" y="4525"/>
                  </a:lnTo>
                  <a:lnTo>
                    <a:pt x="55328" y="3903"/>
                  </a:lnTo>
                  <a:lnTo>
                    <a:pt x="36949" y="2650"/>
                  </a:lnTo>
                  <a:lnTo>
                    <a:pt x="18578" y="1379"/>
                  </a:lnTo>
                  <a:cubicBezTo>
                    <a:pt x="12458" y="956"/>
                    <a:pt x="6328" y="550"/>
                    <a:pt x="2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" name="CuadroTexto 68">
            <a:extLst>
              <a:ext uri="{FF2B5EF4-FFF2-40B4-BE49-F238E27FC236}">
                <a16:creationId xmlns:a16="http://schemas.microsoft.com/office/drawing/2014/main" id="{3EF2C296-0B8B-455E-9C72-6F6DEB81DA07}"/>
              </a:ext>
            </a:extLst>
          </p:cNvPr>
          <p:cNvSpPr txBox="1"/>
          <p:nvPr/>
        </p:nvSpPr>
        <p:spPr>
          <a:xfrm>
            <a:off x="5214233" y="3698507"/>
            <a:ext cx="37137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dk1"/>
                </a:solidFill>
                <a:latin typeface="Candara" panose="020E0502030303020204" pitchFamily="34" charset="0"/>
                <a:ea typeface="Itim"/>
                <a:cs typeface="Itim"/>
                <a:sym typeface="Itim"/>
              </a:rPr>
              <a:t>*En estos programas de becas no se requiere apoyo de personal institucional para su trámite.</a:t>
            </a:r>
            <a:endParaRPr lang="es-MX" sz="1600" b="1" dirty="0">
              <a:latin typeface="Candara" panose="020E0502030303020204" pitchFamily="34" charset="0"/>
            </a:endParaRPr>
          </a:p>
        </p:txBody>
      </p:sp>
      <p:pic>
        <p:nvPicPr>
          <p:cNvPr id="15364" name="Picture 4" descr="Constellation Brands México | LinkedIn">
            <a:extLst>
              <a:ext uri="{FF2B5EF4-FFF2-40B4-BE49-F238E27FC236}">
                <a16:creationId xmlns:a16="http://schemas.microsoft.com/office/drawing/2014/main" id="{26A5215E-AEF3-4D16-8D88-EBDAEC4AB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18" y="745211"/>
            <a:ext cx="1462863" cy="146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Fundación Esposos Rodríguez">
            <a:extLst>
              <a:ext uri="{FF2B5EF4-FFF2-40B4-BE49-F238E27FC236}">
                <a16:creationId xmlns:a16="http://schemas.microsoft.com/office/drawing/2014/main" id="{C02936E0-3E5F-4513-86E3-345532152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335" y="3717945"/>
            <a:ext cx="1484668" cy="138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Convocatoria para Becas Telmex – ByC">
            <a:extLst>
              <a:ext uri="{FF2B5EF4-FFF2-40B4-BE49-F238E27FC236}">
                <a16:creationId xmlns:a16="http://schemas.microsoft.com/office/drawing/2014/main" id="{39342782-C5B9-440D-8F04-383B52166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028" y="1281099"/>
            <a:ext cx="3213144" cy="180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66" name="Google Shape;2166;p72"/>
          <p:cNvGrpSpPr/>
          <p:nvPr/>
        </p:nvGrpSpPr>
        <p:grpSpPr>
          <a:xfrm rot="3734718">
            <a:off x="7441574" y="791567"/>
            <a:ext cx="843208" cy="402216"/>
            <a:chOff x="-583650" y="3109250"/>
            <a:chExt cx="570275" cy="272025"/>
          </a:xfrm>
        </p:grpSpPr>
        <p:sp>
          <p:nvSpPr>
            <p:cNvPr id="2167" name="Google Shape;2167;p72"/>
            <p:cNvSpPr/>
            <p:nvPr/>
          </p:nvSpPr>
          <p:spPr>
            <a:xfrm>
              <a:off x="-583650" y="3186975"/>
              <a:ext cx="570275" cy="194300"/>
            </a:xfrm>
            <a:custGeom>
              <a:avLst/>
              <a:gdLst/>
              <a:ahLst/>
              <a:cxnLst/>
              <a:rect l="l" t="t" r="r" b="b"/>
              <a:pathLst>
                <a:path w="22811" h="7772" extrusionOk="0">
                  <a:moveTo>
                    <a:pt x="22543" y="6377"/>
                  </a:moveTo>
                  <a:lnTo>
                    <a:pt x="22543" y="6377"/>
                  </a:lnTo>
                  <a:cubicBezTo>
                    <a:pt x="22536" y="6381"/>
                    <a:pt x="22532" y="6384"/>
                    <a:pt x="22525" y="6384"/>
                  </a:cubicBezTo>
                  <a:cubicBezTo>
                    <a:pt x="22190" y="6488"/>
                    <a:pt x="21851" y="6580"/>
                    <a:pt x="21513" y="6669"/>
                  </a:cubicBezTo>
                  <a:cubicBezTo>
                    <a:pt x="21762" y="6905"/>
                    <a:pt x="22083" y="7030"/>
                    <a:pt x="22322" y="7030"/>
                  </a:cubicBezTo>
                  <a:cubicBezTo>
                    <a:pt x="22632" y="7030"/>
                    <a:pt x="22810" y="6822"/>
                    <a:pt x="22543" y="6377"/>
                  </a:cubicBezTo>
                  <a:close/>
                  <a:moveTo>
                    <a:pt x="12021" y="1"/>
                  </a:moveTo>
                  <a:cubicBezTo>
                    <a:pt x="9332" y="1"/>
                    <a:pt x="6501" y="875"/>
                    <a:pt x="4639" y="2230"/>
                  </a:cubicBezTo>
                  <a:cubicBezTo>
                    <a:pt x="4539" y="2301"/>
                    <a:pt x="4393" y="2333"/>
                    <a:pt x="4222" y="2333"/>
                  </a:cubicBezTo>
                  <a:cubicBezTo>
                    <a:pt x="3909" y="2333"/>
                    <a:pt x="3520" y="2226"/>
                    <a:pt x="3221" y="2087"/>
                  </a:cubicBezTo>
                  <a:cubicBezTo>
                    <a:pt x="1672" y="3100"/>
                    <a:pt x="860" y="4609"/>
                    <a:pt x="175" y="6448"/>
                  </a:cubicBezTo>
                  <a:cubicBezTo>
                    <a:pt x="0" y="6923"/>
                    <a:pt x="924" y="7771"/>
                    <a:pt x="1455" y="7771"/>
                  </a:cubicBezTo>
                  <a:cubicBezTo>
                    <a:pt x="1605" y="7771"/>
                    <a:pt x="1719" y="7707"/>
                    <a:pt x="1776" y="7553"/>
                  </a:cubicBezTo>
                  <a:cubicBezTo>
                    <a:pt x="2507" y="5593"/>
                    <a:pt x="3345" y="4002"/>
                    <a:pt x="5328" y="3100"/>
                  </a:cubicBezTo>
                  <a:cubicBezTo>
                    <a:pt x="6989" y="2348"/>
                    <a:pt x="8897" y="1905"/>
                    <a:pt x="10687" y="1599"/>
                  </a:cubicBezTo>
                  <a:cubicBezTo>
                    <a:pt x="11486" y="1463"/>
                    <a:pt x="12313" y="1374"/>
                    <a:pt x="13137" y="1374"/>
                  </a:cubicBezTo>
                  <a:cubicBezTo>
                    <a:pt x="14481" y="1374"/>
                    <a:pt x="15814" y="1610"/>
                    <a:pt x="17012" y="2255"/>
                  </a:cubicBezTo>
                  <a:cubicBezTo>
                    <a:pt x="17700" y="2626"/>
                    <a:pt x="18321" y="3100"/>
                    <a:pt x="18888" y="3638"/>
                  </a:cubicBezTo>
                  <a:cubicBezTo>
                    <a:pt x="17733" y="1042"/>
                    <a:pt x="14962" y="1"/>
                    <a:pt x="1202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72"/>
            <p:cNvSpPr/>
            <p:nvPr/>
          </p:nvSpPr>
          <p:spPr>
            <a:xfrm>
              <a:off x="-198800" y="3109250"/>
              <a:ext cx="181150" cy="265500"/>
            </a:xfrm>
            <a:custGeom>
              <a:avLst/>
              <a:gdLst/>
              <a:ahLst/>
              <a:cxnLst/>
              <a:rect l="l" t="t" r="r" b="b"/>
              <a:pathLst>
                <a:path w="7246" h="10620" extrusionOk="0">
                  <a:moveTo>
                    <a:pt x="3302" y="1"/>
                  </a:moveTo>
                  <a:cubicBezTo>
                    <a:pt x="3137" y="1"/>
                    <a:pt x="3098" y="190"/>
                    <a:pt x="3359" y="697"/>
                  </a:cubicBezTo>
                  <a:cubicBezTo>
                    <a:pt x="3552" y="1067"/>
                    <a:pt x="3733" y="1441"/>
                    <a:pt x="3908" y="1816"/>
                  </a:cubicBezTo>
                  <a:cubicBezTo>
                    <a:pt x="4129" y="1694"/>
                    <a:pt x="4375" y="1588"/>
                    <a:pt x="4585" y="1523"/>
                  </a:cubicBezTo>
                  <a:cubicBezTo>
                    <a:pt x="4467" y="1285"/>
                    <a:pt x="4347" y="1042"/>
                    <a:pt x="4225" y="804"/>
                  </a:cubicBezTo>
                  <a:cubicBezTo>
                    <a:pt x="4008" y="383"/>
                    <a:pt x="3530" y="1"/>
                    <a:pt x="3302" y="1"/>
                  </a:cubicBezTo>
                  <a:close/>
                  <a:moveTo>
                    <a:pt x="6906" y="7874"/>
                  </a:moveTo>
                  <a:cubicBezTo>
                    <a:pt x="6860" y="8145"/>
                    <a:pt x="6743" y="8406"/>
                    <a:pt x="6504" y="8648"/>
                  </a:cubicBezTo>
                  <a:cubicBezTo>
                    <a:pt x="6675" y="8858"/>
                    <a:pt x="6842" y="9069"/>
                    <a:pt x="7006" y="9283"/>
                  </a:cubicBezTo>
                  <a:cubicBezTo>
                    <a:pt x="7064" y="9357"/>
                    <a:pt x="7110" y="9421"/>
                    <a:pt x="7149" y="9486"/>
                  </a:cubicBezTo>
                  <a:cubicBezTo>
                    <a:pt x="7245" y="9429"/>
                    <a:pt x="7214" y="9169"/>
                    <a:pt x="7199" y="9112"/>
                  </a:cubicBezTo>
                  <a:cubicBezTo>
                    <a:pt x="7110" y="8698"/>
                    <a:pt x="7010" y="8284"/>
                    <a:pt x="6906" y="7874"/>
                  </a:cubicBezTo>
                  <a:close/>
                  <a:moveTo>
                    <a:pt x="3979" y="8327"/>
                  </a:moveTo>
                  <a:cubicBezTo>
                    <a:pt x="2742" y="8595"/>
                    <a:pt x="1490" y="8773"/>
                    <a:pt x="217" y="8862"/>
                  </a:cubicBezTo>
                  <a:cubicBezTo>
                    <a:pt x="0" y="8876"/>
                    <a:pt x="14" y="9194"/>
                    <a:pt x="142" y="9550"/>
                  </a:cubicBezTo>
                  <a:cubicBezTo>
                    <a:pt x="324" y="9490"/>
                    <a:pt x="509" y="9447"/>
                    <a:pt x="677" y="9433"/>
                  </a:cubicBezTo>
                  <a:cubicBezTo>
                    <a:pt x="1761" y="9336"/>
                    <a:pt x="2834" y="9194"/>
                    <a:pt x="3904" y="8983"/>
                  </a:cubicBezTo>
                  <a:cubicBezTo>
                    <a:pt x="4044" y="8958"/>
                    <a:pt x="4724" y="8904"/>
                    <a:pt x="5042" y="8798"/>
                  </a:cubicBezTo>
                  <a:cubicBezTo>
                    <a:pt x="4603" y="8748"/>
                    <a:pt x="4129" y="8570"/>
                    <a:pt x="3979" y="8327"/>
                  </a:cubicBezTo>
                  <a:close/>
                  <a:moveTo>
                    <a:pt x="5665" y="9222"/>
                  </a:moveTo>
                  <a:cubicBezTo>
                    <a:pt x="5017" y="9533"/>
                    <a:pt x="4261" y="9678"/>
                    <a:pt x="3605" y="9824"/>
                  </a:cubicBezTo>
                  <a:cubicBezTo>
                    <a:pt x="2606" y="10046"/>
                    <a:pt x="1600" y="10213"/>
                    <a:pt x="588" y="10334"/>
                  </a:cubicBezTo>
                  <a:cubicBezTo>
                    <a:pt x="731" y="10506"/>
                    <a:pt x="884" y="10619"/>
                    <a:pt x="1023" y="10619"/>
                  </a:cubicBezTo>
                  <a:cubicBezTo>
                    <a:pt x="1027" y="10619"/>
                    <a:pt x="1034" y="10619"/>
                    <a:pt x="1037" y="10616"/>
                  </a:cubicBezTo>
                  <a:cubicBezTo>
                    <a:pt x="2767" y="10495"/>
                    <a:pt x="4454" y="10217"/>
                    <a:pt x="6119" y="9778"/>
                  </a:cubicBezTo>
                  <a:cubicBezTo>
                    <a:pt x="6068" y="9732"/>
                    <a:pt x="6022" y="9682"/>
                    <a:pt x="5979" y="9625"/>
                  </a:cubicBezTo>
                  <a:cubicBezTo>
                    <a:pt x="5876" y="9493"/>
                    <a:pt x="5769" y="9357"/>
                    <a:pt x="5665" y="922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72"/>
            <p:cNvSpPr/>
            <p:nvPr/>
          </p:nvSpPr>
          <p:spPr>
            <a:xfrm>
              <a:off x="-227425" y="3145900"/>
              <a:ext cx="203250" cy="225300"/>
            </a:xfrm>
            <a:custGeom>
              <a:avLst/>
              <a:gdLst/>
              <a:ahLst/>
              <a:cxnLst/>
              <a:rect l="l" t="t" r="r" b="b"/>
              <a:pathLst>
                <a:path w="8130" h="9012" extrusionOk="0">
                  <a:moveTo>
                    <a:pt x="5053" y="350"/>
                  </a:moveTo>
                  <a:cubicBezTo>
                    <a:pt x="4689" y="557"/>
                    <a:pt x="4397" y="814"/>
                    <a:pt x="4472" y="992"/>
                  </a:cubicBezTo>
                  <a:cubicBezTo>
                    <a:pt x="4850" y="1897"/>
                    <a:pt x="5199" y="2825"/>
                    <a:pt x="5502" y="3762"/>
                  </a:cubicBezTo>
                  <a:cubicBezTo>
                    <a:pt x="6101" y="4443"/>
                    <a:pt x="6568" y="5264"/>
                    <a:pt x="6846" y="6237"/>
                  </a:cubicBezTo>
                  <a:cubicBezTo>
                    <a:pt x="6889" y="6287"/>
                    <a:pt x="6935" y="6341"/>
                    <a:pt x="6978" y="6390"/>
                  </a:cubicBezTo>
                  <a:cubicBezTo>
                    <a:pt x="7024" y="6376"/>
                    <a:pt x="7067" y="6362"/>
                    <a:pt x="7110" y="6351"/>
                  </a:cubicBezTo>
                  <a:cubicBezTo>
                    <a:pt x="6632" y="4276"/>
                    <a:pt x="5951" y="2276"/>
                    <a:pt x="5053" y="350"/>
                  </a:cubicBezTo>
                  <a:close/>
                  <a:moveTo>
                    <a:pt x="6069" y="1"/>
                  </a:moveTo>
                  <a:cubicBezTo>
                    <a:pt x="5976" y="1"/>
                    <a:pt x="5859" y="22"/>
                    <a:pt x="5730" y="57"/>
                  </a:cubicBezTo>
                  <a:cubicBezTo>
                    <a:pt x="6718" y="2093"/>
                    <a:pt x="7488" y="4219"/>
                    <a:pt x="8051" y="6408"/>
                  </a:cubicBezTo>
                  <a:cubicBezTo>
                    <a:pt x="8130" y="5909"/>
                    <a:pt x="7966" y="5371"/>
                    <a:pt x="7830" y="4810"/>
                  </a:cubicBezTo>
                  <a:cubicBezTo>
                    <a:pt x="7431" y="3192"/>
                    <a:pt x="6893" y="1619"/>
                    <a:pt x="6251" y="79"/>
                  </a:cubicBezTo>
                  <a:cubicBezTo>
                    <a:pt x="6229" y="22"/>
                    <a:pt x="6162" y="1"/>
                    <a:pt x="6069" y="1"/>
                  </a:cubicBezTo>
                  <a:close/>
                  <a:moveTo>
                    <a:pt x="1287" y="8084"/>
                  </a:moveTo>
                  <a:cubicBezTo>
                    <a:pt x="1012" y="8180"/>
                    <a:pt x="745" y="8323"/>
                    <a:pt x="556" y="8501"/>
                  </a:cubicBezTo>
                  <a:cubicBezTo>
                    <a:pt x="467" y="8584"/>
                    <a:pt x="0" y="9011"/>
                    <a:pt x="364" y="9011"/>
                  </a:cubicBezTo>
                  <a:cubicBezTo>
                    <a:pt x="378" y="9011"/>
                    <a:pt x="396" y="9011"/>
                    <a:pt x="413" y="9008"/>
                  </a:cubicBezTo>
                  <a:cubicBezTo>
                    <a:pt x="856" y="8969"/>
                    <a:pt x="1295" y="8922"/>
                    <a:pt x="1733" y="8868"/>
                  </a:cubicBezTo>
                  <a:cubicBezTo>
                    <a:pt x="1555" y="8658"/>
                    <a:pt x="1387" y="8358"/>
                    <a:pt x="1287" y="8084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72"/>
            <p:cNvSpPr/>
            <p:nvPr/>
          </p:nvSpPr>
          <p:spPr>
            <a:xfrm>
              <a:off x="-56275" y="3301800"/>
              <a:ext cx="3325" cy="4475"/>
            </a:xfrm>
            <a:custGeom>
              <a:avLst/>
              <a:gdLst/>
              <a:ahLst/>
              <a:cxnLst/>
              <a:rect l="l" t="t" r="r" b="b"/>
              <a:pathLst>
                <a:path w="133" h="179" extrusionOk="0">
                  <a:moveTo>
                    <a:pt x="0" y="1"/>
                  </a:moveTo>
                  <a:lnTo>
                    <a:pt x="0" y="1"/>
                  </a:lnTo>
                  <a:cubicBezTo>
                    <a:pt x="18" y="62"/>
                    <a:pt x="33" y="119"/>
                    <a:pt x="47" y="179"/>
                  </a:cubicBezTo>
                  <a:cubicBezTo>
                    <a:pt x="76" y="169"/>
                    <a:pt x="104" y="162"/>
                    <a:pt x="132" y="154"/>
                  </a:cubicBezTo>
                  <a:cubicBezTo>
                    <a:pt x="89" y="105"/>
                    <a:pt x="43" y="5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72"/>
            <p:cNvSpPr/>
            <p:nvPr/>
          </p:nvSpPr>
          <p:spPr>
            <a:xfrm>
              <a:off x="-195250" y="3147325"/>
              <a:ext cx="169125" cy="220300"/>
            </a:xfrm>
            <a:custGeom>
              <a:avLst/>
              <a:gdLst/>
              <a:ahLst/>
              <a:cxnLst/>
              <a:rect l="l" t="t" r="r" b="b"/>
              <a:pathLst>
                <a:path w="6765" h="8812" extrusionOk="0">
                  <a:moveTo>
                    <a:pt x="4443" y="0"/>
                  </a:moveTo>
                  <a:cubicBezTo>
                    <a:pt x="4233" y="65"/>
                    <a:pt x="3987" y="171"/>
                    <a:pt x="3766" y="293"/>
                  </a:cubicBezTo>
                  <a:cubicBezTo>
                    <a:pt x="4664" y="2219"/>
                    <a:pt x="5345" y="4219"/>
                    <a:pt x="5823" y="6294"/>
                  </a:cubicBezTo>
                  <a:cubicBezTo>
                    <a:pt x="5780" y="6305"/>
                    <a:pt x="5737" y="6319"/>
                    <a:pt x="5691" y="6333"/>
                  </a:cubicBezTo>
                  <a:cubicBezTo>
                    <a:pt x="5920" y="6590"/>
                    <a:pt x="6140" y="6858"/>
                    <a:pt x="6362" y="7125"/>
                  </a:cubicBezTo>
                  <a:cubicBezTo>
                    <a:pt x="6601" y="6883"/>
                    <a:pt x="6718" y="6622"/>
                    <a:pt x="6764" y="6351"/>
                  </a:cubicBezTo>
                  <a:cubicBezTo>
                    <a:pt x="6201" y="4162"/>
                    <a:pt x="5431" y="2036"/>
                    <a:pt x="4443" y="0"/>
                  </a:cubicBezTo>
                  <a:close/>
                  <a:moveTo>
                    <a:pt x="4900" y="7275"/>
                  </a:moveTo>
                  <a:cubicBezTo>
                    <a:pt x="4582" y="7381"/>
                    <a:pt x="3902" y="7435"/>
                    <a:pt x="3762" y="7460"/>
                  </a:cubicBezTo>
                  <a:cubicBezTo>
                    <a:pt x="2692" y="7671"/>
                    <a:pt x="1619" y="7813"/>
                    <a:pt x="535" y="7910"/>
                  </a:cubicBezTo>
                  <a:cubicBezTo>
                    <a:pt x="367" y="7924"/>
                    <a:pt x="182" y="7967"/>
                    <a:pt x="0" y="8027"/>
                  </a:cubicBezTo>
                  <a:cubicBezTo>
                    <a:pt x="100" y="8301"/>
                    <a:pt x="268" y="8601"/>
                    <a:pt x="446" y="8811"/>
                  </a:cubicBezTo>
                  <a:cubicBezTo>
                    <a:pt x="1458" y="8690"/>
                    <a:pt x="2464" y="8523"/>
                    <a:pt x="3463" y="8301"/>
                  </a:cubicBezTo>
                  <a:cubicBezTo>
                    <a:pt x="4119" y="8155"/>
                    <a:pt x="4875" y="8010"/>
                    <a:pt x="5523" y="7699"/>
                  </a:cubicBezTo>
                  <a:cubicBezTo>
                    <a:pt x="5416" y="7564"/>
                    <a:pt x="5306" y="7424"/>
                    <a:pt x="5196" y="7286"/>
                  </a:cubicBezTo>
                  <a:lnTo>
                    <a:pt x="5128" y="7286"/>
                  </a:lnTo>
                  <a:cubicBezTo>
                    <a:pt x="5053" y="7286"/>
                    <a:pt x="4978" y="7282"/>
                    <a:pt x="4900" y="727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72"/>
            <p:cNvSpPr/>
            <p:nvPr/>
          </p:nvSpPr>
          <p:spPr>
            <a:xfrm>
              <a:off x="-65375" y="3305650"/>
              <a:ext cx="29200" cy="34150"/>
            </a:xfrm>
            <a:custGeom>
              <a:avLst/>
              <a:gdLst/>
              <a:ahLst/>
              <a:cxnLst/>
              <a:rect l="l" t="t" r="r" b="b"/>
              <a:pathLst>
                <a:path w="1168" h="1366" extrusionOk="0">
                  <a:moveTo>
                    <a:pt x="496" y="0"/>
                  </a:moveTo>
                  <a:cubicBezTo>
                    <a:pt x="468" y="8"/>
                    <a:pt x="440" y="15"/>
                    <a:pt x="411" y="25"/>
                  </a:cubicBezTo>
                  <a:cubicBezTo>
                    <a:pt x="457" y="204"/>
                    <a:pt x="500" y="389"/>
                    <a:pt x="532" y="578"/>
                  </a:cubicBezTo>
                  <a:cubicBezTo>
                    <a:pt x="578" y="828"/>
                    <a:pt x="333" y="938"/>
                    <a:pt x="1" y="953"/>
                  </a:cubicBezTo>
                  <a:cubicBezTo>
                    <a:pt x="111" y="1091"/>
                    <a:pt x="221" y="1231"/>
                    <a:pt x="328" y="1366"/>
                  </a:cubicBezTo>
                  <a:cubicBezTo>
                    <a:pt x="624" y="1227"/>
                    <a:pt x="899" y="1052"/>
                    <a:pt x="1131" y="828"/>
                  </a:cubicBezTo>
                  <a:cubicBezTo>
                    <a:pt x="1146" y="817"/>
                    <a:pt x="1156" y="806"/>
                    <a:pt x="1167" y="792"/>
                  </a:cubicBezTo>
                  <a:cubicBezTo>
                    <a:pt x="945" y="525"/>
                    <a:pt x="725" y="257"/>
                    <a:pt x="49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72"/>
            <p:cNvSpPr/>
            <p:nvPr/>
          </p:nvSpPr>
          <p:spPr>
            <a:xfrm>
              <a:off x="-517950" y="3165500"/>
              <a:ext cx="439050" cy="151925"/>
            </a:xfrm>
            <a:custGeom>
              <a:avLst/>
              <a:gdLst/>
              <a:ahLst/>
              <a:cxnLst/>
              <a:rect l="l" t="t" r="r" b="b"/>
              <a:pathLst>
                <a:path w="17562" h="6077" extrusionOk="0">
                  <a:moveTo>
                    <a:pt x="8412" y="1"/>
                  </a:moveTo>
                  <a:cubicBezTo>
                    <a:pt x="5492" y="1"/>
                    <a:pt x="2599" y="667"/>
                    <a:pt x="186" y="2422"/>
                  </a:cubicBezTo>
                  <a:cubicBezTo>
                    <a:pt x="0" y="2561"/>
                    <a:pt x="232" y="2775"/>
                    <a:pt x="593" y="2946"/>
                  </a:cubicBezTo>
                  <a:cubicBezTo>
                    <a:pt x="909" y="2732"/>
                    <a:pt x="1263" y="2543"/>
                    <a:pt x="1651" y="2379"/>
                  </a:cubicBezTo>
                  <a:cubicBezTo>
                    <a:pt x="3759" y="1474"/>
                    <a:pt x="6223" y="932"/>
                    <a:pt x="8497" y="750"/>
                  </a:cubicBezTo>
                  <a:cubicBezTo>
                    <a:pt x="8808" y="725"/>
                    <a:pt x="9108" y="714"/>
                    <a:pt x="9403" y="714"/>
                  </a:cubicBezTo>
                  <a:cubicBezTo>
                    <a:pt x="12752" y="714"/>
                    <a:pt x="15340" y="2265"/>
                    <a:pt x="17562" y="4494"/>
                  </a:cubicBezTo>
                  <a:cubicBezTo>
                    <a:pt x="17430" y="3984"/>
                    <a:pt x="17284" y="3478"/>
                    <a:pt x="17123" y="2978"/>
                  </a:cubicBezTo>
                  <a:cubicBezTo>
                    <a:pt x="15668" y="1327"/>
                    <a:pt x="13418" y="471"/>
                    <a:pt x="11065" y="172"/>
                  </a:cubicBezTo>
                  <a:cubicBezTo>
                    <a:pt x="10188" y="62"/>
                    <a:pt x="9300" y="1"/>
                    <a:pt x="8412" y="1"/>
                  </a:cubicBezTo>
                  <a:close/>
                  <a:moveTo>
                    <a:pt x="16260" y="4497"/>
                  </a:moveTo>
                  <a:lnTo>
                    <a:pt x="16260" y="4497"/>
                  </a:lnTo>
                  <a:cubicBezTo>
                    <a:pt x="16460" y="4939"/>
                    <a:pt x="16609" y="5432"/>
                    <a:pt x="16706" y="5966"/>
                  </a:cubicBezTo>
                  <a:cubicBezTo>
                    <a:pt x="16713" y="6006"/>
                    <a:pt x="16728" y="6042"/>
                    <a:pt x="16745" y="6077"/>
                  </a:cubicBezTo>
                  <a:cubicBezTo>
                    <a:pt x="17016" y="6016"/>
                    <a:pt x="17287" y="5952"/>
                    <a:pt x="17558" y="5888"/>
                  </a:cubicBezTo>
                  <a:cubicBezTo>
                    <a:pt x="17148" y="5400"/>
                    <a:pt x="16720" y="4929"/>
                    <a:pt x="16260" y="4497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72"/>
            <p:cNvSpPr/>
            <p:nvPr/>
          </p:nvSpPr>
          <p:spPr>
            <a:xfrm>
              <a:off x="-503150" y="3183350"/>
              <a:ext cx="432275" cy="129350"/>
            </a:xfrm>
            <a:custGeom>
              <a:avLst/>
              <a:gdLst/>
              <a:ahLst/>
              <a:cxnLst/>
              <a:rect l="l" t="t" r="r" b="b"/>
              <a:pathLst>
                <a:path w="17291" h="5174" extrusionOk="0">
                  <a:moveTo>
                    <a:pt x="8811" y="0"/>
                  </a:moveTo>
                  <a:cubicBezTo>
                    <a:pt x="8516" y="0"/>
                    <a:pt x="8216" y="11"/>
                    <a:pt x="7905" y="36"/>
                  </a:cubicBezTo>
                  <a:cubicBezTo>
                    <a:pt x="5631" y="218"/>
                    <a:pt x="3167" y="760"/>
                    <a:pt x="1059" y="1665"/>
                  </a:cubicBezTo>
                  <a:cubicBezTo>
                    <a:pt x="671" y="1829"/>
                    <a:pt x="317" y="2018"/>
                    <a:pt x="1" y="2232"/>
                  </a:cubicBezTo>
                  <a:cubicBezTo>
                    <a:pt x="300" y="2371"/>
                    <a:pt x="689" y="2478"/>
                    <a:pt x="1002" y="2478"/>
                  </a:cubicBezTo>
                  <a:cubicBezTo>
                    <a:pt x="1173" y="2478"/>
                    <a:pt x="1319" y="2446"/>
                    <a:pt x="1419" y="2375"/>
                  </a:cubicBezTo>
                  <a:cubicBezTo>
                    <a:pt x="3281" y="1020"/>
                    <a:pt x="6112" y="146"/>
                    <a:pt x="8801" y="146"/>
                  </a:cubicBezTo>
                  <a:cubicBezTo>
                    <a:pt x="11742" y="146"/>
                    <a:pt x="14513" y="1187"/>
                    <a:pt x="15668" y="3783"/>
                  </a:cubicBezTo>
                  <a:cubicBezTo>
                    <a:pt x="16128" y="4215"/>
                    <a:pt x="16556" y="4686"/>
                    <a:pt x="16966" y="5174"/>
                  </a:cubicBezTo>
                  <a:cubicBezTo>
                    <a:pt x="17073" y="5145"/>
                    <a:pt x="17184" y="5117"/>
                    <a:pt x="17291" y="5088"/>
                  </a:cubicBezTo>
                  <a:cubicBezTo>
                    <a:pt x="17251" y="4943"/>
                    <a:pt x="17216" y="4807"/>
                    <a:pt x="17202" y="4739"/>
                  </a:cubicBezTo>
                  <a:cubicBezTo>
                    <a:pt x="17130" y="4418"/>
                    <a:pt x="17055" y="4097"/>
                    <a:pt x="16970" y="3780"/>
                  </a:cubicBezTo>
                  <a:cubicBezTo>
                    <a:pt x="14748" y="1551"/>
                    <a:pt x="12160" y="0"/>
                    <a:pt x="881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72"/>
            <p:cNvSpPr/>
            <p:nvPr/>
          </p:nvSpPr>
          <p:spPr>
            <a:xfrm>
              <a:off x="-99325" y="3312675"/>
              <a:ext cx="30775" cy="16525"/>
            </a:xfrm>
            <a:custGeom>
              <a:avLst/>
              <a:gdLst/>
              <a:ahLst/>
              <a:cxnLst/>
              <a:rect l="l" t="t" r="r" b="b"/>
              <a:pathLst>
                <a:path w="1231" h="661" extrusionOk="0">
                  <a:moveTo>
                    <a:pt x="813" y="1"/>
                  </a:moveTo>
                  <a:cubicBezTo>
                    <a:pt x="542" y="65"/>
                    <a:pt x="271" y="129"/>
                    <a:pt x="0" y="190"/>
                  </a:cubicBezTo>
                  <a:cubicBezTo>
                    <a:pt x="150" y="433"/>
                    <a:pt x="624" y="611"/>
                    <a:pt x="1063" y="661"/>
                  </a:cubicBezTo>
                  <a:cubicBezTo>
                    <a:pt x="1141" y="632"/>
                    <a:pt x="1199" y="600"/>
                    <a:pt x="1216" y="568"/>
                  </a:cubicBezTo>
                  <a:cubicBezTo>
                    <a:pt x="1223" y="554"/>
                    <a:pt x="1227" y="532"/>
                    <a:pt x="1230" y="511"/>
                  </a:cubicBezTo>
                  <a:cubicBezTo>
                    <a:pt x="1092" y="340"/>
                    <a:pt x="952" y="168"/>
                    <a:pt x="81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72"/>
            <p:cNvSpPr/>
            <p:nvPr/>
          </p:nvSpPr>
          <p:spPr>
            <a:xfrm>
              <a:off x="-79000" y="3310550"/>
              <a:ext cx="10800" cy="14900"/>
            </a:xfrm>
            <a:custGeom>
              <a:avLst/>
              <a:gdLst/>
              <a:ahLst/>
              <a:cxnLst/>
              <a:rect l="l" t="t" r="r" b="b"/>
              <a:pathLst>
                <a:path w="432" h="596" extrusionOk="0">
                  <a:moveTo>
                    <a:pt x="325" y="0"/>
                  </a:moveTo>
                  <a:cubicBezTo>
                    <a:pt x="218" y="29"/>
                    <a:pt x="107" y="57"/>
                    <a:pt x="0" y="86"/>
                  </a:cubicBezTo>
                  <a:cubicBezTo>
                    <a:pt x="139" y="253"/>
                    <a:pt x="279" y="425"/>
                    <a:pt x="417" y="596"/>
                  </a:cubicBezTo>
                  <a:cubicBezTo>
                    <a:pt x="432" y="464"/>
                    <a:pt x="378" y="218"/>
                    <a:pt x="32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72"/>
            <p:cNvSpPr/>
            <p:nvPr/>
          </p:nvSpPr>
          <p:spPr>
            <a:xfrm>
              <a:off x="-89900" y="3239950"/>
              <a:ext cx="33650" cy="61875"/>
            </a:xfrm>
            <a:custGeom>
              <a:avLst/>
              <a:gdLst/>
              <a:ahLst/>
              <a:cxnLst/>
              <a:rect l="l" t="t" r="r" b="b"/>
              <a:pathLst>
                <a:path w="1346" h="2475" extrusionOk="0">
                  <a:moveTo>
                    <a:pt x="1" y="0"/>
                  </a:moveTo>
                  <a:lnTo>
                    <a:pt x="1" y="0"/>
                  </a:lnTo>
                  <a:cubicBezTo>
                    <a:pt x="162" y="500"/>
                    <a:pt x="308" y="1006"/>
                    <a:pt x="440" y="1516"/>
                  </a:cubicBezTo>
                  <a:cubicBezTo>
                    <a:pt x="750" y="1823"/>
                    <a:pt x="1049" y="2144"/>
                    <a:pt x="1345" y="2475"/>
                  </a:cubicBezTo>
                  <a:cubicBezTo>
                    <a:pt x="1067" y="1502"/>
                    <a:pt x="600" y="681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72"/>
            <p:cNvSpPr/>
            <p:nvPr/>
          </p:nvSpPr>
          <p:spPr>
            <a:xfrm>
              <a:off x="-78925" y="3277825"/>
              <a:ext cx="23825" cy="32750"/>
            </a:xfrm>
            <a:custGeom>
              <a:avLst/>
              <a:gdLst/>
              <a:ahLst/>
              <a:cxnLst/>
              <a:rect l="l" t="t" r="r" b="b"/>
              <a:pathLst>
                <a:path w="953" h="1310" extrusionOk="0">
                  <a:moveTo>
                    <a:pt x="1" y="1"/>
                  </a:moveTo>
                  <a:lnTo>
                    <a:pt x="1" y="1"/>
                  </a:lnTo>
                  <a:cubicBezTo>
                    <a:pt x="86" y="318"/>
                    <a:pt x="161" y="639"/>
                    <a:pt x="233" y="960"/>
                  </a:cubicBezTo>
                  <a:cubicBezTo>
                    <a:pt x="247" y="1028"/>
                    <a:pt x="282" y="1164"/>
                    <a:pt x="322" y="1309"/>
                  </a:cubicBezTo>
                  <a:cubicBezTo>
                    <a:pt x="532" y="1256"/>
                    <a:pt x="742" y="1199"/>
                    <a:pt x="953" y="1138"/>
                  </a:cubicBezTo>
                  <a:cubicBezTo>
                    <a:pt x="939" y="1078"/>
                    <a:pt x="924" y="1021"/>
                    <a:pt x="906" y="960"/>
                  </a:cubicBezTo>
                  <a:cubicBezTo>
                    <a:pt x="610" y="629"/>
                    <a:pt x="311" y="308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72"/>
            <p:cNvSpPr/>
            <p:nvPr/>
          </p:nvSpPr>
          <p:spPr>
            <a:xfrm>
              <a:off x="-70900" y="3306250"/>
              <a:ext cx="20000" cy="23225"/>
            </a:xfrm>
            <a:custGeom>
              <a:avLst/>
              <a:gdLst/>
              <a:ahLst/>
              <a:cxnLst/>
              <a:rect l="l" t="t" r="r" b="b"/>
              <a:pathLst>
                <a:path w="800" h="929" extrusionOk="0">
                  <a:moveTo>
                    <a:pt x="632" y="1"/>
                  </a:moveTo>
                  <a:cubicBezTo>
                    <a:pt x="421" y="62"/>
                    <a:pt x="211" y="119"/>
                    <a:pt x="1" y="172"/>
                  </a:cubicBezTo>
                  <a:cubicBezTo>
                    <a:pt x="54" y="390"/>
                    <a:pt x="108" y="636"/>
                    <a:pt x="93" y="768"/>
                  </a:cubicBezTo>
                  <a:lnTo>
                    <a:pt x="222" y="929"/>
                  </a:lnTo>
                  <a:cubicBezTo>
                    <a:pt x="554" y="914"/>
                    <a:pt x="799" y="804"/>
                    <a:pt x="753" y="554"/>
                  </a:cubicBezTo>
                  <a:cubicBezTo>
                    <a:pt x="721" y="365"/>
                    <a:pt x="678" y="180"/>
                    <a:pt x="632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21376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0" name="Google Shape;1540;p59"/>
          <p:cNvGrpSpPr/>
          <p:nvPr/>
        </p:nvGrpSpPr>
        <p:grpSpPr>
          <a:xfrm>
            <a:off x="588703" y="943899"/>
            <a:ext cx="5711814" cy="187000"/>
            <a:chOff x="4345425" y="2175475"/>
            <a:chExt cx="800750" cy="176025"/>
          </a:xfrm>
        </p:grpSpPr>
        <p:sp>
          <p:nvSpPr>
            <p:cNvPr id="1541" name="Google Shape;1541;p59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59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3" name="Google Shape;1543;p5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s-MX" dirty="0"/>
              <a:t>Bienvenidos (as) POTROS ITSON</a:t>
            </a:r>
          </a:p>
        </p:txBody>
      </p:sp>
      <p:grpSp>
        <p:nvGrpSpPr>
          <p:cNvPr id="1545" name="Google Shape;1545;p59"/>
          <p:cNvGrpSpPr/>
          <p:nvPr/>
        </p:nvGrpSpPr>
        <p:grpSpPr>
          <a:xfrm rot="1461682">
            <a:off x="7211497" y="174521"/>
            <a:ext cx="2743443" cy="1090954"/>
            <a:chOff x="4038775" y="3369325"/>
            <a:chExt cx="1789725" cy="711700"/>
          </a:xfrm>
        </p:grpSpPr>
        <p:sp>
          <p:nvSpPr>
            <p:cNvPr id="1546" name="Google Shape;1546;p59"/>
            <p:cNvSpPr/>
            <p:nvPr/>
          </p:nvSpPr>
          <p:spPr>
            <a:xfrm>
              <a:off x="4059950" y="3603700"/>
              <a:ext cx="523950" cy="276175"/>
            </a:xfrm>
            <a:custGeom>
              <a:avLst/>
              <a:gdLst/>
              <a:ahLst/>
              <a:cxnLst/>
              <a:rect l="l" t="t" r="r" b="b"/>
              <a:pathLst>
                <a:path w="20958" h="11047" extrusionOk="0">
                  <a:moveTo>
                    <a:pt x="19281" y="1"/>
                  </a:moveTo>
                  <a:lnTo>
                    <a:pt x="0" y="3534"/>
                  </a:lnTo>
                  <a:cubicBezTo>
                    <a:pt x="334" y="5373"/>
                    <a:pt x="794" y="7176"/>
                    <a:pt x="1389" y="8942"/>
                  </a:cubicBezTo>
                  <a:cubicBezTo>
                    <a:pt x="1695" y="9898"/>
                    <a:pt x="2344" y="10484"/>
                    <a:pt x="3345" y="10691"/>
                  </a:cubicBezTo>
                  <a:cubicBezTo>
                    <a:pt x="4481" y="10928"/>
                    <a:pt x="5812" y="11047"/>
                    <a:pt x="7335" y="11047"/>
                  </a:cubicBezTo>
                  <a:cubicBezTo>
                    <a:pt x="10850" y="11047"/>
                    <a:pt x="15393" y="10416"/>
                    <a:pt x="20958" y="9159"/>
                  </a:cubicBezTo>
                  <a:lnTo>
                    <a:pt x="1928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59"/>
            <p:cNvSpPr/>
            <p:nvPr/>
          </p:nvSpPr>
          <p:spPr>
            <a:xfrm>
              <a:off x="4043050" y="3372050"/>
              <a:ext cx="501200" cy="322275"/>
            </a:xfrm>
            <a:custGeom>
              <a:avLst/>
              <a:gdLst/>
              <a:ahLst/>
              <a:cxnLst/>
              <a:rect l="l" t="t" r="r" b="b"/>
              <a:pathLst>
                <a:path w="20048" h="12891" extrusionOk="0">
                  <a:moveTo>
                    <a:pt x="16729" y="1088"/>
                  </a:moveTo>
                  <a:cubicBezTo>
                    <a:pt x="17056" y="1088"/>
                    <a:pt x="17120" y="1244"/>
                    <a:pt x="17145" y="1362"/>
                  </a:cubicBezTo>
                  <a:cubicBezTo>
                    <a:pt x="17172" y="1506"/>
                    <a:pt x="17154" y="1677"/>
                    <a:pt x="16802" y="1740"/>
                  </a:cubicBezTo>
                  <a:cubicBezTo>
                    <a:pt x="16759" y="1748"/>
                    <a:pt x="16717" y="1752"/>
                    <a:pt x="16678" y="1752"/>
                  </a:cubicBezTo>
                  <a:cubicBezTo>
                    <a:pt x="16549" y="1752"/>
                    <a:pt x="16448" y="1708"/>
                    <a:pt x="16379" y="1632"/>
                  </a:cubicBezTo>
                  <a:lnTo>
                    <a:pt x="16289" y="1461"/>
                  </a:lnTo>
                  <a:cubicBezTo>
                    <a:pt x="16253" y="1253"/>
                    <a:pt x="16334" y="1145"/>
                    <a:pt x="16550" y="1109"/>
                  </a:cubicBezTo>
                  <a:cubicBezTo>
                    <a:pt x="16577" y="1100"/>
                    <a:pt x="16613" y="1100"/>
                    <a:pt x="16649" y="1091"/>
                  </a:cubicBezTo>
                  <a:cubicBezTo>
                    <a:pt x="16677" y="1089"/>
                    <a:pt x="16704" y="1088"/>
                    <a:pt x="16729" y="1088"/>
                  </a:cubicBezTo>
                  <a:close/>
                  <a:moveTo>
                    <a:pt x="5761" y="3632"/>
                  </a:moveTo>
                  <a:cubicBezTo>
                    <a:pt x="6046" y="3632"/>
                    <a:pt x="6104" y="3792"/>
                    <a:pt x="6130" y="3912"/>
                  </a:cubicBezTo>
                  <a:cubicBezTo>
                    <a:pt x="6148" y="3985"/>
                    <a:pt x="6130" y="4066"/>
                    <a:pt x="6094" y="4147"/>
                  </a:cubicBezTo>
                  <a:cubicBezTo>
                    <a:pt x="6049" y="4237"/>
                    <a:pt x="5968" y="4300"/>
                    <a:pt x="5850" y="4318"/>
                  </a:cubicBezTo>
                  <a:cubicBezTo>
                    <a:pt x="5811" y="4325"/>
                    <a:pt x="5775" y="4329"/>
                    <a:pt x="5742" y="4329"/>
                  </a:cubicBezTo>
                  <a:cubicBezTo>
                    <a:pt x="5558" y="4329"/>
                    <a:pt x="5456" y="4224"/>
                    <a:pt x="5418" y="4003"/>
                  </a:cubicBezTo>
                  <a:cubicBezTo>
                    <a:pt x="5364" y="3723"/>
                    <a:pt x="5490" y="3660"/>
                    <a:pt x="5607" y="3642"/>
                  </a:cubicBezTo>
                  <a:cubicBezTo>
                    <a:pt x="5634" y="3633"/>
                    <a:pt x="5670" y="3633"/>
                    <a:pt x="5715" y="3633"/>
                  </a:cubicBezTo>
                  <a:cubicBezTo>
                    <a:pt x="5731" y="3632"/>
                    <a:pt x="5747" y="3632"/>
                    <a:pt x="5761" y="3632"/>
                  </a:cubicBezTo>
                  <a:close/>
                  <a:moveTo>
                    <a:pt x="4640" y="4196"/>
                  </a:moveTo>
                  <a:cubicBezTo>
                    <a:pt x="4834" y="4196"/>
                    <a:pt x="4880" y="4293"/>
                    <a:pt x="4895" y="4390"/>
                  </a:cubicBezTo>
                  <a:cubicBezTo>
                    <a:pt x="4922" y="4507"/>
                    <a:pt x="4823" y="4715"/>
                    <a:pt x="4264" y="5066"/>
                  </a:cubicBezTo>
                  <a:cubicBezTo>
                    <a:pt x="3813" y="5355"/>
                    <a:pt x="3372" y="5544"/>
                    <a:pt x="2957" y="5616"/>
                  </a:cubicBezTo>
                  <a:cubicBezTo>
                    <a:pt x="2891" y="5627"/>
                    <a:pt x="2818" y="5637"/>
                    <a:pt x="2750" y="5637"/>
                  </a:cubicBezTo>
                  <a:cubicBezTo>
                    <a:pt x="2652" y="5637"/>
                    <a:pt x="2563" y="5617"/>
                    <a:pt x="2515" y="5553"/>
                  </a:cubicBezTo>
                  <a:cubicBezTo>
                    <a:pt x="2506" y="5544"/>
                    <a:pt x="2479" y="5508"/>
                    <a:pt x="2452" y="5373"/>
                  </a:cubicBezTo>
                  <a:cubicBezTo>
                    <a:pt x="2452" y="5346"/>
                    <a:pt x="2515" y="5174"/>
                    <a:pt x="3651" y="4561"/>
                  </a:cubicBezTo>
                  <a:cubicBezTo>
                    <a:pt x="4003" y="4363"/>
                    <a:pt x="4291" y="4246"/>
                    <a:pt x="4498" y="4210"/>
                  </a:cubicBezTo>
                  <a:cubicBezTo>
                    <a:pt x="4553" y="4201"/>
                    <a:pt x="4600" y="4196"/>
                    <a:pt x="4640" y="4196"/>
                  </a:cubicBezTo>
                  <a:close/>
                  <a:moveTo>
                    <a:pt x="18335" y="0"/>
                  </a:moveTo>
                  <a:lnTo>
                    <a:pt x="18263" y="9"/>
                  </a:lnTo>
                  <a:cubicBezTo>
                    <a:pt x="16802" y="217"/>
                    <a:pt x="15414" y="442"/>
                    <a:pt x="14116" y="676"/>
                  </a:cubicBezTo>
                  <a:cubicBezTo>
                    <a:pt x="8104" y="1776"/>
                    <a:pt x="3732" y="3263"/>
                    <a:pt x="1109" y="5093"/>
                  </a:cubicBezTo>
                  <a:cubicBezTo>
                    <a:pt x="370" y="5634"/>
                    <a:pt x="0" y="6409"/>
                    <a:pt x="18" y="7383"/>
                  </a:cubicBezTo>
                  <a:cubicBezTo>
                    <a:pt x="91" y="9086"/>
                    <a:pt x="262" y="10772"/>
                    <a:pt x="532" y="12413"/>
                  </a:cubicBezTo>
                  <a:cubicBezTo>
                    <a:pt x="559" y="12548"/>
                    <a:pt x="586" y="12674"/>
                    <a:pt x="604" y="12809"/>
                  </a:cubicBezTo>
                  <a:lnTo>
                    <a:pt x="613" y="12890"/>
                  </a:lnTo>
                  <a:lnTo>
                    <a:pt x="20047" y="9330"/>
                  </a:lnTo>
                  <a:lnTo>
                    <a:pt x="18335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59"/>
            <p:cNvSpPr/>
            <p:nvPr/>
          </p:nvSpPr>
          <p:spPr>
            <a:xfrm>
              <a:off x="4101875" y="3397400"/>
              <a:ext cx="372750" cy="117625"/>
            </a:xfrm>
            <a:custGeom>
              <a:avLst/>
              <a:gdLst/>
              <a:ahLst/>
              <a:cxnLst/>
              <a:rect l="l" t="t" r="r" b="b"/>
              <a:pathLst>
                <a:path w="14910" h="4705" extrusionOk="0">
                  <a:moveTo>
                    <a:pt x="14392" y="1"/>
                  </a:moveTo>
                  <a:cubicBezTo>
                    <a:pt x="14361" y="1"/>
                    <a:pt x="14329" y="2"/>
                    <a:pt x="14296" y="5"/>
                  </a:cubicBezTo>
                  <a:cubicBezTo>
                    <a:pt x="13954" y="23"/>
                    <a:pt x="13809" y="176"/>
                    <a:pt x="13863" y="456"/>
                  </a:cubicBezTo>
                  <a:lnTo>
                    <a:pt x="13963" y="654"/>
                  </a:lnTo>
                  <a:cubicBezTo>
                    <a:pt x="14053" y="758"/>
                    <a:pt x="14169" y="814"/>
                    <a:pt x="14316" y="814"/>
                  </a:cubicBezTo>
                  <a:cubicBezTo>
                    <a:pt x="14361" y="814"/>
                    <a:pt x="14408" y="809"/>
                    <a:pt x="14458" y="798"/>
                  </a:cubicBezTo>
                  <a:cubicBezTo>
                    <a:pt x="14774" y="744"/>
                    <a:pt x="14909" y="582"/>
                    <a:pt x="14864" y="329"/>
                  </a:cubicBezTo>
                  <a:cubicBezTo>
                    <a:pt x="14823" y="110"/>
                    <a:pt x="14666" y="1"/>
                    <a:pt x="14392" y="1"/>
                  </a:cubicBezTo>
                  <a:close/>
                  <a:moveTo>
                    <a:pt x="3386" y="2537"/>
                  </a:moveTo>
                  <a:cubicBezTo>
                    <a:pt x="3375" y="2537"/>
                    <a:pt x="3364" y="2538"/>
                    <a:pt x="3353" y="2538"/>
                  </a:cubicBezTo>
                  <a:cubicBezTo>
                    <a:pt x="3056" y="2538"/>
                    <a:pt x="2930" y="2700"/>
                    <a:pt x="2993" y="2998"/>
                  </a:cubicBezTo>
                  <a:cubicBezTo>
                    <a:pt x="3039" y="3258"/>
                    <a:pt x="3169" y="3388"/>
                    <a:pt x="3390" y="3388"/>
                  </a:cubicBezTo>
                  <a:cubicBezTo>
                    <a:pt x="3429" y="3388"/>
                    <a:pt x="3471" y="3384"/>
                    <a:pt x="3516" y="3376"/>
                  </a:cubicBezTo>
                  <a:cubicBezTo>
                    <a:pt x="3651" y="3349"/>
                    <a:pt x="3750" y="3286"/>
                    <a:pt x="3804" y="3169"/>
                  </a:cubicBezTo>
                  <a:cubicBezTo>
                    <a:pt x="3858" y="3070"/>
                    <a:pt x="3867" y="2971"/>
                    <a:pt x="3858" y="2880"/>
                  </a:cubicBezTo>
                  <a:cubicBezTo>
                    <a:pt x="3815" y="2646"/>
                    <a:pt x="3655" y="2537"/>
                    <a:pt x="3386" y="2537"/>
                  </a:cubicBezTo>
                  <a:close/>
                  <a:moveTo>
                    <a:pt x="2290" y="3104"/>
                  </a:moveTo>
                  <a:cubicBezTo>
                    <a:pt x="2061" y="3104"/>
                    <a:pt x="1719" y="3229"/>
                    <a:pt x="1262" y="3475"/>
                  </a:cubicBezTo>
                  <a:cubicBezTo>
                    <a:pt x="415" y="3935"/>
                    <a:pt x="0" y="4232"/>
                    <a:pt x="27" y="4377"/>
                  </a:cubicBezTo>
                  <a:cubicBezTo>
                    <a:pt x="45" y="4485"/>
                    <a:pt x="72" y="4566"/>
                    <a:pt x="108" y="4593"/>
                  </a:cubicBezTo>
                  <a:cubicBezTo>
                    <a:pt x="164" y="4668"/>
                    <a:pt x="264" y="4704"/>
                    <a:pt x="404" y="4704"/>
                  </a:cubicBezTo>
                  <a:cubicBezTo>
                    <a:pt x="466" y="4704"/>
                    <a:pt x="536" y="4697"/>
                    <a:pt x="613" y="4683"/>
                  </a:cubicBezTo>
                  <a:cubicBezTo>
                    <a:pt x="1046" y="4602"/>
                    <a:pt x="1487" y="4413"/>
                    <a:pt x="1947" y="4115"/>
                  </a:cubicBezTo>
                  <a:cubicBezTo>
                    <a:pt x="2434" y="3818"/>
                    <a:pt x="2659" y="3565"/>
                    <a:pt x="2623" y="3367"/>
                  </a:cubicBezTo>
                  <a:cubicBezTo>
                    <a:pt x="2590" y="3191"/>
                    <a:pt x="2479" y="3104"/>
                    <a:pt x="2290" y="3104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59"/>
            <p:cNvSpPr/>
            <p:nvPr/>
          </p:nvSpPr>
          <p:spPr>
            <a:xfrm>
              <a:off x="4038775" y="3369325"/>
              <a:ext cx="550325" cy="519150"/>
            </a:xfrm>
            <a:custGeom>
              <a:avLst/>
              <a:gdLst/>
              <a:ahLst/>
              <a:cxnLst/>
              <a:rect l="l" t="t" r="r" b="b"/>
              <a:pathLst>
                <a:path w="22013" h="20766" extrusionOk="0">
                  <a:moveTo>
                    <a:pt x="18293" y="414"/>
                  </a:moveTo>
                  <a:cubicBezTo>
                    <a:pt x="18449" y="1112"/>
                    <a:pt x="18591" y="1809"/>
                    <a:pt x="18740" y="2507"/>
                  </a:cubicBezTo>
                  <a:lnTo>
                    <a:pt x="19200" y="4797"/>
                  </a:lnTo>
                  <a:cubicBezTo>
                    <a:pt x="19506" y="6320"/>
                    <a:pt x="19795" y="7843"/>
                    <a:pt x="20065" y="9376"/>
                  </a:cubicBezTo>
                  <a:cubicBezTo>
                    <a:pt x="20345" y="10908"/>
                    <a:pt x="20624" y="12431"/>
                    <a:pt x="20876" y="13964"/>
                  </a:cubicBezTo>
                  <a:lnTo>
                    <a:pt x="21255" y="16262"/>
                  </a:lnTo>
                  <a:cubicBezTo>
                    <a:pt x="21362" y="16971"/>
                    <a:pt x="21477" y="17673"/>
                    <a:pt x="21585" y="18374"/>
                  </a:cubicBezTo>
                  <a:lnTo>
                    <a:pt x="21585" y="18374"/>
                  </a:lnTo>
                  <a:cubicBezTo>
                    <a:pt x="20571" y="18546"/>
                    <a:pt x="19557" y="18733"/>
                    <a:pt x="18551" y="18903"/>
                  </a:cubicBezTo>
                  <a:cubicBezTo>
                    <a:pt x="18010" y="18994"/>
                    <a:pt x="17478" y="19093"/>
                    <a:pt x="16937" y="19183"/>
                  </a:cubicBezTo>
                  <a:lnTo>
                    <a:pt x="16135" y="19309"/>
                  </a:lnTo>
                  <a:lnTo>
                    <a:pt x="15333" y="19435"/>
                  </a:lnTo>
                  <a:cubicBezTo>
                    <a:pt x="14801" y="19525"/>
                    <a:pt x="14260" y="19588"/>
                    <a:pt x="13728" y="19670"/>
                  </a:cubicBezTo>
                  <a:lnTo>
                    <a:pt x="12917" y="19769"/>
                  </a:lnTo>
                  <a:cubicBezTo>
                    <a:pt x="12647" y="19796"/>
                    <a:pt x="12385" y="19832"/>
                    <a:pt x="12115" y="19850"/>
                  </a:cubicBezTo>
                  <a:cubicBezTo>
                    <a:pt x="11033" y="19967"/>
                    <a:pt x="9961" y="20030"/>
                    <a:pt x="8879" y="20066"/>
                  </a:cubicBezTo>
                  <a:cubicBezTo>
                    <a:pt x="8626" y="20073"/>
                    <a:pt x="8372" y="20076"/>
                    <a:pt x="8118" y="20076"/>
                  </a:cubicBezTo>
                  <a:cubicBezTo>
                    <a:pt x="7297" y="20076"/>
                    <a:pt x="6473" y="20041"/>
                    <a:pt x="5661" y="19958"/>
                  </a:cubicBezTo>
                  <a:cubicBezTo>
                    <a:pt x="5400" y="19922"/>
                    <a:pt x="5129" y="19895"/>
                    <a:pt x="4868" y="19850"/>
                  </a:cubicBezTo>
                  <a:lnTo>
                    <a:pt x="4480" y="19778"/>
                  </a:lnTo>
                  <a:lnTo>
                    <a:pt x="4282" y="19742"/>
                  </a:lnTo>
                  <a:cubicBezTo>
                    <a:pt x="4219" y="19733"/>
                    <a:pt x="4165" y="19715"/>
                    <a:pt x="4102" y="19706"/>
                  </a:cubicBezTo>
                  <a:cubicBezTo>
                    <a:pt x="3624" y="19579"/>
                    <a:pt x="3209" y="19336"/>
                    <a:pt x="2921" y="18957"/>
                  </a:cubicBezTo>
                  <a:cubicBezTo>
                    <a:pt x="2776" y="18777"/>
                    <a:pt x="2668" y="18561"/>
                    <a:pt x="2578" y="18326"/>
                  </a:cubicBezTo>
                  <a:cubicBezTo>
                    <a:pt x="2542" y="18218"/>
                    <a:pt x="2497" y="18083"/>
                    <a:pt x="2452" y="17957"/>
                  </a:cubicBezTo>
                  <a:lnTo>
                    <a:pt x="2326" y="17569"/>
                  </a:lnTo>
                  <a:cubicBezTo>
                    <a:pt x="2164" y="17056"/>
                    <a:pt x="2010" y="16533"/>
                    <a:pt x="1866" y="16019"/>
                  </a:cubicBezTo>
                  <a:cubicBezTo>
                    <a:pt x="1578" y="14973"/>
                    <a:pt x="1343" y="13919"/>
                    <a:pt x="1145" y="12855"/>
                  </a:cubicBezTo>
                  <a:cubicBezTo>
                    <a:pt x="947" y="11800"/>
                    <a:pt x="802" y="10728"/>
                    <a:pt x="694" y="9664"/>
                  </a:cubicBezTo>
                  <a:cubicBezTo>
                    <a:pt x="649" y="9123"/>
                    <a:pt x="604" y="8591"/>
                    <a:pt x="568" y="8051"/>
                  </a:cubicBezTo>
                  <a:lnTo>
                    <a:pt x="550" y="7645"/>
                  </a:lnTo>
                  <a:cubicBezTo>
                    <a:pt x="541" y="7510"/>
                    <a:pt x="541" y="7393"/>
                    <a:pt x="550" y="7266"/>
                  </a:cubicBezTo>
                  <a:cubicBezTo>
                    <a:pt x="559" y="7023"/>
                    <a:pt x="595" y="6771"/>
                    <a:pt x="676" y="6545"/>
                  </a:cubicBezTo>
                  <a:cubicBezTo>
                    <a:pt x="829" y="6086"/>
                    <a:pt x="1145" y="5698"/>
                    <a:pt x="1569" y="5419"/>
                  </a:cubicBezTo>
                  <a:cubicBezTo>
                    <a:pt x="2001" y="5121"/>
                    <a:pt x="2461" y="4851"/>
                    <a:pt x="2930" y="4598"/>
                  </a:cubicBezTo>
                  <a:cubicBezTo>
                    <a:pt x="3867" y="4094"/>
                    <a:pt x="4859" y="3661"/>
                    <a:pt x="5868" y="3291"/>
                  </a:cubicBezTo>
                  <a:cubicBezTo>
                    <a:pt x="7878" y="2543"/>
                    <a:pt x="9970" y="1984"/>
                    <a:pt x="12079" y="1525"/>
                  </a:cubicBezTo>
                  <a:cubicBezTo>
                    <a:pt x="14139" y="1077"/>
                    <a:pt x="16208" y="716"/>
                    <a:pt x="18293" y="414"/>
                  </a:cubicBezTo>
                  <a:close/>
                  <a:moveTo>
                    <a:pt x="18441" y="0"/>
                  </a:moveTo>
                  <a:cubicBezTo>
                    <a:pt x="18436" y="0"/>
                    <a:pt x="18430" y="1"/>
                    <a:pt x="18425" y="1"/>
                  </a:cubicBezTo>
                  <a:lnTo>
                    <a:pt x="18416" y="1"/>
                  </a:lnTo>
                  <a:cubicBezTo>
                    <a:pt x="16261" y="299"/>
                    <a:pt x="14116" y="650"/>
                    <a:pt x="11989" y="1101"/>
                  </a:cubicBezTo>
                  <a:cubicBezTo>
                    <a:pt x="9861" y="1543"/>
                    <a:pt x="7752" y="2092"/>
                    <a:pt x="5697" y="2832"/>
                  </a:cubicBezTo>
                  <a:cubicBezTo>
                    <a:pt x="4669" y="3201"/>
                    <a:pt x="3660" y="3634"/>
                    <a:pt x="2686" y="4148"/>
                  </a:cubicBezTo>
                  <a:cubicBezTo>
                    <a:pt x="2200" y="4400"/>
                    <a:pt x="1731" y="4679"/>
                    <a:pt x="1262" y="4995"/>
                  </a:cubicBezTo>
                  <a:cubicBezTo>
                    <a:pt x="784" y="5301"/>
                    <a:pt x="361" y="5797"/>
                    <a:pt x="171" y="6374"/>
                  </a:cubicBezTo>
                  <a:cubicBezTo>
                    <a:pt x="72" y="6653"/>
                    <a:pt x="18" y="6951"/>
                    <a:pt x="9" y="7239"/>
                  </a:cubicBezTo>
                  <a:cubicBezTo>
                    <a:pt x="0" y="7393"/>
                    <a:pt x="0" y="7537"/>
                    <a:pt x="9" y="7672"/>
                  </a:cubicBezTo>
                  <a:lnTo>
                    <a:pt x="27" y="8078"/>
                  </a:lnTo>
                  <a:cubicBezTo>
                    <a:pt x="54" y="8628"/>
                    <a:pt x="90" y="9168"/>
                    <a:pt x="135" y="9709"/>
                  </a:cubicBezTo>
                  <a:cubicBezTo>
                    <a:pt x="244" y="10800"/>
                    <a:pt x="379" y="11882"/>
                    <a:pt x="568" y="12963"/>
                  </a:cubicBezTo>
                  <a:cubicBezTo>
                    <a:pt x="757" y="14036"/>
                    <a:pt x="992" y="15118"/>
                    <a:pt x="1271" y="16172"/>
                  </a:cubicBezTo>
                  <a:cubicBezTo>
                    <a:pt x="1406" y="16704"/>
                    <a:pt x="1560" y="17236"/>
                    <a:pt x="1722" y="17759"/>
                  </a:cubicBezTo>
                  <a:lnTo>
                    <a:pt x="1848" y="18155"/>
                  </a:lnTo>
                  <a:cubicBezTo>
                    <a:pt x="1893" y="18281"/>
                    <a:pt x="1929" y="18408"/>
                    <a:pt x="1983" y="18552"/>
                  </a:cubicBezTo>
                  <a:cubicBezTo>
                    <a:pt x="2082" y="18831"/>
                    <a:pt x="2218" y="19111"/>
                    <a:pt x="2407" y="19354"/>
                  </a:cubicBezTo>
                  <a:cubicBezTo>
                    <a:pt x="2776" y="19859"/>
                    <a:pt x="3353" y="20192"/>
                    <a:pt x="3930" y="20346"/>
                  </a:cubicBezTo>
                  <a:cubicBezTo>
                    <a:pt x="4002" y="20364"/>
                    <a:pt x="4074" y="20382"/>
                    <a:pt x="4147" y="20400"/>
                  </a:cubicBezTo>
                  <a:lnTo>
                    <a:pt x="4354" y="20436"/>
                  </a:lnTo>
                  <a:lnTo>
                    <a:pt x="4760" y="20508"/>
                  </a:lnTo>
                  <a:cubicBezTo>
                    <a:pt x="5039" y="20562"/>
                    <a:pt x="5309" y="20589"/>
                    <a:pt x="5589" y="20625"/>
                  </a:cubicBezTo>
                  <a:cubicBezTo>
                    <a:pt x="6490" y="20728"/>
                    <a:pt x="7397" y="20765"/>
                    <a:pt x="8301" y="20765"/>
                  </a:cubicBezTo>
                  <a:cubicBezTo>
                    <a:pt x="8500" y="20765"/>
                    <a:pt x="8698" y="20763"/>
                    <a:pt x="8897" y="20760"/>
                  </a:cubicBezTo>
                  <a:cubicBezTo>
                    <a:pt x="9997" y="20742"/>
                    <a:pt x="11096" y="20670"/>
                    <a:pt x="12187" y="20544"/>
                  </a:cubicBezTo>
                  <a:cubicBezTo>
                    <a:pt x="12457" y="20526"/>
                    <a:pt x="12728" y="20490"/>
                    <a:pt x="12998" y="20454"/>
                  </a:cubicBezTo>
                  <a:lnTo>
                    <a:pt x="13819" y="20355"/>
                  </a:lnTo>
                  <a:cubicBezTo>
                    <a:pt x="14359" y="20273"/>
                    <a:pt x="14900" y="20210"/>
                    <a:pt x="15441" y="20120"/>
                  </a:cubicBezTo>
                  <a:cubicBezTo>
                    <a:pt x="16523" y="19949"/>
                    <a:pt x="17595" y="19742"/>
                    <a:pt x="18668" y="19516"/>
                  </a:cubicBezTo>
                  <a:cubicBezTo>
                    <a:pt x="19200" y="19399"/>
                    <a:pt x="19732" y="19264"/>
                    <a:pt x="20263" y="19147"/>
                  </a:cubicBezTo>
                  <a:cubicBezTo>
                    <a:pt x="20795" y="19012"/>
                    <a:pt x="21318" y="18876"/>
                    <a:pt x="21850" y="18723"/>
                  </a:cubicBezTo>
                  <a:lnTo>
                    <a:pt x="21859" y="18723"/>
                  </a:lnTo>
                  <a:cubicBezTo>
                    <a:pt x="21958" y="18696"/>
                    <a:pt x="22012" y="18597"/>
                    <a:pt x="21994" y="18498"/>
                  </a:cubicBezTo>
                  <a:cubicBezTo>
                    <a:pt x="21823" y="17741"/>
                    <a:pt x="21670" y="16983"/>
                    <a:pt x="21507" y="16217"/>
                  </a:cubicBezTo>
                  <a:lnTo>
                    <a:pt x="21057" y="13937"/>
                  </a:lnTo>
                  <a:cubicBezTo>
                    <a:pt x="20750" y="12413"/>
                    <a:pt x="20462" y="10881"/>
                    <a:pt x="20173" y="9358"/>
                  </a:cubicBezTo>
                  <a:cubicBezTo>
                    <a:pt x="19894" y="7825"/>
                    <a:pt x="19623" y="6302"/>
                    <a:pt x="19362" y="4770"/>
                  </a:cubicBezTo>
                  <a:lnTo>
                    <a:pt x="18983" y="2471"/>
                  </a:lnTo>
                  <a:cubicBezTo>
                    <a:pt x="18866" y="1696"/>
                    <a:pt x="18740" y="930"/>
                    <a:pt x="18632" y="163"/>
                  </a:cubicBezTo>
                  <a:cubicBezTo>
                    <a:pt x="18623" y="70"/>
                    <a:pt x="18535" y="0"/>
                    <a:pt x="18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59"/>
            <p:cNvSpPr/>
            <p:nvPr/>
          </p:nvSpPr>
          <p:spPr>
            <a:xfrm>
              <a:off x="4780825" y="3534300"/>
              <a:ext cx="393725" cy="234375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59"/>
            <p:cNvSpPr/>
            <p:nvPr/>
          </p:nvSpPr>
          <p:spPr>
            <a:xfrm>
              <a:off x="4772275" y="3553675"/>
              <a:ext cx="363275" cy="417375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59"/>
            <p:cNvSpPr/>
            <p:nvPr/>
          </p:nvSpPr>
          <p:spPr>
            <a:xfrm>
              <a:off x="4702650" y="3626025"/>
              <a:ext cx="70775" cy="58375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59"/>
            <p:cNvSpPr/>
            <p:nvPr/>
          </p:nvSpPr>
          <p:spPr>
            <a:xfrm>
              <a:off x="4710750" y="3642250"/>
              <a:ext cx="82050" cy="82500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59"/>
            <p:cNvSpPr/>
            <p:nvPr/>
          </p:nvSpPr>
          <p:spPr>
            <a:xfrm>
              <a:off x="4889225" y="3618300"/>
              <a:ext cx="140200" cy="44575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59"/>
            <p:cNvSpPr/>
            <p:nvPr/>
          </p:nvSpPr>
          <p:spPr>
            <a:xfrm>
              <a:off x="5118850" y="3528450"/>
              <a:ext cx="709650" cy="39505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59"/>
            <p:cNvSpPr/>
            <p:nvPr/>
          </p:nvSpPr>
          <p:spPr>
            <a:xfrm>
              <a:off x="5213500" y="3590975"/>
              <a:ext cx="396875" cy="147475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59"/>
            <p:cNvSpPr/>
            <p:nvPr/>
          </p:nvSpPr>
          <p:spPr>
            <a:xfrm>
              <a:off x="5070850" y="3766400"/>
              <a:ext cx="724975" cy="31117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59"/>
            <p:cNvSpPr/>
            <p:nvPr/>
          </p:nvSpPr>
          <p:spPr>
            <a:xfrm>
              <a:off x="4697000" y="3525875"/>
              <a:ext cx="1131500" cy="555150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59"/>
            <p:cNvSpPr/>
            <p:nvPr/>
          </p:nvSpPr>
          <p:spPr>
            <a:xfrm>
              <a:off x="5068825" y="3761150"/>
              <a:ext cx="57725" cy="214775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59"/>
            <p:cNvSpPr/>
            <p:nvPr/>
          </p:nvSpPr>
          <p:spPr>
            <a:xfrm>
              <a:off x="4825225" y="3697850"/>
              <a:ext cx="21000" cy="56475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59"/>
            <p:cNvSpPr/>
            <p:nvPr/>
          </p:nvSpPr>
          <p:spPr>
            <a:xfrm>
              <a:off x="5115925" y="3539325"/>
              <a:ext cx="61550" cy="23212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59"/>
            <p:cNvSpPr/>
            <p:nvPr/>
          </p:nvSpPr>
          <p:spPr>
            <a:xfrm>
              <a:off x="5039525" y="3548650"/>
              <a:ext cx="101450" cy="40535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59"/>
            <p:cNvSpPr/>
            <p:nvPr/>
          </p:nvSpPr>
          <p:spPr>
            <a:xfrm>
              <a:off x="4836050" y="3636975"/>
              <a:ext cx="24350" cy="70875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59"/>
            <p:cNvSpPr/>
            <p:nvPr/>
          </p:nvSpPr>
          <p:spPr>
            <a:xfrm>
              <a:off x="4769575" y="3641500"/>
              <a:ext cx="28650" cy="88500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ángulo 3"/>
          <p:cNvSpPr/>
          <p:nvPr/>
        </p:nvSpPr>
        <p:spPr>
          <a:xfrm>
            <a:off x="1190502" y="1562536"/>
            <a:ext cx="6730754" cy="1857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800" b="1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 curso de tutorías es un espacio de encuentro en el que participaremos en un rol diferente a las demás clases, en este grupo, el profesor(a) es ahora tutor(a) quien de forma interactiva con todos los estudiantes que aquí son tutorados, reflexionarán y tendrán experiencias de aprendizaje acordes al segundo semestre de su carrera.</a:t>
            </a:r>
          </a:p>
        </p:txBody>
      </p:sp>
      <p:pic>
        <p:nvPicPr>
          <p:cNvPr id="34" name="Imagen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266" y="4082440"/>
            <a:ext cx="1964053" cy="905950"/>
          </a:xfrm>
          <a:prstGeom prst="rect">
            <a:avLst/>
          </a:prstGeom>
        </p:spPr>
      </p:pic>
      <p:pic>
        <p:nvPicPr>
          <p:cNvPr id="1026" name="Picture 2" descr="como-emprender-en-un-negocio-de-tutorias-escolares-a-distancia">
            <a:extLst>
              <a:ext uri="{FF2B5EF4-FFF2-40B4-BE49-F238E27FC236}">
                <a16:creationId xmlns:a16="http://schemas.microsoft.com/office/drawing/2014/main" id="{77FB7452-044D-4386-94DF-7E36C0119C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5" t="-1" r="1" b="8723"/>
          <a:stretch/>
        </p:blipFill>
        <p:spPr bwMode="auto">
          <a:xfrm>
            <a:off x="3444610" y="3090540"/>
            <a:ext cx="1964053" cy="189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Vector gratuito ilustración de vector de concepto abstracto de responsabilidad. puesto directivo, obligación personal, responsabilidad social, deber de ciudadano, decisión responsable, metáfora abstracta de responsabilidad financiera.">
            <a:extLst>
              <a:ext uri="{FF2B5EF4-FFF2-40B4-BE49-F238E27FC236}">
                <a16:creationId xmlns:a16="http://schemas.microsoft.com/office/drawing/2014/main" id="{C79AF34E-577C-4F5A-9D75-01B7D3660E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7" t="11991" r="9897" b="6976"/>
          <a:stretch/>
        </p:blipFill>
        <p:spPr bwMode="auto">
          <a:xfrm>
            <a:off x="3745433" y="1952173"/>
            <a:ext cx="2297392" cy="233916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5" name="Google Shape;1045;g22af9d2fb5f_1_102"/>
          <p:cNvSpPr txBox="1">
            <a:spLocks noGrp="1"/>
          </p:cNvSpPr>
          <p:nvPr>
            <p:ph type="title" idx="4"/>
          </p:nvPr>
        </p:nvSpPr>
        <p:spPr>
          <a:xfrm>
            <a:off x="3856725" y="97200"/>
            <a:ext cx="43722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5000" dirty="0"/>
              <a:t>Servicio Social</a:t>
            </a:r>
            <a:endParaRPr sz="3300" dirty="0"/>
          </a:p>
        </p:txBody>
      </p:sp>
      <p:grpSp>
        <p:nvGrpSpPr>
          <p:cNvPr id="1046" name="Google Shape;1046;g22af9d2fb5f_1_102"/>
          <p:cNvGrpSpPr/>
          <p:nvPr/>
        </p:nvGrpSpPr>
        <p:grpSpPr>
          <a:xfrm>
            <a:off x="4157935" y="716650"/>
            <a:ext cx="3242797" cy="176025"/>
            <a:chOff x="4345425" y="2175475"/>
            <a:chExt cx="800750" cy="176025"/>
          </a:xfrm>
        </p:grpSpPr>
        <p:sp>
          <p:nvSpPr>
            <p:cNvPr id="1047" name="Google Shape;1047;g22af9d2fb5f_1_102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g22af9d2fb5f_1_102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49" name="Google Shape;1049;g22af9d2fb5f_1_102"/>
          <p:cNvSpPr txBox="1"/>
          <p:nvPr/>
        </p:nvSpPr>
        <p:spPr>
          <a:xfrm>
            <a:off x="84535" y="2067384"/>
            <a:ext cx="3950379" cy="2846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b="1" dirty="0">
                <a:solidFill>
                  <a:schemeClr val="dk1"/>
                </a:solidFill>
                <a:latin typeface="Candara" panose="020E0502030303020204" pitchFamily="34" charset="0"/>
              </a:rPr>
              <a:t>Requisitos:</a:t>
            </a:r>
            <a:endParaRPr b="1" dirty="0">
              <a:solidFill>
                <a:schemeClr val="dk1"/>
              </a:solidFill>
              <a:latin typeface="Candara" panose="020E0502030303020204" pitchFamily="34" charset="0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Candara" panose="020E0502030303020204" pitchFamily="34" charset="0"/>
              </a:rPr>
              <a:t>•Tener acreditado el 50% de materias</a:t>
            </a:r>
            <a:endParaRPr dirty="0">
              <a:solidFill>
                <a:schemeClr val="dk1"/>
              </a:solidFill>
              <a:latin typeface="Candara" panose="020E0502030303020204" pitchFamily="34" charset="0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Candara" panose="020E0502030303020204" pitchFamily="34" charset="0"/>
              </a:rPr>
              <a:t>•Asistir a plática de inducción.</a:t>
            </a:r>
            <a:endParaRPr dirty="0">
              <a:solidFill>
                <a:schemeClr val="dk1"/>
              </a:solidFill>
              <a:latin typeface="Candara" panose="020E0502030303020204" pitchFamily="34" charset="0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Candara" panose="020E0502030303020204" pitchFamily="34" charset="0"/>
              </a:rPr>
              <a:t>•Contar con servicio médico vigente.</a:t>
            </a:r>
            <a:endParaRPr dirty="0">
              <a:solidFill>
                <a:schemeClr val="dk1"/>
              </a:solidFill>
              <a:latin typeface="Candara" panose="020E0502030303020204" pitchFamily="34" charset="0"/>
            </a:endParaRP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Candara" panose="020E0502030303020204" pitchFamily="34" charset="0"/>
              </a:rPr>
              <a:t>Los lugares donde se puede realizar el Servicio Social:</a:t>
            </a:r>
            <a:endParaRPr dirty="0">
              <a:solidFill>
                <a:schemeClr val="dk1"/>
              </a:solidFill>
              <a:latin typeface="Candara" panose="020E0502030303020204" pitchFamily="34" charset="0"/>
            </a:endParaRP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Candara" panose="020E0502030303020204" pitchFamily="34" charset="0"/>
              </a:rPr>
              <a:t>•Sector público.</a:t>
            </a:r>
            <a:endParaRPr dirty="0">
              <a:solidFill>
                <a:schemeClr val="dk1"/>
              </a:solidFill>
              <a:latin typeface="Candara" panose="020E0502030303020204" pitchFamily="34" charset="0"/>
            </a:endParaRP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Candara" panose="020E0502030303020204" pitchFamily="34" charset="0"/>
              </a:rPr>
              <a:t>•Organismos o instituciones no lucrativas de carácter social.</a:t>
            </a:r>
            <a:endParaRPr dirty="0">
              <a:solidFill>
                <a:schemeClr val="dk1"/>
              </a:solidFill>
              <a:latin typeface="Candara" panose="020E0502030303020204" pitchFamily="34" charset="0"/>
            </a:endParaRP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Candara" panose="020E0502030303020204" pitchFamily="34" charset="0"/>
              </a:rPr>
              <a:t>•Sector privado en micro y pequeñas empresas.</a:t>
            </a:r>
            <a:endParaRPr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pic>
        <p:nvPicPr>
          <p:cNvPr id="1050" name="Google Shape;1050;g22af9d2fb5f_1_1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42825" y="950364"/>
            <a:ext cx="2469030" cy="2229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1" name="Google Shape;1051;g22af9d2fb5f_1_10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42825" y="3243792"/>
            <a:ext cx="2849525" cy="162217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1BD72FE3-F9B5-4361-ACB2-6AC0128A4FD5}"/>
              </a:ext>
            </a:extLst>
          </p:cNvPr>
          <p:cNvSpPr txBox="1"/>
          <p:nvPr/>
        </p:nvSpPr>
        <p:spPr>
          <a:xfrm>
            <a:off x="15134" y="801235"/>
            <a:ext cx="5764199" cy="1180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s-MX" sz="1500" dirty="0">
                <a:solidFill>
                  <a:schemeClr val="dk1"/>
                </a:solidFill>
                <a:latin typeface="Candara" panose="020E0502030303020204" pitchFamily="34" charset="0"/>
              </a:rPr>
              <a:t>Es una actividad formativa y de aplicación de conocimientos siendo su cumplimiento un </a:t>
            </a:r>
            <a:r>
              <a:rPr lang="es-MX" sz="1500" b="1" dirty="0">
                <a:solidFill>
                  <a:schemeClr val="dk1"/>
                </a:solidFill>
                <a:latin typeface="Candara" panose="020E0502030303020204" pitchFamily="34" charset="0"/>
              </a:rPr>
              <a:t>requisito</a:t>
            </a:r>
            <a:r>
              <a:rPr lang="es-MX" sz="1500" dirty="0">
                <a:solidFill>
                  <a:schemeClr val="dk1"/>
                </a:solidFill>
                <a:latin typeface="Candara" panose="020E0502030303020204" pitchFamily="34" charset="0"/>
              </a:rPr>
              <a:t> indispensable para la </a:t>
            </a:r>
            <a:r>
              <a:rPr lang="es-MX" sz="1500" b="1" dirty="0">
                <a:solidFill>
                  <a:schemeClr val="dk1"/>
                </a:solidFill>
                <a:latin typeface="Candara" panose="020E0502030303020204" pitchFamily="34" charset="0"/>
              </a:rPr>
              <a:t>titulación</a:t>
            </a:r>
            <a:r>
              <a:rPr lang="es-MX" sz="1500" dirty="0">
                <a:solidFill>
                  <a:schemeClr val="dk1"/>
                </a:solidFill>
                <a:latin typeface="Candara" panose="020E0502030303020204" pitchFamily="34" charset="0"/>
              </a:rPr>
              <a:t>, por lo que es obligatorio, su </a:t>
            </a:r>
            <a:r>
              <a:rPr lang="es-MX" sz="1500" b="1" dirty="0">
                <a:solidFill>
                  <a:schemeClr val="dk1"/>
                </a:solidFill>
                <a:latin typeface="Candara" panose="020E0502030303020204" pitchFamily="34" charset="0"/>
              </a:rPr>
              <a:t>duración </a:t>
            </a:r>
            <a:r>
              <a:rPr lang="es-MX" sz="1500" dirty="0">
                <a:solidFill>
                  <a:schemeClr val="dk1"/>
                </a:solidFill>
                <a:latin typeface="Candara" panose="020E0502030303020204" pitchFamily="34" charset="0"/>
              </a:rPr>
              <a:t>es de</a:t>
            </a:r>
            <a:r>
              <a:rPr lang="es-MX" sz="1500" b="1" dirty="0">
                <a:solidFill>
                  <a:schemeClr val="dk1"/>
                </a:solidFill>
                <a:latin typeface="Candara" panose="020E0502030303020204" pitchFamily="34" charset="0"/>
              </a:rPr>
              <a:t> 500 horas para las licenciaturas</a:t>
            </a:r>
            <a:r>
              <a:rPr lang="es-MX" sz="1500" dirty="0">
                <a:solidFill>
                  <a:schemeClr val="dk1"/>
                </a:solidFill>
                <a:latin typeface="Candara" panose="020E0502030303020204" pitchFamily="34" charset="0"/>
              </a:rPr>
              <a:t> y </a:t>
            </a:r>
            <a:r>
              <a:rPr lang="es-MX" sz="1500" b="1" dirty="0">
                <a:solidFill>
                  <a:schemeClr val="dk1"/>
                </a:solidFill>
                <a:latin typeface="Candara" panose="020E0502030303020204" pitchFamily="34" charset="0"/>
              </a:rPr>
              <a:t>250 horas</a:t>
            </a:r>
            <a:r>
              <a:rPr lang="es-MX" sz="15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s-MX" sz="1500" b="1" dirty="0">
                <a:solidFill>
                  <a:schemeClr val="dk1"/>
                </a:solidFill>
                <a:latin typeface="Candara" panose="020E0502030303020204" pitchFamily="34" charset="0"/>
              </a:rPr>
              <a:t>para​ profesional asociado.</a:t>
            </a:r>
          </a:p>
        </p:txBody>
      </p:sp>
      <p:grpSp>
        <p:nvGrpSpPr>
          <p:cNvPr id="19" name="Google Shape;2747;p85">
            <a:extLst>
              <a:ext uri="{FF2B5EF4-FFF2-40B4-BE49-F238E27FC236}">
                <a16:creationId xmlns:a16="http://schemas.microsoft.com/office/drawing/2014/main" id="{B42F2F7B-25B9-4BAE-9AB4-329A3E830E7C}"/>
              </a:ext>
            </a:extLst>
          </p:cNvPr>
          <p:cNvGrpSpPr/>
          <p:nvPr/>
        </p:nvGrpSpPr>
        <p:grpSpPr>
          <a:xfrm rot="4348985">
            <a:off x="4781495" y="4031009"/>
            <a:ext cx="976434" cy="1313229"/>
            <a:chOff x="5941025" y="1169275"/>
            <a:chExt cx="976375" cy="1313150"/>
          </a:xfrm>
        </p:grpSpPr>
        <p:sp>
          <p:nvSpPr>
            <p:cNvPr id="20" name="Google Shape;2748;p85">
              <a:extLst>
                <a:ext uri="{FF2B5EF4-FFF2-40B4-BE49-F238E27FC236}">
                  <a16:creationId xmlns:a16="http://schemas.microsoft.com/office/drawing/2014/main" id="{8C617104-71AA-4B60-89E7-2E3E0ACDD330}"/>
                </a:ext>
              </a:extLst>
            </p:cNvPr>
            <p:cNvSpPr/>
            <p:nvPr/>
          </p:nvSpPr>
          <p:spPr>
            <a:xfrm>
              <a:off x="5957175" y="1169275"/>
              <a:ext cx="960225" cy="1294975"/>
            </a:xfrm>
            <a:custGeom>
              <a:avLst/>
              <a:gdLst/>
              <a:ahLst/>
              <a:cxnLst/>
              <a:rect l="l" t="t" r="r" b="b"/>
              <a:pathLst>
                <a:path w="38409" h="51799" extrusionOk="0">
                  <a:moveTo>
                    <a:pt x="24906" y="11400"/>
                  </a:moveTo>
                  <a:cubicBezTo>
                    <a:pt x="26915" y="11400"/>
                    <a:pt x="28559" y="13330"/>
                    <a:pt x="29437" y="15627"/>
                  </a:cubicBezTo>
                  <a:lnTo>
                    <a:pt x="29437" y="15627"/>
                  </a:lnTo>
                  <a:cubicBezTo>
                    <a:pt x="28804" y="15759"/>
                    <a:pt x="28165" y="15830"/>
                    <a:pt x="27538" y="15830"/>
                  </a:cubicBezTo>
                  <a:cubicBezTo>
                    <a:pt x="25304" y="15830"/>
                    <a:pt x="23217" y="14928"/>
                    <a:pt x="22048" y="12679"/>
                  </a:cubicBezTo>
                  <a:lnTo>
                    <a:pt x="22048" y="12679"/>
                  </a:lnTo>
                  <a:cubicBezTo>
                    <a:pt x="23050" y="11780"/>
                    <a:pt x="24014" y="11400"/>
                    <a:pt x="24906" y="11400"/>
                  </a:cubicBezTo>
                  <a:close/>
                  <a:moveTo>
                    <a:pt x="16098" y="22002"/>
                  </a:moveTo>
                  <a:cubicBezTo>
                    <a:pt x="17912" y="22002"/>
                    <a:pt x="19841" y="23543"/>
                    <a:pt x="20924" y="24766"/>
                  </a:cubicBezTo>
                  <a:cubicBezTo>
                    <a:pt x="21653" y="25600"/>
                    <a:pt x="22307" y="26598"/>
                    <a:pt x="22544" y="27617"/>
                  </a:cubicBezTo>
                  <a:lnTo>
                    <a:pt x="22544" y="27617"/>
                  </a:lnTo>
                  <a:cubicBezTo>
                    <a:pt x="22079" y="27689"/>
                    <a:pt x="21602" y="27724"/>
                    <a:pt x="21120" y="27724"/>
                  </a:cubicBezTo>
                  <a:cubicBezTo>
                    <a:pt x="18809" y="27724"/>
                    <a:pt x="16382" y="26930"/>
                    <a:pt x="14579" y="25702"/>
                  </a:cubicBezTo>
                  <a:cubicBezTo>
                    <a:pt x="14054" y="25314"/>
                    <a:pt x="13323" y="24789"/>
                    <a:pt x="13323" y="24081"/>
                  </a:cubicBezTo>
                  <a:cubicBezTo>
                    <a:pt x="13323" y="23145"/>
                    <a:pt x="14556" y="22301"/>
                    <a:pt x="15355" y="22095"/>
                  </a:cubicBezTo>
                  <a:cubicBezTo>
                    <a:pt x="15599" y="22032"/>
                    <a:pt x="15847" y="22002"/>
                    <a:pt x="16098" y="22002"/>
                  </a:cubicBezTo>
                  <a:close/>
                  <a:moveTo>
                    <a:pt x="9232" y="31775"/>
                  </a:moveTo>
                  <a:cubicBezTo>
                    <a:pt x="10916" y="31775"/>
                    <a:pt x="13002" y="32678"/>
                    <a:pt x="14389" y="33975"/>
                  </a:cubicBezTo>
                  <a:lnTo>
                    <a:pt x="14389" y="33975"/>
                  </a:lnTo>
                  <a:cubicBezTo>
                    <a:pt x="13462" y="34171"/>
                    <a:pt x="12527" y="34290"/>
                    <a:pt x="11580" y="34290"/>
                  </a:cubicBezTo>
                  <a:cubicBezTo>
                    <a:pt x="11227" y="34290"/>
                    <a:pt x="10872" y="34274"/>
                    <a:pt x="10516" y="34238"/>
                  </a:cubicBezTo>
                  <a:cubicBezTo>
                    <a:pt x="9785" y="34170"/>
                    <a:pt x="5585" y="33051"/>
                    <a:pt x="7822" y="32047"/>
                  </a:cubicBezTo>
                  <a:cubicBezTo>
                    <a:pt x="8233" y="31861"/>
                    <a:pt x="8713" y="31775"/>
                    <a:pt x="9232" y="31775"/>
                  </a:cubicBezTo>
                  <a:close/>
                  <a:moveTo>
                    <a:pt x="33094" y="0"/>
                  </a:moveTo>
                  <a:cubicBezTo>
                    <a:pt x="32622" y="0"/>
                    <a:pt x="32308" y="765"/>
                    <a:pt x="32816" y="1142"/>
                  </a:cubicBezTo>
                  <a:cubicBezTo>
                    <a:pt x="35076" y="2831"/>
                    <a:pt x="37381" y="5273"/>
                    <a:pt x="37130" y="8355"/>
                  </a:cubicBezTo>
                  <a:cubicBezTo>
                    <a:pt x="36947" y="10660"/>
                    <a:pt x="35327" y="12646"/>
                    <a:pt x="33455" y="13901"/>
                  </a:cubicBezTo>
                  <a:cubicBezTo>
                    <a:pt x="32631" y="14469"/>
                    <a:pt x="31697" y="14940"/>
                    <a:pt x="30720" y="15274"/>
                  </a:cubicBezTo>
                  <a:lnTo>
                    <a:pt x="30720" y="15274"/>
                  </a:lnTo>
                  <a:cubicBezTo>
                    <a:pt x="30421" y="14430"/>
                    <a:pt x="30015" y="13627"/>
                    <a:pt x="29506" y="12897"/>
                  </a:cubicBezTo>
                  <a:cubicBezTo>
                    <a:pt x="28280" y="11170"/>
                    <a:pt x="26642" y="10280"/>
                    <a:pt x="24956" y="10280"/>
                  </a:cubicBezTo>
                  <a:cubicBezTo>
                    <a:pt x="23568" y="10280"/>
                    <a:pt x="22149" y="10884"/>
                    <a:pt x="20901" y="12121"/>
                  </a:cubicBezTo>
                  <a:cubicBezTo>
                    <a:pt x="20696" y="12326"/>
                    <a:pt x="20696" y="12600"/>
                    <a:pt x="20810" y="12851"/>
                  </a:cubicBezTo>
                  <a:cubicBezTo>
                    <a:pt x="22100" y="15817"/>
                    <a:pt x="24703" y="17013"/>
                    <a:pt x="27487" y="17013"/>
                  </a:cubicBezTo>
                  <a:cubicBezTo>
                    <a:pt x="28251" y="17013"/>
                    <a:pt x="29030" y="16923"/>
                    <a:pt x="29799" y="16754"/>
                  </a:cubicBezTo>
                  <a:lnTo>
                    <a:pt x="29799" y="16754"/>
                  </a:lnTo>
                  <a:cubicBezTo>
                    <a:pt x="30098" y="17897"/>
                    <a:pt x="30206" y="19066"/>
                    <a:pt x="30077" y="20087"/>
                  </a:cubicBezTo>
                  <a:cubicBezTo>
                    <a:pt x="29643" y="23556"/>
                    <a:pt x="27178" y="26090"/>
                    <a:pt x="23983" y="27254"/>
                  </a:cubicBezTo>
                  <a:cubicBezTo>
                    <a:pt x="23891" y="27287"/>
                    <a:pt x="23798" y="27318"/>
                    <a:pt x="23704" y="27348"/>
                  </a:cubicBezTo>
                  <a:lnTo>
                    <a:pt x="23704" y="27348"/>
                  </a:lnTo>
                  <a:cubicBezTo>
                    <a:pt x="23640" y="27081"/>
                    <a:pt x="23551" y="26806"/>
                    <a:pt x="23435" y="26523"/>
                  </a:cubicBezTo>
                  <a:cubicBezTo>
                    <a:pt x="22361" y="23931"/>
                    <a:pt x="19065" y="20836"/>
                    <a:pt x="16037" y="20836"/>
                  </a:cubicBezTo>
                  <a:cubicBezTo>
                    <a:pt x="14879" y="20836"/>
                    <a:pt x="13761" y="21288"/>
                    <a:pt x="12821" y="22392"/>
                  </a:cubicBezTo>
                  <a:cubicBezTo>
                    <a:pt x="9785" y="25953"/>
                    <a:pt x="16884" y="28235"/>
                    <a:pt x="19235" y="28692"/>
                  </a:cubicBezTo>
                  <a:cubicBezTo>
                    <a:pt x="19868" y="28814"/>
                    <a:pt x="20509" y="28873"/>
                    <a:pt x="21148" y="28873"/>
                  </a:cubicBezTo>
                  <a:cubicBezTo>
                    <a:pt x="21640" y="28873"/>
                    <a:pt x="22131" y="28838"/>
                    <a:pt x="22617" y="28769"/>
                  </a:cubicBezTo>
                  <a:lnTo>
                    <a:pt x="22617" y="28769"/>
                  </a:lnTo>
                  <a:cubicBezTo>
                    <a:pt x="22543" y="29373"/>
                    <a:pt x="22277" y="29966"/>
                    <a:pt x="21746" y="30518"/>
                  </a:cubicBezTo>
                  <a:cubicBezTo>
                    <a:pt x="20239" y="32070"/>
                    <a:pt x="18002" y="32960"/>
                    <a:pt x="15948" y="33576"/>
                  </a:cubicBezTo>
                  <a:cubicBezTo>
                    <a:pt x="15872" y="33599"/>
                    <a:pt x="15796" y="33621"/>
                    <a:pt x="15720" y="33642"/>
                  </a:cubicBezTo>
                  <a:lnTo>
                    <a:pt x="15720" y="33642"/>
                  </a:lnTo>
                  <a:cubicBezTo>
                    <a:pt x="14484" y="32339"/>
                    <a:pt x="12654" y="31465"/>
                    <a:pt x="11018" y="31020"/>
                  </a:cubicBezTo>
                  <a:cubicBezTo>
                    <a:pt x="10410" y="30851"/>
                    <a:pt x="9597" y="30690"/>
                    <a:pt x="8797" y="30690"/>
                  </a:cubicBezTo>
                  <a:cubicBezTo>
                    <a:pt x="7764" y="30690"/>
                    <a:pt x="6752" y="30957"/>
                    <a:pt x="6225" y="31819"/>
                  </a:cubicBezTo>
                  <a:cubicBezTo>
                    <a:pt x="5426" y="33074"/>
                    <a:pt x="6590" y="34238"/>
                    <a:pt x="7685" y="34741"/>
                  </a:cubicBezTo>
                  <a:cubicBezTo>
                    <a:pt x="8836" y="35291"/>
                    <a:pt x="10132" y="35499"/>
                    <a:pt x="11432" y="35499"/>
                  </a:cubicBezTo>
                  <a:cubicBezTo>
                    <a:pt x="12503" y="35499"/>
                    <a:pt x="13578" y="35358"/>
                    <a:pt x="14579" y="35151"/>
                  </a:cubicBezTo>
                  <a:cubicBezTo>
                    <a:pt x="14799" y="35105"/>
                    <a:pt x="15030" y="35052"/>
                    <a:pt x="15268" y="34994"/>
                  </a:cubicBezTo>
                  <a:lnTo>
                    <a:pt x="15268" y="34994"/>
                  </a:lnTo>
                  <a:cubicBezTo>
                    <a:pt x="15743" y="35703"/>
                    <a:pt x="15988" y="36474"/>
                    <a:pt x="15880" y="37251"/>
                  </a:cubicBezTo>
                  <a:cubicBezTo>
                    <a:pt x="15423" y="40629"/>
                    <a:pt x="11223" y="43323"/>
                    <a:pt x="8712" y="45103"/>
                  </a:cubicBezTo>
                  <a:cubicBezTo>
                    <a:pt x="5996" y="47043"/>
                    <a:pt x="3006" y="48664"/>
                    <a:pt x="450" y="50810"/>
                  </a:cubicBezTo>
                  <a:cubicBezTo>
                    <a:pt x="0" y="51205"/>
                    <a:pt x="415" y="51799"/>
                    <a:pt x="901" y="51799"/>
                  </a:cubicBezTo>
                  <a:cubicBezTo>
                    <a:pt x="1032" y="51799"/>
                    <a:pt x="1168" y="51756"/>
                    <a:pt x="1294" y="51654"/>
                  </a:cubicBezTo>
                  <a:cubicBezTo>
                    <a:pt x="4764" y="48732"/>
                    <a:pt x="8895" y="46678"/>
                    <a:pt x="12410" y="43779"/>
                  </a:cubicBezTo>
                  <a:cubicBezTo>
                    <a:pt x="14807" y="41771"/>
                    <a:pt x="18482" y="38301"/>
                    <a:pt x="16610" y="34855"/>
                  </a:cubicBezTo>
                  <a:cubicBezTo>
                    <a:pt x="16574" y="34789"/>
                    <a:pt x="16537" y="34724"/>
                    <a:pt x="16499" y="34659"/>
                  </a:cubicBezTo>
                  <a:lnTo>
                    <a:pt x="16499" y="34659"/>
                  </a:lnTo>
                  <a:cubicBezTo>
                    <a:pt x="19757" y="33680"/>
                    <a:pt x="23709" y="31734"/>
                    <a:pt x="23827" y="28524"/>
                  </a:cubicBezTo>
                  <a:lnTo>
                    <a:pt x="23827" y="28524"/>
                  </a:lnTo>
                  <a:cubicBezTo>
                    <a:pt x="26264" y="27880"/>
                    <a:pt x="28468" y="26370"/>
                    <a:pt x="29872" y="24172"/>
                  </a:cubicBezTo>
                  <a:cubicBezTo>
                    <a:pt x="31306" y="21905"/>
                    <a:pt x="31667" y="19032"/>
                    <a:pt x="31053" y="16408"/>
                  </a:cubicBezTo>
                  <a:lnTo>
                    <a:pt x="31053" y="16408"/>
                  </a:lnTo>
                  <a:cubicBezTo>
                    <a:pt x="32330" y="15981"/>
                    <a:pt x="33542" y="15346"/>
                    <a:pt x="34574" y="14563"/>
                  </a:cubicBezTo>
                  <a:cubicBezTo>
                    <a:pt x="36628" y="13011"/>
                    <a:pt x="38271" y="10706"/>
                    <a:pt x="38340" y="8058"/>
                  </a:cubicBezTo>
                  <a:cubicBezTo>
                    <a:pt x="38408" y="4657"/>
                    <a:pt x="35966" y="2009"/>
                    <a:pt x="33409" y="115"/>
                  </a:cubicBezTo>
                  <a:cubicBezTo>
                    <a:pt x="33302" y="35"/>
                    <a:pt x="33194" y="0"/>
                    <a:pt x="330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749;p85">
              <a:extLst>
                <a:ext uri="{FF2B5EF4-FFF2-40B4-BE49-F238E27FC236}">
                  <a16:creationId xmlns:a16="http://schemas.microsoft.com/office/drawing/2014/main" id="{EF7C649C-41D4-42DA-869D-2FAE4396EBF8}"/>
                </a:ext>
              </a:extLst>
            </p:cNvPr>
            <p:cNvSpPr/>
            <p:nvPr/>
          </p:nvSpPr>
          <p:spPr>
            <a:xfrm>
              <a:off x="5941025" y="2320575"/>
              <a:ext cx="182525" cy="161850"/>
            </a:xfrm>
            <a:custGeom>
              <a:avLst/>
              <a:gdLst/>
              <a:ahLst/>
              <a:cxnLst/>
              <a:rect l="l" t="t" r="r" b="b"/>
              <a:pathLst>
                <a:path w="7301" h="6474" extrusionOk="0">
                  <a:moveTo>
                    <a:pt x="2509" y="1"/>
                  </a:moveTo>
                  <a:cubicBezTo>
                    <a:pt x="2274" y="1"/>
                    <a:pt x="2039" y="120"/>
                    <a:pt x="1940" y="398"/>
                  </a:cubicBezTo>
                  <a:cubicBezTo>
                    <a:pt x="1347" y="2133"/>
                    <a:pt x="662" y="3844"/>
                    <a:pt x="91" y="5602"/>
                  </a:cubicBezTo>
                  <a:cubicBezTo>
                    <a:pt x="0" y="5876"/>
                    <a:pt x="206" y="6287"/>
                    <a:pt x="502" y="6332"/>
                  </a:cubicBezTo>
                  <a:cubicBezTo>
                    <a:pt x="1173" y="6430"/>
                    <a:pt x="1849" y="6474"/>
                    <a:pt x="2524" y="6474"/>
                  </a:cubicBezTo>
                  <a:cubicBezTo>
                    <a:pt x="3895" y="6474"/>
                    <a:pt x="5266" y="6296"/>
                    <a:pt x="6597" y="6036"/>
                  </a:cubicBezTo>
                  <a:cubicBezTo>
                    <a:pt x="7301" y="5886"/>
                    <a:pt x="7067" y="4879"/>
                    <a:pt x="6437" y="4879"/>
                  </a:cubicBezTo>
                  <a:cubicBezTo>
                    <a:pt x="6393" y="4879"/>
                    <a:pt x="6347" y="4884"/>
                    <a:pt x="6300" y="4894"/>
                  </a:cubicBezTo>
                  <a:cubicBezTo>
                    <a:pt x="5084" y="5131"/>
                    <a:pt x="3792" y="5303"/>
                    <a:pt x="2514" y="5303"/>
                  </a:cubicBezTo>
                  <a:cubicBezTo>
                    <a:pt x="2157" y="5303"/>
                    <a:pt x="1801" y="5289"/>
                    <a:pt x="1448" y="5260"/>
                  </a:cubicBezTo>
                  <a:lnTo>
                    <a:pt x="1448" y="5260"/>
                  </a:lnTo>
                  <a:cubicBezTo>
                    <a:pt x="1970" y="3743"/>
                    <a:pt x="2561" y="2239"/>
                    <a:pt x="3082" y="717"/>
                  </a:cubicBezTo>
                  <a:cubicBezTo>
                    <a:pt x="3234" y="287"/>
                    <a:pt x="2873" y="1"/>
                    <a:pt x="25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Vector gratuito dibujado a mano gente haciendo preguntas ilustración">
            <a:extLst>
              <a:ext uri="{FF2B5EF4-FFF2-40B4-BE49-F238E27FC236}">
                <a16:creationId xmlns:a16="http://schemas.microsoft.com/office/drawing/2014/main" id="{43F94CC8-29DD-49BF-A2EC-FB994FBE3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103" y="975377"/>
            <a:ext cx="596265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FCB5DC8-725E-42E7-B8A1-6259F14000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DB0D922-E6B0-4A3C-8EB3-AF42DF723A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1FCF0D5C-CCB8-49B6-A4F3-9770D0F15FB4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78CC4FF9-C0F5-40C9-B6B2-60B56581C136}"/>
              </a:ext>
            </a:extLst>
          </p:cNvPr>
          <p:cNvSpPr>
            <a:spLocks noGrp="1"/>
          </p:cNvSpPr>
          <p:nvPr>
            <p:ph type="ctrTitle" idx="3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6EE17DAD-C74D-47BA-A773-162261CAAA56}"/>
              </a:ext>
            </a:extLst>
          </p:cNvPr>
          <p:cNvSpPr>
            <a:spLocks noGrp="1"/>
          </p:cNvSpPr>
          <p:nvPr>
            <p:ph type="title" idx="4"/>
          </p:nvPr>
        </p:nvSpPr>
        <p:spPr>
          <a:xfrm>
            <a:off x="-194400" y="369948"/>
            <a:ext cx="7704000" cy="360000"/>
          </a:xfrm>
        </p:spPr>
        <p:txBody>
          <a:bodyPr/>
          <a:lstStyle/>
          <a:p>
            <a:r>
              <a:rPr lang="es-MX" dirty="0"/>
              <a:t>Dudas:</a:t>
            </a:r>
          </a:p>
        </p:txBody>
      </p:sp>
      <p:grpSp>
        <p:nvGrpSpPr>
          <p:cNvPr id="7" name="Google Shape;2590;p82">
            <a:extLst>
              <a:ext uri="{FF2B5EF4-FFF2-40B4-BE49-F238E27FC236}">
                <a16:creationId xmlns:a16="http://schemas.microsoft.com/office/drawing/2014/main" id="{27CCD6C7-1B98-41FC-865B-7219F182451B}"/>
              </a:ext>
            </a:extLst>
          </p:cNvPr>
          <p:cNvGrpSpPr/>
          <p:nvPr/>
        </p:nvGrpSpPr>
        <p:grpSpPr>
          <a:xfrm>
            <a:off x="464818" y="1457597"/>
            <a:ext cx="1896676" cy="1849272"/>
            <a:chOff x="720000" y="457200"/>
            <a:chExt cx="1896676" cy="1849272"/>
          </a:xfrm>
        </p:grpSpPr>
        <p:sp>
          <p:nvSpPr>
            <p:cNvPr id="8" name="Google Shape;2591;p82">
              <a:extLst>
                <a:ext uri="{FF2B5EF4-FFF2-40B4-BE49-F238E27FC236}">
                  <a16:creationId xmlns:a16="http://schemas.microsoft.com/office/drawing/2014/main" id="{12780921-A759-4C38-B456-55BA7190A342}"/>
                </a:ext>
              </a:extLst>
            </p:cNvPr>
            <p:cNvSpPr/>
            <p:nvPr/>
          </p:nvSpPr>
          <p:spPr>
            <a:xfrm>
              <a:off x="1960327" y="1945716"/>
              <a:ext cx="101772" cy="84174"/>
            </a:xfrm>
            <a:custGeom>
              <a:avLst/>
              <a:gdLst/>
              <a:ahLst/>
              <a:cxnLst/>
              <a:rect l="l" t="t" r="r" b="b"/>
              <a:pathLst>
                <a:path w="1359" h="1124" extrusionOk="0">
                  <a:moveTo>
                    <a:pt x="1062" y="0"/>
                  </a:moveTo>
                  <a:cubicBezTo>
                    <a:pt x="840" y="222"/>
                    <a:pt x="569" y="408"/>
                    <a:pt x="272" y="531"/>
                  </a:cubicBezTo>
                  <a:cubicBezTo>
                    <a:pt x="260" y="543"/>
                    <a:pt x="235" y="543"/>
                    <a:pt x="223" y="543"/>
                  </a:cubicBezTo>
                  <a:cubicBezTo>
                    <a:pt x="211" y="605"/>
                    <a:pt x="186" y="667"/>
                    <a:pt x="161" y="728"/>
                  </a:cubicBezTo>
                  <a:cubicBezTo>
                    <a:pt x="99" y="852"/>
                    <a:pt x="50" y="988"/>
                    <a:pt x="1" y="1123"/>
                  </a:cubicBezTo>
                  <a:cubicBezTo>
                    <a:pt x="99" y="1086"/>
                    <a:pt x="186" y="1062"/>
                    <a:pt x="272" y="1025"/>
                  </a:cubicBezTo>
                  <a:cubicBezTo>
                    <a:pt x="593" y="914"/>
                    <a:pt x="889" y="728"/>
                    <a:pt x="1149" y="506"/>
                  </a:cubicBezTo>
                  <a:cubicBezTo>
                    <a:pt x="1272" y="395"/>
                    <a:pt x="1198" y="420"/>
                    <a:pt x="1346" y="296"/>
                  </a:cubicBezTo>
                  <a:lnTo>
                    <a:pt x="1359" y="296"/>
                  </a:lnTo>
                  <a:cubicBezTo>
                    <a:pt x="1334" y="272"/>
                    <a:pt x="1309" y="247"/>
                    <a:pt x="1284" y="222"/>
                  </a:cubicBezTo>
                  <a:cubicBezTo>
                    <a:pt x="1223" y="136"/>
                    <a:pt x="1149" y="62"/>
                    <a:pt x="1062" y="0"/>
                  </a:cubicBezTo>
                  <a:close/>
                </a:path>
              </a:pathLst>
            </a:custGeom>
            <a:solidFill>
              <a:srgbClr val="C3E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592;p82">
              <a:extLst>
                <a:ext uri="{FF2B5EF4-FFF2-40B4-BE49-F238E27FC236}">
                  <a16:creationId xmlns:a16="http://schemas.microsoft.com/office/drawing/2014/main" id="{0220E108-A453-4096-9520-1D9E01002964}"/>
                </a:ext>
              </a:extLst>
            </p:cNvPr>
            <p:cNvSpPr/>
            <p:nvPr/>
          </p:nvSpPr>
          <p:spPr>
            <a:xfrm>
              <a:off x="786278" y="932528"/>
              <a:ext cx="1190711" cy="1184196"/>
            </a:xfrm>
            <a:custGeom>
              <a:avLst/>
              <a:gdLst/>
              <a:ahLst/>
              <a:cxnLst/>
              <a:rect l="l" t="t" r="r" b="b"/>
              <a:pathLst>
                <a:path w="15900" h="15813" extrusionOk="0">
                  <a:moveTo>
                    <a:pt x="7395" y="1494"/>
                  </a:moveTo>
                  <a:cubicBezTo>
                    <a:pt x="7518" y="1506"/>
                    <a:pt x="7580" y="1642"/>
                    <a:pt x="7494" y="1728"/>
                  </a:cubicBezTo>
                  <a:cubicBezTo>
                    <a:pt x="7431" y="1777"/>
                    <a:pt x="7353" y="1783"/>
                    <a:pt x="7272" y="1783"/>
                  </a:cubicBezTo>
                  <a:cubicBezTo>
                    <a:pt x="7248" y="1783"/>
                    <a:pt x="7224" y="1782"/>
                    <a:pt x="7200" y="1782"/>
                  </a:cubicBezTo>
                  <a:cubicBezTo>
                    <a:pt x="7161" y="1782"/>
                    <a:pt x="7123" y="1783"/>
                    <a:pt x="7086" y="1790"/>
                  </a:cubicBezTo>
                  <a:cubicBezTo>
                    <a:pt x="6691" y="1840"/>
                    <a:pt x="6296" y="1938"/>
                    <a:pt x="5938" y="2099"/>
                  </a:cubicBezTo>
                  <a:cubicBezTo>
                    <a:pt x="5210" y="2420"/>
                    <a:pt x="4531" y="2827"/>
                    <a:pt x="3902" y="3321"/>
                  </a:cubicBezTo>
                  <a:cubicBezTo>
                    <a:pt x="3321" y="3827"/>
                    <a:pt x="2815" y="4395"/>
                    <a:pt x="2383" y="5037"/>
                  </a:cubicBezTo>
                  <a:cubicBezTo>
                    <a:pt x="2309" y="5135"/>
                    <a:pt x="2285" y="5283"/>
                    <a:pt x="2161" y="5333"/>
                  </a:cubicBezTo>
                  <a:cubicBezTo>
                    <a:pt x="2148" y="5337"/>
                    <a:pt x="2135" y="5338"/>
                    <a:pt x="2122" y="5338"/>
                  </a:cubicBezTo>
                  <a:cubicBezTo>
                    <a:pt x="2050" y="5338"/>
                    <a:pt x="1986" y="5283"/>
                    <a:pt x="1976" y="5209"/>
                  </a:cubicBezTo>
                  <a:cubicBezTo>
                    <a:pt x="1976" y="5123"/>
                    <a:pt x="2038" y="5049"/>
                    <a:pt x="2062" y="4963"/>
                  </a:cubicBezTo>
                  <a:lnTo>
                    <a:pt x="2062" y="4975"/>
                  </a:lnTo>
                  <a:cubicBezTo>
                    <a:pt x="2285" y="4518"/>
                    <a:pt x="2581" y="4111"/>
                    <a:pt x="2939" y="3740"/>
                  </a:cubicBezTo>
                  <a:cubicBezTo>
                    <a:pt x="3395" y="3210"/>
                    <a:pt x="3951" y="2753"/>
                    <a:pt x="4568" y="2407"/>
                  </a:cubicBezTo>
                  <a:cubicBezTo>
                    <a:pt x="5432" y="1889"/>
                    <a:pt x="6383" y="1494"/>
                    <a:pt x="7395" y="1494"/>
                  </a:cubicBezTo>
                  <a:close/>
                  <a:moveTo>
                    <a:pt x="8377" y="4293"/>
                  </a:moveTo>
                  <a:cubicBezTo>
                    <a:pt x="8571" y="4293"/>
                    <a:pt x="8766" y="4306"/>
                    <a:pt x="8963" y="4333"/>
                  </a:cubicBezTo>
                  <a:lnTo>
                    <a:pt x="8963" y="4345"/>
                  </a:lnTo>
                  <a:cubicBezTo>
                    <a:pt x="9098" y="4382"/>
                    <a:pt x="9086" y="4580"/>
                    <a:pt x="8938" y="4592"/>
                  </a:cubicBezTo>
                  <a:cubicBezTo>
                    <a:pt x="8782" y="4572"/>
                    <a:pt x="8622" y="4563"/>
                    <a:pt x="8460" y="4563"/>
                  </a:cubicBezTo>
                  <a:cubicBezTo>
                    <a:pt x="8328" y="4563"/>
                    <a:pt x="8195" y="4569"/>
                    <a:pt x="8061" y="4580"/>
                  </a:cubicBezTo>
                  <a:cubicBezTo>
                    <a:pt x="6420" y="4814"/>
                    <a:pt x="4840" y="6012"/>
                    <a:pt x="3704" y="7456"/>
                  </a:cubicBezTo>
                  <a:cubicBezTo>
                    <a:pt x="3618" y="7542"/>
                    <a:pt x="3556" y="7691"/>
                    <a:pt x="3408" y="7703"/>
                  </a:cubicBezTo>
                  <a:cubicBezTo>
                    <a:pt x="3321" y="7703"/>
                    <a:pt x="3247" y="7616"/>
                    <a:pt x="3260" y="7530"/>
                  </a:cubicBezTo>
                  <a:cubicBezTo>
                    <a:pt x="3260" y="7456"/>
                    <a:pt x="3334" y="7394"/>
                    <a:pt x="3371" y="7333"/>
                  </a:cubicBezTo>
                  <a:cubicBezTo>
                    <a:pt x="4521" y="5720"/>
                    <a:pt x="6340" y="4293"/>
                    <a:pt x="8377" y="4293"/>
                  </a:cubicBezTo>
                  <a:close/>
                  <a:moveTo>
                    <a:pt x="10333" y="6320"/>
                  </a:moveTo>
                  <a:cubicBezTo>
                    <a:pt x="10444" y="6320"/>
                    <a:pt x="10493" y="6444"/>
                    <a:pt x="10419" y="6530"/>
                  </a:cubicBezTo>
                  <a:cubicBezTo>
                    <a:pt x="10308" y="6604"/>
                    <a:pt x="10148" y="6567"/>
                    <a:pt x="10012" y="6592"/>
                  </a:cubicBezTo>
                  <a:cubicBezTo>
                    <a:pt x="9604" y="6629"/>
                    <a:pt x="9197" y="6715"/>
                    <a:pt x="8814" y="6851"/>
                  </a:cubicBezTo>
                  <a:cubicBezTo>
                    <a:pt x="7407" y="7394"/>
                    <a:pt x="6161" y="8382"/>
                    <a:pt x="5074" y="9554"/>
                  </a:cubicBezTo>
                  <a:cubicBezTo>
                    <a:pt x="4988" y="9616"/>
                    <a:pt x="4938" y="9752"/>
                    <a:pt x="4815" y="9752"/>
                  </a:cubicBezTo>
                  <a:cubicBezTo>
                    <a:pt x="4605" y="9727"/>
                    <a:pt x="4605" y="9517"/>
                    <a:pt x="4741" y="9406"/>
                  </a:cubicBezTo>
                  <a:cubicBezTo>
                    <a:pt x="5494" y="8493"/>
                    <a:pt x="6420" y="7728"/>
                    <a:pt x="7457" y="7160"/>
                  </a:cubicBezTo>
                  <a:cubicBezTo>
                    <a:pt x="8333" y="6641"/>
                    <a:pt x="9321" y="6357"/>
                    <a:pt x="10333" y="6320"/>
                  </a:cubicBezTo>
                  <a:close/>
                  <a:moveTo>
                    <a:pt x="11721" y="8534"/>
                  </a:moveTo>
                  <a:cubicBezTo>
                    <a:pt x="11889" y="8534"/>
                    <a:pt x="11944" y="8784"/>
                    <a:pt x="11765" y="8851"/>
                  </a:cubicBezTo>
                  <a:cubicBezTo>
                    <a:pt x="11197" y="8925"/>
                    <a:pt x="10641" y="9073"/>
                    <a:pt x="10098" y="9271"/>
                  </a:cubicBezTo>
                  <a:cubicBezTo>
                    <a:pt x="8703" y="9777"/>
                    <a:pt x="7506" y="10715"/>
                    <a:pt x="6432" y="11875"/>
                  </a:cubicBezTo>
                  <a:cubicBezTo>
                    <a:pt x="6333" y="11961"/>
                    <a:pt x="6272" y="12110"/>
                    <a:pt x="6123" y="12122"/>
                  </a:cubicBezTo>
                  <a:cubicBezTo>
                    <a:pt x="5988" y="12122"/>
                    <a:pt x="5901" y="11986"/>
                    <a:pt x="5975" y="11863"/>
                  </a:cubicBezTo>
                  <a:cubicBezTo>
                    <a:pt x="6617" y="11011"/>
                    <a:pt x="7432" y="10283"/>
                    <a:pt x="8345" y="9727"/>
                  </a:cubicBezTo>
                  <a:cubicBezTo>
                    <a:pt x="9333" y="9061"/>
                    <a:pt x="10506" y="8703"/>
                    <a:pt x="11666" y="8542"/>
                  </a:cubicBezTo>
                  <a:cubicBezTo>
                    <a:pt x="11685" y="8536"/>
                    <a:pt x="11704" y="8534"/>
                    <a:pt x="11721" y="8534"/>
                  </a:cubicBezTo>
                  <a:close/>
                  <a:moveTo>
                    <a:pt x="13468" y="10814"/>
                  </a:moveTo>
                  <a:cubicBezTo>
                    <a:pt x="13530" y="10814"/>
                    <a:pt x="13579" y="10851"/>
                    <a:pt x="13604" y="10900"/>
                  </a:cubicBezTo>
                  <a:cubicBezTo>
                    <a:pt x="13739" y="11012"/>
                    <a:pt x="13659" y="11227"/>
                    <a:pt x="13494" y="11227"/>
                  </a:cubicBezTo>
                  <a:cubicBezTo>
                    <a:pt x="13478" y="11227"/>
                    <a:pt x="13461" y="11225"/>
                    <a:pt x="13443" y="11221"/>
                  </a:cubicBezTo>
                  <a:lnTo>
                    <a:pt x="13443" y="11233"/>
                  </a:lnTo>
                  <a:cubicBezTo>
                    <a:pt x="13343" y="11224"/>
                    <a:pt x="13242" y="11219"/>
                    <a:pt x="13141" y="11219"/>
                  </a:cubicBezTo>
                  <a:cubicBezTo>
                    <a:pt x="12847" y="11219"/>
                    <a:pt x="12556" y="11258"/>
                    <a:pt x="12271" y="11332"/>
                  </a:cubicBezTo>
                  <a:cubicBezTo>
                    <a:pt x="10580" y="11727"/>
                    <a:pt x="9012" y="12554"/>
                    <a:pt x="7728" y="13727"/>
                  </a:cubicBezTo>
                  <a:cubicBezTo>
                    <a:pt x="7629" y="13788"/>
                    <a:pt x="7555" y="13912"/>
                    <a:pt x="7432" y="13912"/>
                  </a:cubicBezTo>
                  <a:cubicBezTo>
                    <a:pt x="7346" y="13912"/>
                    <a:pt x="7271" y="13838"/>
                    <a:pt x="7271" y="13751"/>
                  </a:cubicBezTo>
                  <a:cubicBezTo>
                    <a:pt x="7271" y="13653"/>
                    <a:pt x="7346" y="13591"/>
                    <a:pt x="7407" y="13529"/>
                  </a:cubicBezTo>
                  <a:cubicBezTo>
                    <a:pt x="8469" y="12431"/>
                    <a:pt x="9864" y="11665"/>
                    <a:pt x="11308" y="11196"/>
                  </a:cubicBezTo>
                  <a:cubicBezTo>
                    <a:pt x="11879" y="11013"/>
                    <a:pt x="12488" y="10839"/>
                    <a:pt x="13102" y="10839"/>
                  </a:cubicBezTo>
                  <a:cubicBezTo>
                    <a:pt x="13191" y="10839"/>
                    <a:pt x="13280" y="10843"/>
                    <a:pt x="13369" y="10851"/>
                  </a:cubicBezTo>
                  <a:cubicBezTo>
                    <a:pt x="13394" y="10826"/>
                    <a:pt x="13431" y="10814"/>
                    <a:pt x="13468" y="10814"/>
                  </a:cubicBezTo>
                  <a:close/>
                  <a:moveTo>
                    <a:pt x="7234" y="0"/>
                  </a:moveTo>
                  <a:cubicBezTo>
                    <a:pt x="5445" y="50"/>
                    <a:pt x="3914" y="469"/>
                    <a:pt x="2680" y="1259"/>
                  </a:cubicBezTo>
                  <a:cubicBezTo>
                    <a:pt x="2025" y="1679"/>
                    <a:pt x="1445" y="2197"/>
                    <a:pt x="988" y="2827"/>
                  </a:cubicBezTo>
                  <a:cubicBezTo>
                    <a:pt x="507" y="3444"/>
                    <a:pt x="174" y="4173"/>
                    <a:pt x="1" y="4938"/>
                  </a:cubicBezTo>
                  <a:cubicBezTo>
                    <a:pt x="2161" y="8567"/>
                    <a:pt x="4420" y="12418"/>
                    <a:pt x="6407" y="15813"/>
                  </a:cubicBezTo>
                  <a:cubicBezTo>
                    <a:pt x="6815" y="15344"/>
                    <a:pt x="7284" y="14949"/>
                    <a:pt x="7827" y="14640"/>
                  </a:cubicBezTo>
                  <a:cubicBezTo>
                    <a:pt x="8370" y="14307"/>
                    <a:pt x="8950" y="14035"/>
                    <a:pt x="9543" y="13813"/>
                  </a:cubicBezTo>
                  <a:cubicBezTo>
                    <a:pt x="10271" y="13517"/>
                    <a:pt x="11036" y="13307"/>
                    <a:pt x="11814" y="13184"/>
                  </a:cubicBezTo>
                  <a:cubicBezTo>
                    <a:pt x="12199" y="13139"/>
                    <a:pt x="12584" y="13117"/>
                    <a:pt x="12969" y="13117"/>
                  </a:cubicBezTo>
                  <a:cubicBezTo>
                    <a:pt x="13226" y="13117"/>
                    <a:pt x="13483" y="13127"/>
                    <a:pt x="13740" y="13147"/>
                  </a:cubicBezTo>
                  <a:cubicBezTo>
                    <a:pt x="14456" y="13184"/>
                    <a:pt x="15196" y="13258"/>
                    <a:pt x="15801" y="13653"/>
                  </a:cubicBezTo>
                  <a:cubicBezTo>
                    <a:pt x="15838" y="13640"/>
                    <a:pt x="15875" y="13628"/>
                    <a:pt x="15900" y="13603"/>
                  </a:cubicBezTo>
                  <a:cubicBezTo>
                    <a:pt x="15036" y="12307"/>
                    <a:pt x="14270" y="10937"/>
                    <a:pt x="13431" y="9604"/>
                  </a:cubicBezTo>
                  <a:cubicBezTo>
                    <a:pt x="12382" y="7863"/>
                    <a:pt x="11271" y="6148"/>
                    <a:pt x="10197" y="4419"/>
                  </a:cubicBezTo>
                  <a:cubicBezTo>
                    <a:pt x="9518" y="3395"/>
                    <a:pt x="8901" y="2321"/>
                    <a:pt x="8210" y="1309"/>
                  </a:cubicBezTo>
                  <a:cubicBezTo>
                    <a:pt x="7938" y="840"/>
                    <a:pt x="7605" y="395"/>
                    <a:pt x="72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593;p82">
              <a:extLst>
                <a:ext uri="{FF2B5EF4-FFF2-40B4-BE49-F238E27FC236}">
                  <a16:creationId xmlns:a16="http://schemas.microsoft.com/office/drawing/2014/main" id="{8732601E-1DA7-442C-89CF-6EA04D61769A}"/>
                </a:ext>
              </a:extLst>
            </p:cNvPr>
            <p:cNvSpPr/>
            <p:nvPr/>
          </p:nvSpPr>
          <p:spPr>
            <a:xfrm>
              <a:off x="2046301" y="1303234"/>
              <a:ext cx="466924" cy="643433"/>
            </a:xfrm>
            <a:custGeom>
              <a:avLst/>
              <a:gdLst/>
              <a:ahLst/>
              <a:cxnLst/>
              <a:rect l="l" t="t" r="r" b="b"/>
              <a:pathLst>
                <a:path w="6235" h="8592" extrusionOk="0">
                  <a:moveTo>
                    <a:pt x="6111" y="0"/>
                  </a:moveTo>
                  <a:cubicBezTo>
                    <a:pt x="6099" y="13"/>
                    <a:pt x="6074" y="25"/>
                    <a:pt x="6049" y="37"/>
                  </a:cubicBezTo>
                  <a:cubicBezTo>
                    <a:pt x="5284" y="346"/>
                    <a:pt x="4556" y="765"/>
                    <a:pt x="3889" y="1259"/>
                  </a:cubicBezTo>
                  <a:cubicBezTo>
                    <a:pt x="3136" y="1876"/>
                    <a:pt x="2531" y="2691"/>
                    <a:pt x="2025" y="3419"/>
                  </a:cubicBezTo>
                  <a:cubicBezTo>
                    <a:pt x="1482" y="4172"/>
                    <a:pt x="1013" y="4962"/>
                    <a:pt x="606" y="5802"/>
                  </a:cubicBezTo>
                  <a:cubicBezTo>
                    <a:pt x="235" y="6592"/>
                    <a:pt x="25" y="7456"/>
                    <a:pt x="13" y="8332"/>
                  </a:cubicBezTo>
                  <a:cubicBezTo>
                    <a:pt x="13" y="8357"/>
                    <a:pt x="13" y="8382"/>
                    <a:pt x="1" y="8419"/>
                  </a:cubicBezTo>
                  <a:cubicBezTo>
                    <a:pt x="75" y="8468"/>
                    <a:pt x="149" y="8517"/>
                    <a:pt x="211" y="8592"/>
                  </a:cubicBezTo>
                  <a:cubicBezTo>
                    <a:pt x="198" y="8382"/>
                    <a:pt x="211" y="8159"/>
                    <a:pt x="223" y="7950"/>
                  </a:cubicBezTo>
                  <a:cubicBezTo>
                    <a:pt x="396" y="6678"/>
                    <a:pt x="1025" y="5567"/>
                    <a:pt x="1766" y="4592"/>
                  </a:cubicBezTo>
                  <a:cubicBezTo>
                    <a:pt x="2605" y="3358"/>
                    <a:pt x="3704" y="2333"/>
                    <a:pt x="4988" y="1593"/>
                  </a:cubicBezTo>
                  <a:cubicBezTo>
                    <a:pt x="5296" y="1395"/>
                    <a:pt x="5642" y="1247"/>
                    <a:pt x="5975" y="1074"/>
                  </a:cubicBezTo>
                  <a:cubicBezTo>
                    <a:pt x="6062" y="1037"/>
                    <a:pt x="6148" y="988"/>
                    <a:pt x="6234" y="938"/>
                  </a:cubicBezTo>
                  <a:cubicBezTo>
                    <a:pt x="6210" y="901"/>
                    <a:pt x="6197" y="852"/>
                    <a:pt x="6197" y="803"/>
                  </a:cubicBezTo>
                  <a:cubicBezTo>
                    <a:pt x="6185" y="741"/>
                    <a:pt x="6185" y="691"/>
                    <a:pt x="6173" y="642"/>
                  </a:cubicBezTo>
                  <a:cubicBezTo>
                    <a:pt x="6025" y="716"/>
                    <a:pt x="5827" y="753"/>
                    <a:pt x="5728" y="803"/>
                  </a:cubicBezTo>
                  <a:cubicBezTo>
                    <a:pt x="5420" y="901"/>
                    <a:pt x="5123" y="1037"/>
                    <a:pt x="4840" y="1210"/>
                  </a:cubicBezTo>
                  <a:cubicBezTo>
                    <a:pt x="4198" y="1568"/>
                    <a:pt x="3617" y="2025"/>
                    <a:pt x="3111" y="2555"/>
                  </a:cubicBezTo>
                  <a:cubicBezTo>
                    <a:pt x="3094" y="2580"/>
                    <a:pt x="3069" y="2591"/>
                    <a:pt x="3044" y="2591"/>
                  </a:cubicBezTo>
                  <a:cubicBezTo>
                    <a:pt x="2982" y="2591"/>
                    <a:pt x="2919" y="2524"/>
                    <a:pt x="2963" y="2444"/>
                  </a:cubicBezTo>
                  <a:cubicBezTo>
                    <a:pt x="3383" y="1975"/>
                    <a:pt x="3864" y="1568"/>
                    <a:pt x="4383" y="1210"/>
                  </a:cubicBezTo>
                  <a:cubicBezTo>
                    <a:pt x="4790" y="926"/>
                    <a:pt x="5210" y="679"/>
                    <a:pt x="5667" y="482"/>
                  </a:cubicBezTo>
                  <a:cubicBezTo>
                    <a:pt x="5790" y="420"/>
                    <a:pt x="5913" y="358"/>
                    <a:pt x="6049" y="309"/>
                  </a:cubicBezTo>
                  <a:cubicBezTo>
                    <a:pt x="6074" y="296"/>
                    <a:pt x="6099" y="296"/>
                    <a:pt x="6136" y="296"/>
                  </a:cubicBezTo>
                  <a:cubicBezTo>
                    <a:pt x="6136" y="198"/>
                    <a:pt x="6123" y="99"/>
                    <a:pt x="6111" y="0"/>
                  </a:cubicBezTo>
                  <a:close/>
                </a:path>
              </a:pathLst>
            </a:custGeom>
            <a:solidFill>
              <a:srgbClr val="C3E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594;p82">
              <a:extLst>
                <a:ext uri="{FF2B5EF4-FFF2-40B4-BE49-F238E27FC236}">
                  <a16:creationId xmlns:a16="http://schemas.microsoft.com/office/drawing/2014/main" id="{F7A64245-AC0A-432A-9B8F-33F037A32708}"/>
                </a:ext>
              </a:extLst>
            </p:cNvPr>
            <p:cNvSpPr/>
            <p:nvPr/>
          </p:nvSpPr>
          <p:spPr>
            <a:xfrm>
              <a:off x="2011178" y="499887"/>
              <a:ext cx="505715" cy="768271"/>
            </a:xfrm>
            <a:custGeom>
              <a:avLst/>
              <a:gdLst/>
              <a:ahLst/>
              <a:cxnLst/>
              <a:rect l="l" t="t" r="r" b="b"/>
              <a:pathLst>
                <a:path w="6753" h="10259" extrusionOk="0">
                  <a:moveTo>
                    <a:pt x="50" y="0"/>
                  </a:moveTo>
                  <a:lnTo>
                    <a:pt x="1" y="25"/>
                  </a:lnTo>
                  <a:cubicBezTo>
                    <a:pt x="1309" y="2012"/>
                    <a:pt x="5987" y="9073"/>
                    <a:pt x="6691" y="10209"/>
                  </a:cubicBezTo>
                  <a:lnTo>
                    <a:pt x="6691" y="10221"/>
                  </a:lnTo>
                  <a:cubicBezTo>
                    <a:pt x="6716" y="10233"/>
                    <a:pt x="6740" y="10246"/>
                    <a:pt x="6753" y="10258"/>
                  </a:cubicBezTo>
                  <a:cubicBezTo>
                    <a:pt x="6271" y="9493"/>
                    <a:pt x="5790" y="8715"/>
                    <a:pt x="5284" y="7950"/>
                  </a:cubicBezTo>
                  <a:cubicBezTo>
                    <a:pt x="4469" y="6604"/>
                    <a:pt x="3642" y="5259"/>
                    <a:pt x="2753" y="3975"/>
                  </a:cubicBezTo>
                  <a:cubicBezTo>
                    <a:pt x="1828" y="2667"/>
                    <a:pt x="951" y="1161"/>
                    <a:pt x="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595;p82">
              <a:extLst>
                <a:ext uri="{FF2B5EF4-FFF2-40B4-BE49-F238E27FC236}">
                  <a16:creationId xmlns:a16="http://schemas.microsoft.com/office/drawing/2014/main" id="{669CB867-C1F9-4F00-82BF-1E8B52EA048D}"/>
                </a:ext>
              </a:extLst>
            </p:cNvPr>
            <p:cNvSpPr/>
            <p:nvPr/>
          </p:nvSpPr>
          <p:spPr>
            <a:xfrm>
              <a:off x="1353943" y="488729"/>
              <a:ext cx="1127806" cy="1446827"/>
            </a:xfrm>
            <a:custGeom>
              <a:avLst/>
              <a:gdLst/>
              <a:ahLst/>
              <a:cxnLst/>
              <a:rect l="l" t="t" r="r" b="b"/>
              <a:pathLst>
                <a:path w="15060" h="19320" extrusionOk="0">
                  <a:moveTo>
                    <a:pt x="7845" y="1627"/>
                  </a:moveTo>
                  <a:cubicBezTo>
                    <a:pt x="7938" y="1627"/>
                    <a:pt x="7994" y="1726"/>
                    <a:pt x="7950" y="1816"/>
                  </a:cubicBezTo>
                  <a:cubicBezTo>
                    <a:pt x="7937" y="1840"/>
                    <a:pt x="7913" y="1853"/>
                    <a:pt x="7876" y="1865"/>
                  </a:cubicBezTo>
                  <a:cubicBezTo>
                    <a:pt x="7703" y="1902"/>
                    <a:pt x="7518" y="1927"/>
                    <a:pt x="7345" y="1976"/>
                  </a:cubicBezTo>
                  <a:cubicBezTo>
                    <a:pt x="6913" y="2100"/>
                    <a:pt x="6505" y="2272"/>
                    <a:pt x="6110" y="2495"/>
                  </a:cubicBezTo>
                  <a:cubicBezTo>
                    <a:pt x="4617" y="3383"/>
                    <a:pt x="3407" y="4717"/>
                    <a:pt x="2444" y="6111"/>
                  </a:cubicBezTo>
                  <a:cubicBezTo>
                    <a:pt x="2358" y="6198"/>
                    <a:pt x="2308" y="6334"/>
                    <a:pt x="2197" y="6383"/>
                  </a:cubicBezTo>
                  <a:cubicBezTo>
                    <a:pt x="2184" y="6386"/>
                    <a:pt x="2172" y="6387"/>
                    <a:pt x="2159" y="6387"/>
                  </a:cubicBezTo>
                  <a:cubicBezTo>
                    <a:pt x="2052" y="6387"/>
                    <a:pt x="1965" y="6297"/>
                    <a:pt x="1987" y="6198"/>
                  </a:cubicBezTo>
                  <a:lnTo>
                    <a:pt x="1975" y="6198"/>
                  </a:lnTo>
                  <a:cubicBezTo>
                    <a:pt x="2000" y="6124"/>
                    <a:pt x="2037" y="6050"/>
                    <a:pt x="2086" y="5988"/>
                  </a:cubicBezTo>
                  <a:cubicBezTo>
                    <a:pt x="2790" y="4828"/>
                    <a:pt x="3703" y="3815"/>
                    <a:pt x="4765" y="2976"/>
                  </a:cubicBezTo>
                  <a:cubicBezTo>
                    <a:pt x="5641" y="2248"/>
                    <a:pt x="6690" y="1791"/>
                    <a:pt x="7814" y="1631"/>
                  </a:cubicBezTo>
                  <a:cubicBezTo>
                    <a:pt x="7824" y="1628"/>
                    <a:pt x="7835" y="1627"/>
                    <a:pt x="7845" y="1627"/>
                  </a:cubicBezTo>
                  <a:close/>
                  <a:moveTo>
                    <a:pt x="8903" y="3960"/>
                  </a:moveTo>
                  <a:cubicBezTo>
                    <a:pt x="8979" y="3960"/>
                    <a:pt x="9043" y="4047"/>
                    <a:pt x="8999" y="4124"/>
                  </a:cubicBezTo>
                  <a:cubicBezTo>
                    <a:pt x="8986" y="4149"/>
                    <a:pt x="8962" y="4173"/>
                    <a:pt x="8925" y="4186"/>
                  </a:cubicBezTo>
                  <a:cubicBezTo>
                    <a:pt x="8764" y="4248"/>
                    <a:pt x="8591" y="4309"/>
                    <a:pt x="8431" y="4371"/>
                  </a:cubicBezTo>
                  <a:cubicBezTo>
                    <a:pt x="8061" y="4531"/>
                    <a:pt x="7703" y="4717"/>
                    <a:pt x="7357" y="4951"/>
                  </a:cubicBezTo>
                  <a:cubicBezTo>
                    <a:pt x="5950" y="5889"/>
                    <a:pt x="4814" y="7198"/>
                    <a:pt x="3901" y="8654"/>
                  </a:cubicBezTo>
                  <a:cubicBezTo>
                    <a:pt x="3839" y="8728"/>
                    <a:pt x="3802" y="8827"/>
                    <a:pt x="3703" y="8864"/>
                  </a:cubicBezTo>
                  <a:cubicBezTo>
                    <a:pt x="3690" y="8867"/>
                    <a:pt x="3676" y="8868"/>
                    <a:pt x="3663" y="8868"/>
                  </a:cubicBezTo>
                  <a:cubicBezTo>
                    <a:pt x="3514" y="8868"/>
                    <a:pt x="3428" y="8682"/>
                    <a:pt x="3530" y="8568"/>
                  </a:cubicBezTo>
                  <a:cubicBezTo>
                    <a:pt x="4703" y="6469"/>
                    <a:pt x="6579" y="4729"/>
                    <a:pt x="8875" y="3964"/>
                  </a:cubicBezTo>
                  <a:cubicBezTo>
                    <a:pt x="8885" y="3961"/>
                    <a:pt x="8894" y="3960"/>
                    <a:pt x="8903" y="3960"/>
                  </a:cubicBezTo>
                  <a:close/>
                  <a:moveTo>
                    <a:pt x="10226" y="6518"/>
                  </a:moveTo>
                  <a:cubicBezTo>
                    <a:pt x="10306" y="6518"/>
                    <a:pt x="10377" y="6601"/>
                    <a:pt x="10357" y="6692"/>
                  </a:cubicBezTo>
                  <a:cubicBezTo>
                    <a:pt x="10344" y="6753"/>
                    <a:pt x="10270" y="6778"/>
                    <a:pt x="10209" y="6803"/>
                  </a:cubicBezTo>
                  <a:cubicBezTo>
                    <a:pt x="9653" y="7062"/>
                    <a:pt x="9110" y="7346"/>
                    <a:pt x="8591" y="7667"/>
                  </a:cubicBezTo>
                  <a:cubicBezTo>
                    <a:pt x="7345" y="8432"/>
                    <a:pt x="6394" y="9543"/>
                    <a:pt x="5580" y="10753"/>
                  </a:cubicBezTo>
                  <a:cubicBezTo>
                    <a:pt x="5493" y="10864"/>
                    <a:pt x="5419" y="11012"/>
                    <a:pt x="5296" y="11061"/>
                  </a:cubicBezTo>
                  <a:cubicBezTo>
                    <a:pt x="5279" y="11066"/>
                    <a:pt x="5263" y="11069"/>
                    <a:pt x="5247" y="11069"/>
                  </a:cubicBezTo>
                  <a:cubicBezTo>
                    <a:pt x="5142" y="11069"/>
                    <a:pt x="5052" y="10971"/>
                    <a:pt x="5073" y="10864"/>
                  </a:cubicBezTo>
                  <a:cubicBezTo>
                    <a:pt x="5691" y="9778"/>
                    <a:pt x="6505" y="8815"/>
                    <a:pt x="7481" y="8025"/>
                  </a:cubicBezTo>
                  <a:cubicBezTo>
                    <a:pt x="8283" y="7371"/>
                    <a:pt x="9246" y="6963"/>
                    <a:pt x="10171" y="6531"/>
                  </a:cubicBezTo>
                  <a:cubicBezTo>
                    <a:pt x="10189" y="6522"/>
                    <a:pt x="10208" y="6518"/>
                    <a:pt x="10226" y="6518"/>
                  </a:cubicBezTo>
                  <a:close/>
                  <a:moveTo>
                    <a:pt x="11417" y="8597"/>
                  </a:moveTo>
                  <a:cubicBezTo>
                    <a:pt x="11550" y="8597"/>
                    <a:pt x="11626" y="8776"/>
                    <a:pt x="11505" y="8864"/>
                  </a:cubicBezTo>
                  <a:cubicBezTo>
                    <a:pt x="11097" y="9025"/>
                    <a:pt x="10702" y="9234"/>
                    <a:pt x="10332" y="9457"/>
                  </a:cubicBezTo>
                  <a:cubicBezTo>
                    <a:pt x="8949" y="10382"/>
                    <a:pt x="7752" y="11543"/>
                    <a:pt x="6789" y="12901"/>
                  </a:cubicBezTo>
                  <a:cubicBezTo>
                    <a:pt x="6715" y="12999"/>
                    <a:pt x="6666" y="13135"/>
                    <a:pt x="6542" y="13184"/>
                  </a:cubicBezTo>
                  <a:cubicBezTo>
                    <a:pt x="6530" y="13187"/>
                    <a:pt x="6517" y="13188"/>
                    <a:pt x="6504" y="13188"/>
                  </a:cubicBezTo>
                  <a:cubicBezTo>
                    <a:pt x="6395" y="13188"/>
                    <a:pt x="6297" y="13096"/>
                    <a:pt x="6308" y="12975"/>
                  </a:cubicBezTo>
                  <a:cubicBezTo>
                    <a:pt x="6653" y="12259"/>
                    <a:pt x="7283" y="11629"/>
                    <a:pt x="7826" y="11049"/>
                  </a:cubicBezTo>
                  <a:cubicBezTo>
                    <a:pt x="8838" y="10024"/>
                    <a:pt x="10036" y="9136"/>
                    <a:pt x="11369" y="8605"/>
                  </a:cubicBezTo>
                  <a:cubicBezTo>
                    <a:pt x="11385" y="8600"/>
                    <a:pt x="11401" y="8597"/>
                    <a:pt x="11417" y="8597"/>
                  </a:cubicBezTo>
                  <a:close/>
                  <a:moveTo>
                    <a:pt x="12508" y="10555"/>
                  </a:moveTo>
                  <a:cubicBezTo>
                    <a:pt x="12606" y="10555"/>
                    <a:pt x="12673" y="10693"/>
                    <a:pt x="12579" y="10777"/>
                  </a:cubicBezTo>
                  <a:cubicBezTo>
                    <a:pt x="12122" y="11037"/>
                    <a:pt x="11677" y="11321"/>
                    <a:pt x="11258" y="11654"/>
                  </a:cubicBezTo>
                  <a:cubicBezTo>
                    <a:pt x="10011" y="12666"/>
                    <a:pt x="9147" y="13802"/>
                    <a:pt x="8295" y="15098"/>
                  </a:cubicBezTo>
                  <a:cubicBezTo>
                    <a:pt x="8233" y="15172"/>
                    <a:pt x="8196" y="15283"/>
                    <a:pt x="8098" y="15320"/>
                  </a:cubicBezTo>
                  <a:cubicBezTo>
                    <a:pt x="8084" y="15323"/>
                    <a:pt x="8070" y="15324"/>
                    <a:pt x="8056" y="15324"/>
                  </a:cubicBezTo>
                  <a:cubicBezTo>
                    <a:pt x="7940" y="15324"/>
                    <a:pt x="7852" y="15232"/>
                    <a:pt x="7863" y="15110"/>
                  </a:cubicBezTo>
                  <a:cubicBezTo>
                    <a:pt x="8135" y="14530"/>
                    <a:pt x="8579" y="14012"/>
                    <a:pt x="8974" y="13493"/>
                  </a:cubicBezTo>
                  <a:cubicBezTo>
                    <a:pt x="9937" y="12308"/>
                    <a:pt x="11122" y="11321"/>
                    <a:pt x="12455" y="10568"/>
                  </a:cubicBezTo>
                  <a:cubicBezTo>
                    <a:pt x="12473" y="10559"/>
                    <a:pt x="12491" y="10555"/>
                    <a:pt x="12508" y="10555"/>
                  </a:cubicBezTo>
                  <a:close/>
                  <a:moveTo>
                    <a:pt x="8066" y="0"/>
                  </a:moveTo>
                  <a:cubicBezTo>
                    <a:pt x="6661" y="0"/>
                    <a:pt x="5157" y="545"/>
                    <a:pt x="3370" y="1705"/>
                  </a:cubicBezTo>
                  <a:cubicBezTo>
                    <a:pt x="2679" y="2124"/>
                    <a:pt x="2037" y="2643"/>
                    <a:pt x="1481" y="3248"/>
                  </a:cubicBezTo>
                  <a:cubicBezTo>
                    <a:pt x="1309" y="3445"/>
                    <a:pt x="1148" y="3655"/>
                    <a:pt x="1000" y="3890"/>
                  </a:cubicBezTo>
                  <a:cubicBezTo>
                    <a:pt x="642" y="4470"/>
                    <a:pt x="321" y="5075"/>
                    <a:pt x="49" y="5716"/>
                  </a:cubicBezTo>
                  <a:cubicBezTo>
                    <a:pt x="37" y="5729"/>
                    <a:pt x="25" y="5753"/>
                    <a:pt x="0" y="5766"/>
                  </a:cubicBezTo>
                  <a:cubicBezTo>
                    <a:pt x="86" y="5852"/>
                    <a:pt x="161" y="5926"/>
                    <a:pt x="235" y="6013"/>
                  </a:cubicBezTo>
                  <a:cubicBezTo>
                    <a:pt x="1025" y="7000"/>
                    <a:pt x="1654" y="8099"/>
                    <a:pt x="2333" y="9173"/>
                  </a:cubicBezTo>
                  <a:cubicBezTo>
                    <a:pt x="3567" y="11135"/>
                    <a:pt x="4827" y="13086"/>
                    <a:pt x="6036" y="15073"/>
                  </a:cubicBezTo>
                  <a:cubicBezTo>
                    <a:pt x="6876" y="16406"/>
                    <a:pt x="7641" y="17789"/>
                    <a:pt x="8505" y="19097"/>
                  </a:cubicBezTo>
                  <a:cubicBezTo>
                    <a:pt x="8542" y="19171"/>
                    <a:pt x="8604" y="19245"/>
                    <a:pt x="8653" y="19319"/>
                  </a:cubicBezTo>
                  <a:cubicBezTo>
                    <a:pt x="8715" y="19270"/>
                    <a:pt x="8777" y="19221"/>
                    <a:pt x="8838" y="19159"/>
                  </a:cubicBezTo>
                  <a:cubicBezTo>
                    <a:pt x="8838" y="18431"/>
                    <a:pt x="8986" y="17715"/>
                    <a:pt x="9246" y="17036"/>
                  </a:cubicBezTo>
                  <a:cubicBezTo>
                    <a:pt x="9307" y="16851"/>
                    <a:pt x="9381" y="16665"/>
                    <a:pt x="9468" y="16480"/>
                  </a:cubicBezTo>
                  <a:cubicBezTo>
                    <a:pt x="9875" y="15616"/>
                    <a:pt x="10369" y="14802"/>
                    <a:pt x="10924" y="14036"/>
                  </a:cubicBezTo>
                  <a:cubicBezTo>
                    <a:pt x="11455" y="13283"/>
                    <a:pt x="12072" y="12444"/>
                    <a:pt x="12875" y="11790"/>
                  </a:cubicBezTo>
                  <a:cubicBezTo>
                    <a:pt x="13541" y="11284"/>
                    <a:pt x="14282" y="10864"/>
                    <a:pt x="15060" y="10543"/>
                  </a:cubicBezTo>
                  <a:cubicBezTo>
                    <a:pt x="14183" y="9136"/>
                    <a:pt x="8851" y="1050"/>
                    <a:pt x="8159" y="1"/>
                  </a:cubicBezTo>
                  <a:cubicBezTo>
                    <a:pt x="8128" y="1"/>
                    <a:pt x="8097" y="0"/>
                    <a:pt x="8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596;p82">
              <a:extLst>
                <a:ext uri="{FF2B5EF4-FFF2-40B4-BE49-F238E27FC236}">
                  <a16:creationId xmlns:a16="http://schemas.microsoft.com/office/drawing/2014/main" id="{B7684DEE-DA9D-4613-8F92-B25EC87C9998}"/>
                </a:ext>
              </a:extLst>
            </p:cNvPr>
            <p:cNvSpPr/>
            <p:nvPr/>
          </p:nvSpPr>
          <p:spPr>
            <a:xfrm>
              <a:off x="1275309" y="1947139"/>
              <a:ext cx="685071" cy="251023"/>
            </a:xfrm>
            <a:custGeom>
              <a:avLst/>
              <a:gdLst/>
              <a:ahLst/>
              <a:cxnLst/>
              <a:rect l="l" t="t" r="r" b="b"/>
              <a:pathLst>
                <a:path w="9148" h="3352" extrusionOk="0">
                  <a:moveTo>
                    <a:pt x="6424" y="0"/>
                  </a:moveTo>
                  <a:cubicBezTo>
                    <a:pt x="6065" y="0"/>
                    <a:pt x="5705" y="19"/>
                    <a:pt x="5346" y="55"/>
                  </a:cubicBezTo>
                  <a:cubicBezTo>
                    <a:pt x="4605" y="179"/>
                    <a:pt x="3877" y="376"/>
                    <a:pt x="3173" y="672"/>
                  </a:cubicBezTo>
                  <a:cubicBezTo>
                    <a:pt x="2149" y="1067"/>
                    <a:pt x="976" y="1611"/>
                    <a:pt x="161" y="2610"/>
                  </a:cubicBezTo>
                  <a:cubicBezTo>
                    <a:pt x="124" y="2660"/>
                    <a:pt x="63" y="2697"/>
                    <a:pt x="13" y="2722"/>
                  </a:cubicBezTo>
                  <a:lnTo>
                    <a:pt x="13" y="2783"/>
                  </a:lnTo>
                  <a:cubicBezTo>
                    <a:pt x="495" y="2327"/>
                    <a:pt x="1124" y="2018"/>
                    <a:pt x="1717" y="1722"/>
                  </a:cubicBezTo>
                  <a:cubicBezTo>
                    <a:pt x="2112" y="1536"/>
                    <a:pt x="2482" y="1290"/>
                    <a:pt x="2889" y="1129"/>
                  </a:cubicBezTo>
                  <a:cubicBezTo>
                    <a:pt x="2897" y="1127"/>
                    <a:pt x="2905" y="1126"/>
                    <a:pt x="2913" y="1126"/>
                  </a:cubicBezTo>
                  <a:cubicBezTo>
                    <a:pt x="2999" y="1126"/>
                    <a:pt x="3055" y="1246"/>
                    <a:pt x="2976" y="1314"/>
                  </a:cubicBezTo>
                  <a:cubicBezTo>
                    <a:pt x="2766" y="1401"/>
                    <a:pt x="2457" y="1536"/>
                    <a:pt x="2186" y="1685"/>
                  </a:cubicBezTo>
                  <a:cubicBezTo>
                    <a:pt x="1482" y="2043"/>
                    <a:pt x="754" y="2413"/>
                    <a:pt x="223" y="2907"/>
                  </a:cubicBezTo>
                  <a:cubicBezTo>
                    <a:pt x="137" y="2956"/>
                    <a:pt x="87" y="3055"/>
                    <a:pt x="1" y="3092"/>
                  </a:cubicBezTo>
                  <a:lnTo>
                    <a:pt x="1" y="3351"/>
                  </a:lnTo>
                  <a:cubicBezTo>
                    <a:pt x="112" y="3215"/>
                    <a:pt x="235" y="3079"/>
                    <a:pt x="359" y="2956"/>
                  </a:cubicBezTo>
                  <a:cubicBezTo>
                    <a:pt x="964" y="2302"/>
                    <a:pt x="1803" y="1981"/>
                    <a:pt x="2618" y="1672"/>
                  </a:cubicBezTo>
                  <a:cubicBezTo>
                    <a:pt x="3891" y="1153"/>
                    <a:pt x="5250" y="891"/>
                    <a:pt x="6620" y="891"/>
                  </a:cubicBezTo>
                  <a:cubicBezTo>
                    <a:pt x="6977" y="891"/>
                    <a:pt x="7334" y="908"/>
                    <a:pt x="7691" y="944"/>
                  </a:cubicBezTo>
                  <a:cubicBezTo>
                    <a:pt x="8098" y="993"/>
                    <a:pt x="8506" y="1055"/>
                    <a:pt x="8913" y="1154"/>
                  </a:cubicBezTo>
                  <a:lnTo>
                    <a:pt x="8913" y="1141"/>
                  </a:lnTo>
                  <a:cubicBezTo>
                    <a:pt x="8938" y="1067"/>
                    <a:pt x="8963" y="981"/>
                    <a:pt x="8987" y="919"/>
                  </a:cubicBezTo>
                  <a:cubicBezTo>
                    <a:pt x="8666" y="845"/>
                    <a:pt x="8333" y="759"/>
                    <a:pt x="8012" y="709"/>
                  </a:cubicBezTo>
                  <a:cubicBezTo>
                    <a:pt x="7604" y="634"/>
                    <a:pt x="7179" y="600"/>
                    <a:pt x="6747" y="600"/>
                  </a:cubicBezTo>
                  <a:cubicBezTo>
                    <a:pt x="5976" y="600"/>
                    <a:pt x="5184" y="708"/>
                    <a:pt x="4432" y="882"/>
                  </a:cubicBezTo>
                  <a:cubicBezTo>
                    <a:pt x="4358" y="907"/>
                    <a:pt x="4272" y="919"/>
                    <a:pt x="4198" y="919"/>
                  </a:cubicBezTo>
                  <a:cubicBezTo>
                    <a:pt x="4087" y="895"/>
                    <a:pt x="4050" y="759"/>
                    <a:pt x="4148" y="697"/>
                  </a:cubicBezTo>
                  <a:cubicBezTo>
                    <a:pt x="4506" y="574"/>
                    <a:pt x="4889" y="574"/>
                    <a:pt x="5259" y="512"/>
                  </a:cubicBezTo>
                  <a:cubicBezTo>
                    <a:pt x="5801" y="437"/>
                    <a:pt x="6343" y="401"/>
                    <a:pt x="6885" y="401"/>
                  </a:cubicBezTo>
                  <a:cubicBezTo>
                    <a:pt x="7146" y="401"/>
                    <a:pt x="7406" y="410"/>
                    <a:pt x="7666" y="426"/>
                  </a:cubicBezTo>
                  <a:cubicBezTo>
                    <a:pt x="8148" y="487"/>
                    <a:pt x="8629" y="475"/>
                    <a:pt x="9086" y="648"/>
                  </a:cubicBezTo>
                  <a:cubicBezTo>
                    <a:pt x="9111" y="598"/>
                    <a:pt x="9123" y="561"/>
                    <a:pt x="9148" y="512"/>
                  </a:cubicBezTo>
                  <a:cubicBezTo>
                    <a:pt x="9111" y="512"/>
                    <a:pt x="9086" y="487"/>
                    <a:pt x="9061" y="475"/>
                  </a:cubicBezTo>
                  <a:cubicBezTo>
                    <a:pt x="8543" y="129"/>
                    <a:pt x="7852" y="68"/>
                    <a:pt x="7197" y="31"/>
                  </a:cubicBezTo>
                  <a:cubicBezTo>
                    <a:pt x="6940" y="10"/>
                    <a:pt x="6682" y="0"/>
                    <a:pt x="64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597;p82">
              <a:extLst>
                <a:ext uri="{FF2B5EF4-FFF2-40B4-BE49-F238E27FC236}">
                  <a16:creationId xmlns:a16="http://schemas.microsoft.com/office/drawing/2014/main" id="{27C22E53-E236-44C2-AB5C-0620512E0E56}"/>
                </a:ext>
              </a:extLst>
            </p:cNvPr>
            <p:cNvSpPr/>
            <p:nvPr/>
          </p:nvSpPr>
          <p:spPr>
            <a:xfrm>
              <a:off x="760441" y="1269908"/>
              <a:ext cx="1827629" cy="1012329"/>
            </a:xfrm>
            <a:custGeom>
              <a:avLst/>
              <a:gdLst/>
              <a:ahLst/>
              <a:cxnLst/>
              <a:rect l="l" t="t" r="r" b="b"/>
              <a:pathLst>
                <a:path w="24405" h="13518" extrusionOk="0">
                  <a:moveTo>
                    <a:pt x="23466" y="1"/>
                  </a:moveTo>
                  <a:cubicBezTo>
                    <a:pt x="23602" y="433"/>
                    <a:pt x="23701" y="865"/>
                    <a:pt x="23775" y="1309"/>
                  </a:cubicBezTo>
                  <a:cubicBezTo>
                    <a:pt x="23775" y="1359"/>
                    <a:pt x="23762" y="1408"/>
                    <a:pt x="23725" y="1433"/>
                  </a:cubicBezTo>
                  <a:cubicBezTo>
                    <a:pt x="23750" y="1482"/>
                    <a:pt x="23762" y="1544"/>
                    <a:pt x="23750" y="1593"/>
                  </a:cubicBezTo>
                  <a:cubicBezTo>
                    <a:pt x="23725" y="1667"/>
                    <a:pt x="23664" y="1717"/>
                    <a:pt x="23590" y="1741"/>
                  </a:cubicBezTo>
                  <a:cubicBezTo>
                    <a:pt x="23269" y="1914"/>
                    <a:pt x="22923" y="2062"/>
                    <a:pt x="22602" y="2247"/>
                  </a:cubicBezTo>
                  <a:cubicBezTo>
                    <a:pt x="21874" y="2642"/>
                    <a:pt x="21207" y="3124"/>
                    <a:pt x="20602" y="3692"/>
                  </a:cubicBezTo>
                  <a:cubicBezTo>
                    <a:pt x="19812" y="4408"/>
                    <a:pt x="19393" y="5086"/>
                    <a:pt x="18788" y="5938"/>
                  </a:cubicBezTo>
                  <a:cubicBezTo>
                    <a:pt x="18380" y="6531"/>
                    <a:pt x="18084" y="7185"/>
                    <a:pt x="17887" y="7876"/>
                  </a:cubicBezTo>
                  <a:cubicBezTo>
                    <a:pt x="17739" y="8432"/>
                    <a:pt x="17640" y="8802"/>
                    <a:pt x="17701" y="9357"/>
                  </a:cubicBezTo>
                  <a:cubicBezTo>
                    <a:pt x="17701" y="9394"/>
                    <a:pt x="17689" y="9419"/>
                    <a:pt x="17664" y="9444"/>
                  </a:cubicBezTo>
                  <a:cubicBezTo>
                    <a:pt x="17677" y="9506"/>
                    <a:pt x="17664" y="9555"/>
                    <a:pt x="17640" y="9604"/>
                  </a:cubicBezTo>
                  <a:cubicBezTo>
                    <a:pt x="17541" y="9728"/>
                    <a:pt x="17442" y="9851"/>
                    <a:pt x="17306" y="9938"/>
                  </a:cubicBezTo>
                  <a:cubicBezTo>
                    <a:pt x="16911" y="10259"/>
                    <a:pt x="16430" y="10481"/>
                    <a:pt x="15924" y="10579"/>
                  </a:cubicBezTo>
                  <a:cubicBezTo>
                    <a:pt x="15893" y="10597"/>
                    <a:pt x="15861" y="10603"/>
                    <a:pt x="15830" y="10603"/>
                  </a:cubicBezTo>
                  <a:cubicBezTo>
                    <a:pt x="15750" y="10603"/>
                    <a:pt x="15671" y="10560"/>
                    <a:pt x="15591" y="10542"/>
                  </a:cubicBezTo>
                  <a:cubicBezTo>
                    <a:pt x="15270" y="10481"/>
                    <a:pt x="14961" y="10431"/>
                    <a:pt x="14640" y="10394"/>
                  </a:cubicBezTo>
                  <a:cubicBezTo>
                    <a:pt x="14247" y="10348"/>
                    <a:pt x="13850" y="10326"/>
                    <a:pt x="13455" y="10326"/>
                  </a:cubicBezTo>
                  <a:cubicBezTo>
                    <a:pt x="13008" y="10326"/>
                    <a:pt x="12561" y="10354"/>
                    <a:pt x="12122" y="10407"/>
                  </a:cubicBezTo>
                  <a:cubicBezTo>
                    <a:pt x="11085" y="10579"/>
                    <a:pt x="10073" y="10876"/>
                    <a:pt x="9110" y="11283"/>
                  </a:cubicBezTo>
                  <a:cubicBezTo>
                    <a:pt x="8666" y="11456"/>
                    <a:pt x="8234" y="11690"/>
                    <a:pt x="7851" y="11962"/>
                  </a:cubicBezTo>
                  <a:cubicBezTo>
                    <a:pt x="7505" y="12258"/>
                    <a:pt x="7197" y="12592"/>
                    <a:pt x="6925" y="12950"/>
                  </a:cubicBezTo>
                  <a:cubicBezTo>
                    <a:pt x="6888" y="13011"/>
                    <a:pt x="6826" y="13048"/>
                    <a:pt x="6765" y="13048"/>
                  </a:cubicBezTo>
                  <a:cubicBezTo>
                    <a:pt x="6725" y="13083"/>
                    <a:pt x="6676" y="13100"/>
                    <a:pt x="6629" y="13100"/>
                  </a:cubicBezTo>
                  <a:cubicBezTo>
                    <a:pt x="6560" y="13100"/>
                    <a:pt x="6493" y="13065"/>
                    <a:pt x="6456" y="12999"/>
                  </a:cubicBezTo>
                  <a:cubicBezTo>
                    <a:pt x="5950" y="12147"/>
                    <a:pt x="5419" y="11332"/>
                    <a:pt x="4925" y="10481"/>
                  </a:cubicBezTo>
                  <a:cubicBezTo>
                    <a:pt x="4395" y="9493"/>
                    <a:pt x="3765" y="8567"/>
                    <a:pt x="3197" y="7617"/>
                  </a:cubicBezTo>
                  <a:cubicBezTo>
                    <a:pt x="2185" y="5876"/>
                    <a:pt x="1185" y="4124"/>
                    <a:pt x="136" y="2408"/>
                  </a:cubicBezTo>
                  <a:cubicBezTo>
                    <a:pt x="87" y="2457"/>
                    <a:pt x="50" y="2494"/>
                    <a:pt x="0" y="2531"/>
                  </a:cubicBezTo>
                  <a:cubicBezTo>
                    <a:pt x="74" y="2642"/>
                    <a:pt x="148" y="2766"/>
                    <a:pt x="235" y="2877"/>
                  </a:cubicBezTo>
                  <a:cubicBezTo>
                    <a:pt x="642" y="3469"/>
                    <a:pt x="951" y="4111"/>
                    <a:pt x="1333" y="4728"/>
                  </a:cubicBezTo>
                  <a:cubicBezTo>
                    <a:pt x="1778" y="5481"/>
                    <a:pt x="2247" y="6234"/>
                    <a:pt x="2691" y="7000"/>
                  </a:cubicBezTo>
                  <a:cubicBezTo>
                    <a:pt x="3210" y="7938"/>
                    <a:pt x="3691" y="8888"/>
                    <a:pt x="4234" y="9827"/>
                  </a:cubicBezTo>
                  <a:cubicBezTo>
                    <a:pt x="4938" y="11012"/>
                    <a:pt x="5740" y="12147"/>
                    <a:pt x="6493" y="13320"/>
                  </a:cubicBezTo>
                  <a:cubicBezTo>
                    <a:pt x="6530" y="13394"/>
                    <a:pt x="6567" y="13456"/>
                    <a:pt x="6617" y="13517"/>
                  </a:cubicBezTo>
                  <a:cubicBezTo>
                    <a:pt x="6654" y="13493"/>
                    <a:pt x="6678" y="13468"/>
                    <a:pt x="6715" y="13456"/>
                  </a:cubicBezTo>
                  <a:cubicBezTo>
                    <a:pt x="6814" y="13394"/>
                    <a:pt x="6913" y="13307"/>
                    <a:pt x="6999" y="13221"/>
                  </a:cubicBezTo>
                  <a:cubicBezTo>
                    <a:pt x="8184" y="12011"/>
                    <a:pt x="9740" y="11209"/>
                    <a:pt x="11357" y="10752"/>
                  </a:cubicBezTo>
                  <a:cubicBezTo>
                    <a:pt x="12125" y="10614"/>
                    <a:pt x="12904" y="10546"/>
                    <a:pt x="13682" y="10546"/>
                  </a:cubicBezTo>
                  <a:cubicBezTo>
                    <a:pt x="14367" y="10546"/>
                    <a:pt x="15051" y="10599"/>
                    <a:pt x="15726" y="10703"/>
                  </a:cubicBezTo>
                  <a:cubicBezTo>
                    <a:pt x="15899" y="10703"/>
                    <a:pt x="16060" y="10678"/>
                    <a:pt x="16220" y="10629"/>
                  </a:cubicBezTo>
                  <a:cubicBezTo>
                    <a:pt x="16825" y="10468"/>
                    <a:pt x="17566" y="10012"/>
                    <a:pt x="17850" y="9629"/>
                  </a:cubicBezTo>
                  <a:cubicBezTo>
                    <a:pt x="17899" y="9580"/>
                    <a:pt x="17924" y="9506"/>
                    <a:pt x="17973" y="9456"/>
                  </a:cubicBezTo>
                  <a:cubicBezTo>
                    <a:pt x="17936" y="8962"/>
                    <a:pt x="17998" y="8481"/>
                    <a:pt x="18158" y="8024"/>
                  </a:cubicBezTo>
                  <a:cubicBezTo>
                    <a:pt x="19022" y="5346"/>
                    <a:pt x="20627" y="3741"/>
                    <a:pt x="22997" y="2334"/>
                  </a:cubicBezTo>
                  <a:cubicBezTo>
                    <a:pt x="23306" y="2161"/>
                    <a:pt x="23602" y="1926"/>
                    <a:pt x="23960" y="1852"/>
                  </a:cubicBezTo>
                  <a:lnTo>
                    <a:pt x="24022" y="1828"/>
                  </a:lnTo>
                  <a:lnTo>
                    <a:pt x="24034" y="1828"/>
                  </a:lnTo>
                  <a:cubicBezTo>
                    <a:pt x="24145" y="1766"/>
                    <a:pt x="24268" y="1704"/>
                    <a:pt x="24392" y="1630"/>
                  </a:cubicBezTo>
                  <a:lnTo>
                    <a:pt x="24404" y="1605"/>
                  </a:lnTo>
                  <a:lnTo>
                    <a:pt x="24404" y="1593"/>
                  </a:lnTo>
                  <a:cubicBezTo>
                    <a:pt x="24096" y="1050"/>
                    <a:pt x="23787" y="532"/>
                    <a:pt x="234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598;p82">
              <a:extLst>
                <a:ext uri="{FF2B5EF4-FFF2-40B4-BE49-F238E27FC236}">
                  <a16:creationId xmlns:a16="http://schemas.microsoft.com/office/drawing/2014/main" id="{409473C4-6E24-48D4-823B-505A99EA1944}"/>
                </a:ext>
              </a:extLst>
            </p:cNvPr>
            <p:cNvSpPr/>
            <p:nvPr/>
          </p:nvSpPr>
          <p:spPr>
            <a:xfrm>
              <a:off x="774295" y="1349441"/>
              <a:ext cx="485346" cy="860682"/>
            </a:xfrm>
            <a:custGeom>
              <a:avLst/>
              <a:gdLst/>
              <a:ahLst/>
              <a:cxnLst/>
              <a:rect l="l" t="t" r="r" b="b"/>
              <a:pathLst>
                <a:path w="6481" h="11493" extrusionOk="0">
                  <a:moveTo>
                    <a:pt x="50" y="0"/>
                  </a:moveTo>
                  <a:lnTo>
                    <a:pt x="50" y="62"/>
                  </a:lnTo>
                  <a:cubicBezTo>
                    <a:pt x="50" y="124"/>
                    <a:pt x="37" y="173"/>
                    <a:pt x="37" y="223"/>
                  </a:cubicBezTo>
                  <a:cubicBezTo>
                    <a:pt x="50" y="223"/>
                    <a:pt x="50" y="235"/>
                    <a:pt x="62" y="235"/>
                  </a:cubicBezTo>
                  <a:cubicBezTo>
                    <a:pt x="297" y="556"/>
                    <a:pt x="457" y="939"/>
                    <a:pt x="679" y="1272"/>
                  </a:cubicBezTo>
                  <a:cubicBezTo>
                    <a:pt x="926" y="1679"/>
                    <a:pt x="1198" y="2062"/>
                    <a:pt x="1432" y="2469"/>
                  </a:cubicBezTo>
                  <a:cubicBezTo>
                    <a:pt x="3033" y="5341"/>
                    <a:pt x="3578" y="6323"/>
                    <a:pt x="3563" y="6323"/>
                  </a:cubicBezTo>
                  <a:cubicBezTo>
                    <a:pt x="3539" y="6323"/>
                    <a:pt x="2241" y="4093"/>
                    <a:pt x="1358" y="2728"/>
                  </a:cubicBezTo>
                  <a:cubicBezTo>
                    <a:pt x="889" y="2012"/>
                    <a:pt x="408" y="1309"/>
                    <a:pt x="13" y="568"/>
                  </a:cubicBezTo>
                  <a:cubicBezTo>
                    <a:pt x="13" y="605"/>
                    <a:pt x="13" y="642"/>
                    <a:pt x="0" y="692"/>
                  </a:cubicBezTo>
                  <a:cubicBezTo>
                    <a:pt x="62" y="778"/>
                    <a:pt x="124" y="877"/>
                    <a:pt x="186" y="988"/>
                  </a:cubicBezTo>
                  <a:cubicBezTo>
                    <a:pt x="692" y="1852"/>
                    <a:pt x="1247" y="2691"/>
                    <a:pt x="1741" y="3568"/>
                  </a:cubicBezTo>
                  <a:cubicBezTo>
                    <a:pt x="2593" y="5037"/>
                    <a:pt x="3420" y="6530"/>
                    <a:pt x="4345" y="7962"/>
                  </a:cubicBezTo>
                  <a:cubicBezTo>
                    <a:pt x="4679" y="8505"/>
                    <a:pt x="4975" y="9048"/>
                    <a:pt x="5296" y="9604"/>
                  </a:cubicBezTo>
                  <a:cubicBezTo>
                    <a:pt x="5691" y="10221"/>
                    <a:pt x="6074" y="10838"/>
                    <a:pt x="6444" y="11480"/>
                  </a:cubicBezTo>
                  <a:cubicBezTo>
                    <a:pt x="6456" y="11480"/>
                    <a:pt x="6456" y="11493"/>
                    <a:pt x="6456" y="11493"/>
                  </a:cubicBezTo>
                  <a:cubicBezTo>
                    <a:pt x="6456" y="11283"/>
                    <a:pt x="6469" y="11073"/>
                    <a:pt x="6481" y="10851"/>
                  </a:cubicBezTo>
                  <a:cubicBezTo>
                    <a:pt x="6481" y="10801"/>
                    <a:pt x="6481" y="10752"/>
                    <a:pt x="6481" y="10703"/>
                  </a:cubicBezTo>
                  <a:cubicBezTo>
                    <a:pt x="6382" y="10678"/>
                    <a:pt x="6296" y="10616"/>
                    <a:pt x="6246" y="10530"/>
                  </a:cubicBezTo>
                  <a:cubicBezTo>
                    <a:pt x="4321" y="7246"/>
                    <a:pt x="2148" y="3543"/>
                    <a:pt x="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599;p82">
              <a:extLst>
                <a:ext uri="{FF2B5EF4-FFF2-40B4-BE49-F238E27FC236}">
                  <a16:creationId xmlns:a16="http://schemas.microsoft.com/office/drawing/2014/main" id="{F1B38173-578D-4B9D-8C64-BC5EEE103D56}"/>
                </a:ext>
              </a:extLst>
            </p:cNvPr>
            <p:cNvSpPr/>
            <p:nvPr/>
          </p:nvSpPr>
          <p:spPr>
            <a:xfrm>
              <a:off x="720000" y="457200"/>
              <a:ext cx="1896676" cy="1849272"/>
            </a:xfrm>
            <a:custGeom>
              <a:avLst/>
              <a:gdLst/>
              <a:ahLst/>
              <a:cxnLst/>
              <a:rect l="l" t="t" r="r" b="b"/>
              <a:pathLst>
                <a:path w="25327" h="24694" extrusionOk="0">
                  <a:moveTo>
                    <a:pt x="17291" y="570"/>
                  </a:moveTo>
                  <a:cubicBezTo>
                    <a:pt x="18192" y="1731"/>
                    <a:pt x="19056" y="3237"/>
                    <a:pt x="19994" y="4545"/>
                  </a:cubicBezTo>
                  <a:cubicBezTo>
                    <a:pt x="20883" y="5841"/>
                    <a:pt x="21710" y="7174"/>
                    <a:pt x="22525" y="8520"/>
                  </a:cubicBezTo>
                  <a:cubicBezTo>
                    <a:pt x="23029" y="9283"/>
                    <a:pt x="23510" y="10046"/>
                    <a:pt x="23990" y="10834"/>
                  </a:cubicBezTo>
                  <a:lnTo>
                    <a:pt x="23990" y="10834"/>
                  </a:lnTo>
                  <a:cubicBezTo>
                    <a:pt x="23976" y="10816"/>
                    <a:pt x="23954" y="10814"/>
                    <a:pt x="23932" y="10803"/>
                  </a:cubicBezTo>
                  <a:cubicBezTo>
                    <a:pt x="23228" y="9668"/>
                    <a:pt x="18562" y="2607"/>
                    <a:pt x="17242" y="607"/>
                  </a:cubicBezTo>
                  <a:lnTo>
                    <a:pt x="17291" y="570"/>
                  </a:lnTo>
                  <a:close/>
                  <a:moveTo>
                    <a:pt x="16531" y="421"/>
                  </a:moveTo>
                  <a:cubicBezTo>
                    <a:pt x="16562" y="421"/>
                    <a:pt x="16593" y="422"/>
                    <a:pt x="16624" y="422"/>
                  </a:cubicBezTo>
                  <a:cubicBezTo>
                    <a:pt x="17328" y="1471"/>
                    <a:pt x="22661" y="9557"/>
                    <a:pt x="23549" y="10964"/>
                  </a:cubicBezTo>
                  <a:cubicBezTo>
                    <a:pt x="22772" y="11285"/>
                    <a:pt x="22031" y="11705"/>
                    <a:pt x="21364" y="12223"/>
                  </a:cubicBezTo>
                  <a:cubicBezTo>
                    <a:pt x="20562" y="12865"/>
                    <a:pt x="19933" y="13717"/>
                    <a:pt x="19414" y="14457"/>
                  </a:cubicBezTo>
                  <a:cubicBezTo>
                    <a:pt x="18859" y="15223"/>
                    <a:pt x="18365" y="16050"/>
                    <a:pt x="17958" y="16901"/>
                  </a:cubicBezTo>
                  <a:cubicBezTo>
                    <a:pt x="17563" y="17741"/>
                    <a:pt x="17340" y="18654"/>
                    <a:pt x="17316" y="19592"/>
                  </a:cubicBezTo>
                  <a:cubicBezTo>
                    <a:pt x="17266" y="19642"/>
                    <a:pt x="17205" y="19691"/>
                    <a:pt x="17143" y="19740"/>
                  </a:cubicBezTo>
                  <a:cubicBezTo>
                    <a:pt x="17093" y="19666"/>
                    <a:pt x="17032" y="19592"/>
                    <a:pt x="16995" y="19518"/>
                  </a:cubicBezTo>
                  <a:cubicBezTo>
                    <a:pt x="16118" y="18210"/>
                    <a:pt x="15353" y="16827"/>
                    <a:pt x="14526" y="15494"/>
                  </a:cubicBezTo>
                  <a:cubicBezTo>
                    <a:pt x="13316" y="13519"/>
                    <a:pt x="12057" y="11556"/>
                    <a:pt x="10823" y="9594"/>
                  </a:cubicBezTo>
                  <a:cubicBezTo>
                    <a:pt x="10144" y="8532"/>
                    <a:pt x="9514" y="7421"/>
                    <a:pt x="8724" y="6434"/>
                  </a:cubicBezTo>
                  <a:cubicBezTo>
                    <a:pt x="8650" y="6360"/>
                    <a:pt x="8576" y="6286"/>
                    <a:pt x="8490" y="6199"/>
                  </a:cubicBezTo>
                  <a:cubicBezTo>
                    <a:pt x="8502" y="6174"/>
                    <a:pt x="8502" y="6162"/>
                    <a:pt x="8514" y="6137"/>
                  </a:cubicBezTo>
                  <a:cubicBezTo>
                    <a:pt x="8971" y="5162"/>
                    <a:pt x="9366" y="4360"/>
                    <a:pt x="9959" y="3669"/>
                  </a:cubicBezTo>
                  <a:cubicBezTo>
                    <a:pt x="10514" y="3064"/>
                    <a:pt x="11144" y="2545"/>
                    <a:pt x="11847" y="2126"/>
                  </a:cubicBezTo>
                  <a:cubicBezTo>
                    <a:pt x="13635" y="966"/>
                    <a:pt x="15126" y="421"/>
                    <a:pt x="16531" y="421"/>
                  </a:cubicBezTo>
                  <a:close/>
                  <a:moveTo>
                    <a:pt x="23833" y="11285"/>
                  </a:moveTo>
                  <a:cubicBezTo>
                    <a:pt x="23846" y="11371"/>
                    <a:pt x="23846" y="11470"/>
                    <a:pt x="23858" y="11569"/>
                  </a:cubicBezTo>
                  <a:cubicBezTo>
                    <a:pt x="23821" y="11569"/>
                    <a:pt x="23796" y="11569"/>
                    <a:pt x="23772" y="11581"/>
                  </a:cubicBezTo>
                  <a:cubicBezTo>
                    <a:pt x="23636" y="11630"/>
                    <a:pt x="23512" y="11692"/>
                    <a:pt x="23389" y="11754"/>
                  </a:cubicBezTo>
                  <a:cubicBezTo>
                    <a:pt x="22932" y="11951"/>
                    <a:pt x="22512" y="12198"/>
                    <a:pt x="22105" y="12495"/>
                  </a:cubicBezTo>
                  <a:cubicBezTo>
                    <a:pt x="21587" y="12840"/>
                    <a:pt x="21105" y="13260"/>
                    <a:pt x="20686" y="13729"/>
                  </a:cubicBezTo>
                  <a:cubicBezTo>
                    <a:pt x="20642" y="13799"/>
                    <a:pt x="20703" y="13869"/>
                    <a:pt x="20765" y="13869"/>
                  </a:cubicBezTo>
                  <a:cubicBezTo>
                    <a:pt x="20790" y="13869"/>
                    <a:pt x="20816" y="13857"/>
                    <a:pt x="20834" y="13828"/>
                  </a:cubicBezTo>
                  <a:cubicBezTo>
                    <a:pt x="21340" y="13297"/>
                    <a:pt x="21920" y="12853"/>
                    <a:pt x="22562" y="12482"/>
                  </a:cubicBezTo>
                  <a:cubicBezTo>
                    <a:pt x="22846" y="12322"/>
                    <a:pt x="23142" y="12186"/>
                    <a:pt x="23451" y="12075"/>
                  </a:cubicBezTo>
                  <a:cubicBezTo>
                    <a:pt x="23549" y="12025"/>
                    <a:pt x="23759" y="11988"/>
                    <a:pt x="23895" y="11927"/>
                  </a:cubicBezTo>
                  <a:cubicBezTo>
                    <a:pt x="23895" y="11976"/>
                    <a:pt x="23907" y="12025"/>
                    <a:pt x="23920" y="12075"/>
                  </a:cubicBezTo>
                  <a:cubicBezTo>
                    <a:pt x="23920" y="12124"/>
                    <a:pt x="23932" y="12174"/>
                    <a:pt x="23957" y="12223"/>
                  </a:cubicBezTo>
                  <a:cubicBezTo>
                    <a:pt x="23870" y="12260"/>
                    <a:pt x="23784" y="12322"/>
                    <a:pt x="23698" y="12346"/>
                  </a:cubicBezTo>
                  <a:cubicBezTo>
                    <a:pt x="23364" y="12519"/>
                    <a:pt x="23031" y="12680"/>
                    <a:pt x="22710" y="12865"/>
                  </a:cubicBezTo>
                  <a:cubicBezTo>
                    <a:pt x="21426" y="13618"/>
                    <a:pt x="20328" y="14630"/>
                    <a:pt x="19488" y="15864"/>
                  </a:cubicBezTo>
                  <a:cubicBezTo>
                    <a:pt x="18748" y="16852"/>
                    <a:pt x="18118" y="17963"/>
                    <a:pt x="17970" y="19197"/>
                  </a:cubicBezTo>
                  <a:cubicBezTo>
                    <a:pt x="17933" y="19419"/>
                    <a:pt x="17921" y="19654"/>
                    <a:pt x="17933" y="19876"/>
                  </a:cubicBezTo>
                  <a:cubicBezTo>
                    <a:pt x="17871" y="19802"/>
                    <a:pt x="17797" y="19740"/>
                    <a:pt x="17723" y="19691"/>
                  </a:cubicBezTo>
                  <a:cubicBezTo>
                    <a:pt x="17735" y="19666"/>
                    <a:pt x="17735" y="19629"/>
                    <a:pt x="17735" y="19605"/>
                  </a:cubicBezTo>
                  <a:cubicBezTo>
                    <a:pt x="17748" y="18728"/>
                    <a:pt x="17958" y="17864"/>
                    <a:pt x="18328" y="17074"/>
                  </a:cubicBezTo>
                  <a:cubicBezTo>
                    <a:pt x="18735" y="16235"/>
                    <a:pt x="19204" y="15445"/>
                    <a:pt x="19747" y="14704"/>
                  </a:cubicBezTo>
                  <a:cubicBezTo>
                    <a:pt x="20254" y="13976"/>
                    <a:pt x="20858" y="13161"/>
                    <a:pt x="21611" y="12544"/>
                  </a:cubicBezTo>
                  <a:cubicBezTo>
                    <a:pt x="22278" y="12038"/>
                    <a:pt x="23006" y="11630"/>
                    <a:pt x="23772" y="11322"/>
                  </a:cubicBezTo>
                  <a:cubicBezTo>
                    <a:pt x="23796" y="11310"/>
                    <a:pt x="23821" y="11297"/>
                    <a:pt x="23833" y="11285"/>
                  </a:cubicBezTo>
                  <a:close/>
                  <a:moveTo>
                    <a:pt x="17637" y="19864"/>
                  </a:moveTo>
                  <a:cubicBezTo>
                    <a:pt x="17723" y="19926"/>
                    <a:pt x="17797" y="20000"/>
                    <a:pt x="17871" y="20086"/>
                  </a:cubicBezTo>
                  <a:cubicBezTo>
                    <a:pt x="17884" y="20111"/>
                    <a:pt x="17908" y="20135"/>
                    <a:pt x="17921" y="20160"/>
                  </a:cubicBezTo>
                  <a:cubicBezTo>
                    <a:pt x="17772" y="20284"/>
                    <a:pt x="17846" y="20271"/>
                    <a:pt x="17723" y="20370"/>
                  </a:cubicBezTo>
                  <a:cubicBezTo>
                    <a:pt x="17464" y="20604"/>
                    <a:pt x="17168" y="20777"/>
                    <a:pt x="16847" y="20901"/>
                  </a:cubicBezTo>
                  <a:cubicBezTo>
                    <a:pt x="16760" y="20925"/>
                    <a:pt x="16674" y="20962"/>
                    <a:pt x="16575" y="20987"/>
                  </a:cubicBezTo>
                  <a:cubicBezTo>
                    <a:pt x="16624" y="20851"/>
                    <a:pt x="16674" y="20716"/>
                    <a:pt x="16736" y="20592"/>
                  </a:cubicBezTo>
                  <a:cubicBezTo>
                    <a:pt x="16760" y="20543"/>
                    <a:pt x="16785" y="20481"/>
                    <a:pt x="16797" y="20419"/>
                  </a:cubicBezTo>
                  <a:cubicBezTo>
                    <a:pt x="16810" y="20419"/>
                    <a:pt x="16822" y="20407"/>
                    <a:pt x="16847" y="20407"/>
                  </a:cubicBezTo>
                  <a:cubicBezTo>
                    <a:pt x="17143" y="20284"/>
                    <a:pt x="17414" y="20098"/>
                    <a:pt x="17637" y="19864"/>
                  </a:cubicBezTo>
                  <a:close/>
                  <a:moveTo>
                    <a:pt x="8132" y="6347"/>
                  </a:moveTo>
                  <a:cubicBezTo>
                    <a:pt x="8465" y="6656"/>
                    <a:pt x="8786" y="7174"/>
                    <a:pt x="9095" y="7643"/>
                  </a:cubicBezTo>
                  <a:cubicBezTo>
                    <a:pt x="9798" y="8668"/>
                    <a:pt x="10415" y="9742"/>
                    <a:pt x="11082" y="10766"/>
                  </a:cubicBezTo>
                  <a:cubicBezTo>
                    <a:pt x="12168" y="12495"/>
                    <a:pt x="13279" y="14210"/>
                    <a:pt x="14328" y="15951"/>
                  </a:cubicBezTo>
                  <a:cubicBezTo>
                    <a:pt x="15168" y="17284"/>
                    <a:pt x="15921" y="18654"/>
                    <a:pt x="16797" y="19963"/>
                  </a:cubicBezTo>
                  <a:lnTo>
                    <a:pt x="16698" y="20012"/>
                  </a:lnTo>
                  <a:cubicBezTo>
                    <a:pt x="16081" y="19617"/>
                    <a:pt x="15341" y="19543"/>
                    <a:pt x="14637" y="19506"/>
                  </a:cubicBezTo>
                  <a:cubicBezTo>
                    <a:pt x="14369" y="19485"/>
                    <a:pt x="14099" y="19475"/>
                    <a:pt x="13829" y="19475"/>
                  </a:cubicBezTo>
                  <a:cubicBezTo>
                    <a:pt x="13453" y="19475"/>
                    <a:pt x="13078" y="19495"/>
                    <a:pt x="12711" y="19531"/>
                  </a:cubicBezTo>
                  <a:cubicBezTo>
                    <a:pt x="11934" y="19654"/>
                    <a:pt x="11168" y="19864"/>
                    <a:pt x="10440" y="20172"/>
                  </a:cubicBezTo>
                  <a:cubicBezTo>
                    <a:pt x="9379" y="20580"/>
                    <a:pt x="8181" y="21135"/>
                    <a:pt x="7305" y="22172"/>
                  </a:cubicBezTo>
                  <a:cubicBezTo>
                    <a:pt x="5305" y="18778"/>
                    <a:pt x="3058" y="14926"/>
                    <a:pt x="898" y="11297"/>
                  </a:cubicBezTo>
                  <a:cubicBezTo>
                    <a:pt x="1219" y="9828"/>
                    <a:pt x="2182" y="8495"/>
                    <a:pt x="3565" y="7606"/>
                  </a:cubicBezTo>
                  <a:lnTo>
                    <a:pt x="3577" y="7606"/>
                  </a:lnTo>
                  <a:cubicBezTo>
                    <a:pt x="4811" y="6816"/>
                    <a:pt x="6330" y="6397"/>
                    <a:pt x="8132" y="6347"/>
                  </a:cubicBezTo>
                  <a:close/>
                  <a:moveTo>
                    <a:pt x="13839" y="19883"/>
                  </a:moveTo>
                  <a:cubicBezTo>
                    <a:pt x="14097" y="19883"/>
                    <a:pt x="14355" y="19893"/>
                    <a:pt x="14612" y="19913"/>
                  </a:cubicBezTo>
                  <a:cubicBezTo>
                    <a:pt x="15267" y="19950"/>
                    <a:pt x="15958" y="20012"/>
                    <a:pt x="16476" y="20370"/>
                  </a:cubicBezTo>
                  <a:cubicBezTo>
                    <a:pt x="16501" y="20382"/>
                    <a:pt x="16538" y="20395"/>
                    <a:pt x="16563" y="20407"/>
                  </a:cubicBezTo>
                  <a:cubicBezTo>
                    <a:pt x="16538" y="20444"/>
                    <a:pt x="16526" y="20493"/>
                    <a:pt x="16501" y="20530"/>
                  </a:cubicBezTo>
                  <a:cubicBezTo>
                    <a:pt x="16044" y="20358"/>
                    <a:pt x="15563" y="20370"/>
                    <a:pt x="15081" y="20321"/>
                  </a:cubicBezTo>
                  <a:cubicBezTo>
                    <a:pt x="14814" y="20300"/>
                    <a:pt x="14547" y="20290"/>
                    <a:pt x="14279" y="20290"/>
                  </a:cubicBezTo>
                  <a:cubicBezTo>
                    <a:pt x="13744" y="20290"/>
                    <a:pt x="13209" y="20329"/>
                    <a:pt x="12674" y="20395"/>
                  </a:cubicBezTo>
                  <a:cubicBezTo>
                    <a:pt x="12316" y="20469"/>
                    <a:pt x="11909" y="20469"/>
                    <a:pt x="11563" y="20580"/>
                  </a:cubicBezTo>
                  <a:cubicBezTo>
                    <a:pt x="11465" y="20641"/>
                    <a:pt x="11489" y="20777"/>
                    <a:pt x="11600" y="20802"/>
                  </a:cubicBezTo>
                  <a:lnTo>
                    <a:pt x="11613" y="20802"/>
                  </a:lnTo>
                  <a:cubicBezTo>
                    <a:pt x="11687" y="20802"/>
                    <a:pt x="11773" y="20790"/>
                    <a:pt x="11847" y="20765"/>
                  </a:cubicBezTo>
                  <a:cubicBezTo>
                    <a:pt x="12599" y="20591"/>
                    <a:pt x="13391" y="20483"/>
                    <a:pt x="14162" y="20483"/>
                  </a:cubicBezTo>
                  <a:cubicBezTo>
                    <a:pt x="14594" y="20483"/>
                    <a:pt x="15019" y="20517"/>
                    <a:pt x="15427" y="20592"/>
                  </a:cubicBezTo>
                  <a:cubicBezTo>
                    <a:pt x="15748" y="20641"/>
                    <a:pt x="16081" y="20728"/>
                    <a:pt x="16402" y="20802"/>
                  </a:cubicBezTo>
                  <a:cubicBezTo>
                    <a:pt x="16378" y="20876"/>
                    <a:pt x="16353" y="20962"/>
                    <a:pt x="16328" y="21024"/>
                  </a:cubicBezTo>
                  <a:lnTo>
                    <a:pt x="16328" y="21036"/>
                  </a:lnTo>
                  <a:cubicBezTo>
                    <a:pt x="15933" y="20938"/>
                    <a:pt x="15513" y="20876"/>
                    <a:pt x="15106" y="20839"/>
                  </a:cubicBezTo>
                  <a:cubicBezTo>
                    <a:pt x="14734" y="20799"/>
                    <a:pt x="14360" y="20779"/>
                    <a:pt x="13988" y="20779"/>
                  </a:cubicBezTo>
                  <a:cubicBezTo>
                    <a:pt x="12634" y="20779"/>
                    <a:pt x="11291" y="21042"/>
                    <a:pt x="10033" y="21555"/>
                  </a:cubicBezTo>
                  <a:cubicBezTo>
                    <a:pt x="9230" y="21864"/>
                    <a:pt x="8379" y="22197"/>
                    <a:pt x="7774" y="22839"/>
                  </a:cubicBezTo>
                  <a:cubicBezTo>
                    <a:pt x="7650" y="22962"/>
                    <a:pt x="7527" y="23098"/>
                    <a:pt x="7416" y="23234"/>
                  </a:cubicBezTo>
                  <a:lnTo>
                    <a:pt x="7416" y="22974"/>
                  </a:lnTo>
                  <a:cubicBezTo>
                    <a:pt x="7502" y="22937"/>
                    <a:pt x="7552" y="22839"/>
                    <a:pt x="7638" y="22789"/>
                  </a:cubicBezTo>
                  <a:cubicBezTo>
                    <a:pt x="8169" y="22308"/>
                    <a:pt x="8897" y="21938"/>
                    <a:pt x="9601" y="21567"/>
                  </a:cubicBezTo>
                  <a:cubicBezTo>
                    <a:pt x="9872" y="21431"/>
                    <a:pt x="10181" y="21296"/>
                    <a:pt x="10391" y="21197"/>
                  </a:cubicBezTo>
                  <a:cubicBezTo>
                    <a:pt x="10467" y="21132"/>
                    <a:pt x="10418" y="21018"/>
                    <a:pt x="10338" y="21018"/>
                  </a:cubicBezTo>
                  <a:cubicBezTo>
                    <a:pt x="10327" y="21018"/>
                    <a:pt x="10316" y="21020"/>
                    <a:pt x="10304" y="21024"/>
                  </a:cubicBezTo>
                  <a:cubicBezTo>
                    <a:pt x="9897" y="21172"/>
                    <a:pt x="9527" y="21419"/>
                    <a:pt x="9132" y="21604"/>
                  </a:cubicBezTo>
                  <a:cubicBezTo>
                    <a:pt x="8539" y="21901"/>
                    <a:pt x="7910" y="22209"/>
                    <a:pt x="7428" y="22666"/>
                  </a:cubicBezTo>
                  <a:lnTo>
                    <a:pt x="7428" y="22617"/>
                  </a:lnTo>
                  <a:lnTo>
                    <a:pt x="7428" y="22604"/>
                  </a:lnTo>
                  <a:cubicBezTo>
                    <a:pt x="7478" y="22579"/>
                    <a:pt x="7539" y="22542"/>
                    <a:pt x="7576" y="22493"/>
                  </a:cubicBezTo>
                  <a:cubicBezTo>
                    <a:pt x="8391" y="21493"/>
                    <a:pt x="9564" y="20950"/>
                    <a:pt x="10588" y="20555"/>
                  </a:cubicBezTo>
                  <a:cubicBezTo>
                    <a:pt x="11292" y="20271"/>
                    <a:pt x="12020" y="20061"/>
                    <a:pt x="12761" y="19938"/>
                  </a:cubicBezTo>
                  <a:cubicBezTo>
                    <a:pt x="13120" y="19902"/>
                    <a:pt x="13480" y="19883"/>
                    <a:pt x="13839" y="19883"/>
                  </a:cubicBezTo>
                  <a:close/>
                  <a:moveTo>
                    <a:pt x="775" y="11902"/>
                  </a:moveTo>
                  <a:cubicBezTo>
                    <a:pt x="2873" y="15445"/>
                    <a:pt x="5046" y="19148"/>
                    <a:pt x="6971" y="22431"/>
                  </a:cubicBezTo>
                  <a:cubicBezTo>
                    <a:pt x="7021" y="22518"/>
                    <a:pt x="7107" y="22579"/>
                    <a:pt x="7206" y="22604"/>
                  </a:cubicBezTo>
                  <a:cubicBezTo>
                    <a:pt x="7206" y="22654"/>
                    <a:pt x="7206" y="22703"/>
                    <a:pt x="7206" y="22765"/>
                  </a:cubicBezTo>
                  <a:cubicBezTo>
                    <a:pt x="7206" y="22974"/>
                    <a:pt x="7181" y="23184"/>
                    <a:pt x="7194" y="23407"/>
                  </a:cubicBezTo>
                  <a:cubicBezTo>
                    <a:pt x="7181" y="23394"/>
                    <a:pt x="7181" y="23394"/>
                    <a:pt x="7181" y="23382"/>
                  </a:cubicBezTo>
                  <a:cubicBezTo>
                    <a:pt x="6799" y="22752"/>
                    <a:pt x="6416" y="22123"/>
                    <a:pt x="6021" y="21506"/>
                  </a:cubicBezTo>
                  <a:cubicBezTo>
                    <a:pt x="5712" y="20962"/>
                    <a:pt x="5404" y="20407"/>
                    <a:pt x="5070" y="19876"/>
                  </a:cubicBezTo>
                  <a:cubicBezTo>
                    <a:pt x="4145" y="18444"/>
                    <a:pt x="3318" y="16938"/>
                    <a:pt x="2466" y="15469"/>
                  </a:cubicBezTo>
                  <a:cubicBezTo>
                    <a:pt x="1972" y="14593"/>
                    <a:pt x="1417" y="13754"/>
                    <a:pt x="911" y="12890"/>
                  </a:cubicBezTo>
                  <a:cubicBezTo>
                    <a:pt x="849" y="12778"/>
                    <a:pt x="787" y="12680"/>
                    <a:pt x="725" y="12593"/>
                  </a:cubicBezTo>
                  <a:cubicBezTo>
                    <a:pt x="725" y="12556"/>
                    <a:pt x="725" y="12519"/>
                    <a:pt x="725" y="12482"/>
                  </a:cubicBezTo>
                  <a:lnTo>
                    <a:pt x="738" y="12470"/>
                  </a:lnTo>
                  <a:cubicBezTo>
                    <a:pt x="1133" y="13223"/>
                    <a:pt x="1627" y="13926"/>
                    <a:pt x="2083" y="14630"/>
                  </a:cubicBezTo>
                  <a:cubicBezTo>
                    <a:pt x="2967" y="15996"/>
                    <a:pt x="4270" y="18228"/>
                    <a:pt x="4293" y="18228"/>
                  </a:cubicBezTo>
                  <a:cubicBezTo>
                    <a:pt x="4308" y="18228"/>
                    <a:pt x="3761" y="17247"/>
                    <a:pt x="2157" y="14383"/>
                  </a:cubicBezTo>
                  <a:cubicBezTo>
                    <a:pt x="1935" y="13963"/>
                    <a:pt x="1651" y="13581"/>
                    <a:pt x="1404" y="13173"/>
                  </a:cubicBezTo>
                  <a:cubicBezTo>
                    <a:pt x="1182" y="12840"/>
                    <a:pt x="1022" y="12470"/>
                    <a:pt x="787" y="12137"/>
                  </a:cubicBezTo>
                  <a:cubicBezTo>
                    <a:pt x="787" y="12137"/>
                    <a:pt x="775" y="12124"/>
                    <a:pt x="762" y="12124"/>
                  </a:cubicBezTo>
                  <a:cubicBezTo>
                    <a:pt x="762" y="12075"/>
                    <a:pt x="775" y="12025"/>
                    <a:pt x="775" y="11976"/>
                  </a:cubicBezTo>
                  <a:lnTo>
                    <a:pt x="775" y="11902"/>
                  </a:lnTo>
                  <a:close/>
                  <a:moveTo>
                    <a:pt x="24006" y="10840"/>
                  </a:moveTo>
                  <a:lnTo>
                    <a:pt x="24006" y="10840"/>
                  </a:lnTo>
                  <a:cubicBezTo>
                    <a:pt x="24315" y="11371"/>
                    <a:pt x="24636" y="11890"/>
                    <a:pt x="24932" y="12420"/>
                  </a:cubicBezTo>
                  <a:lnTo>
                    <a:pt x="24932" y="12433"/>
                  </a:lnTo>
                  <a:lnTo>
                    <a:pt x="24932" y="12470"/>
                  </a:lnTo>
                  <a:cubicBezTo>
                    <a:pt x="24808" y="12544"/>
                    <a:pt x="24685" y="12606"/>
                    <a:pt x="24574" y="12667"/>
                  </a:cubicBezTo>
                  <a:lnTo>
                    <a:pt x="24562" y="12667"/>
                  </a:lnTo>
                  <a:lnTo>
                    <a:pt x="24500" y="12692"/>
                  </a:lnTo>
                  <a:cubicBezTo>
                    <a:pt x="24142" y="12766"/>
                    <a:pt x="23846" y="13001"/>
                    <a:pt x="23537" y="13173"/>
                  </a:cubicBezTo>
                  <a:cubicBezTo>
                    <a:pt x="21167" y="14593"/>
                    <a:pt x="19562" y="16185"/>
                    <a:pt x="18698" y="18864"/>
                  </a:cubicBezTo>
                  <a:cubicBezTo>
                    <a:pt x="18538" y="19321"/>
                    <a:pt x="18476" y="19814"/>
                    <a:pt x="18513" y="20296"/>
                  </a:cubicBezTo>
                  <a:cubicBezTo>
                    <a:pt x="18464" y="20345"/>
                    <a:pt x="18439" y="20419"/>
                    <a:pt x="18390" y="20469"/>
                  </a:cubicBezTo>
                  <a:cubicBezTo>
                    <a:pt x="18106" y="20851"/>
                    <a:pt x="17365" y="21320"/>
                    <a:pt x="16760" y="21469"/>
                  </a:cubicBezTo>
                  <a:cubicBezTo>
                    <a:pt x="16600" y="21518"/>
                    <a:pt x="16439" y="21543"/>
                    <a:pt x="16266" y="21555"/>
                  </a:cubicBezTo>
                  <a:cubicBezTo>
                    <a:pt x="15588" y="21445"/>
                    <a:pt x="14902" y="21389"/>
                    <a:pt x="14215" y="21389"/>
                  </a:cubicBezTo>
                  <a:cubicBezTo>
                    <a:pt x="13439" y="21389"/>
                    <a:pt x="12663" y="21460"/>
                    <a:pt x="11897" y="21604"/>
                  </a:cubicBezTo>
                  <a:cubicBezTo>
                    <a:pt x="10280" y="22049"/>
                    <a:pt x="8724" y="22851"/>
                    <a:pt x="7539" y="24061"/>
                  </a:cubicBezTo>
                  <a:cubicBezTo>
                    <a:pt x="7453" y="24147"/>
                    <a:pt x="7354" y="24234"/>
                    <a:pt x="7255" y="24295"/>
                  </a:cubicBezTo>
                  <a:cubicBezTo>
                    <a:pt x="7218" y="24320"/>
                    <a:pt x="7194" y="24332"/>
                    <a:pt x="7157" y="24357"/>
                  </a:cubicBezTo>
                  <a:cubicBezTo>
                    <a:pt x="7107" y="24295"/>
                    <a:pt x="7070" y="24234"/>
                    <a:pt x="7033" y="24172"/>
                  </a:cubicBezTo>
                  <a:cubicBezTo>
                    <a:pt x="6280" y="22987"/>
                    <a:pt x="5490" y="21851"/>
                    <a:pt x="4762" y="20666"/>
                  </a:cubicBezTo>
                  <a:cubicBezTo>
                    <a:pt x="4231" y="19740"/>
                    <a:pt x="3750" y="18778"/>
                    <a:pt x="3219" y="17839"/>
                  </a:cubicBezTo>
                  <a:cubicBezTo>
                    <a:pt x="2787" y="17062"/>
                    <a:pt x="2318" y="16333"/>
                    <a:pt x="1873" y="15568"/>
                  </a:cubicBezTo>
                  <a:cubicBezTo>
                    <a:pt x="1491" y="14951"/>
                    <a:pt x="1182" y="14309"/>
                    <a:pt x="775" y="13717"/>
                  </a:cubicBezTo>
                  <a:cubicBezTo>
                    <a:pt x="688" y="13605"/>
                    <a:pt x="614" y="13482"/>
                    <a:pt x="528" y="13371"/>
                  </a:cubicBezTo>
                  <a:cubicBezTo>
                    <a:pt x="590" y="13346"/>
                    <a:pt x="627" y="13309"/>
                    <a:pt x="664" y="13260"/>
                  </a:cubicBezTo>
                  <a:cubicBezTo>
                    <a:pt x="1725" y="14963"/>
                    <a:pt x="2725" y="16716"/>
                    <a:pt x="3725" y="18457"/>
                  </a:cubicBezTo>
                  <a:cubicBezTo>
                    <a:pt x="4305" y="19407"/>
                    <a:pt x="4922" y="20333"/>
                    <a:pt x="5465" y="21320"/>
                  </a:cubicBezTo>
                  <a:cubicBezTo>
                    <a:pt x="5947" y="22172"/>
                    <a:pt x="6490" y="22987"/>
                    <a:pt x="6996" y="23839"/>
                  </a:cubicBezTo>
                  <a:cubicBezTo>
                    <a:pt x="7033" y="23904"/>
                    <a:pt x="7100" y="23940"/>
                    <a:pt x="7169" y="23940"/>
                  </a:cubicBezTo>
                  <a:cubicBezTo>
                    <a:pt x="7216" y="23940"/>
                    <a:pt x="7265" y="23923"/>
                    <a:pt x="7305" y="23888"/>
                  </a:cubicBezTo>
                  <a:cubicBezTo>
                    <a:pt x="7366" y="23888"/>
                    <a:pt x="7428" y="23851"/>
                    <a:pt x="7453" y="23789"/>
                  </a:cubicBezTo>
                  <a:cubicBezTo>
                    <a:pt x="7724" y="23431"/>
                    <a:pt x="8033" y="23098"/>
                    <a:pt x="8379" y="22802"/>
                  </a:cubicBezTo>
                  <a:cubicBezTo>
                    <a:pt x="8774" y="22530"/>
                    <a:pt x="9193" y="22296"/>
                    <a:pt x="9650" y="22123"/>
                  </a:cubicBezTo>
                  <a:cubicBezTo>
                    <a:pt x="10613" y="21715"/>
                    <a:pt x="11613" y="21419"/>
                    <a:pt x="12650" y="21246"/>
                  </a:cubicBezTo>
                  <a:cubicBezTo>
                    <a:pt x="13095" y="21194"/>
                    <a:pt x="13541" y="21166"/>
                    <a:pt x="13987" y="21166"/>
                  </a:cubicBezTo>
                  <a:cubicBezTo>
                    <a:pt x="14381" y="21166"/>
                    <a:pt x="14774" y="21188"/>
                    <a:pt x="15168" y="21234"/>
                  </a:cubicBezTo>
                  <a:cubicBezTo>
                    <a:pt x="15489" y="21271"/>
                    <a:pt x="15810" y="21320"/>
                    <a:pt x="16118" y="21382"/>
                  </a:cubicBezTo>
                  <a:cubicBezTo>
                    <a:pt x="16198" y="21400"/>
                    <a:pt x="16284" y="21443"/>
                    <a:pt x="16363" y="21443"/>
                  </a:cubicBezTo>
                  <a:cubicBezTo>
                    <a:pt x="16394" y="21443"/>
                    <a:pt x="16424" y="21437"/>
                    <a:pt x="16452" y="21419"/>
                  </a:cubicBezTo>
                  <a:cubicBezTo>
                    <a:pt x="16958" y="21320"/>
                    <a:pt x="17439" y="21098"/>
                    <a:pt x="17846" y="20777"/>
                  </a:cubicBezTo>
                  <a:cubicBezTo>
                    <a:pt x="17970" y="20691"/>
                    <a:pt x="18081" y="20567"/>
                    <a:pt x="18167" y="20444"/>
                  </a:cubicBezTo>
                  <a:cubicBezTo>
                    <a:pt x="18192" y="20395"/>
                    <a:pt x="18204" y="20345"/>
                    <a:pt x="18204" y="20284"/>
                  </a:cubicBezTo>
                  <a:cubicBezTo>
                    <a:pt x="18229" y="20259"/>
                    <a:pt x="18241" y="20234"/>
                    <a:pt x="18241" y="20197"/>
                  </a:cubicBezTo>
                  <a:cubicBezTo>
                    <a:pt x="18167" y="19629"/>
                    <a:pt x="18266" y="19271"/>
                    <a:pt x="18427" y="18716"/>
                  </a:cubicBezTo>
                  <a:cubicBezTo>
                    <a:pt x="18612" y="18025"/>
                    <a:pt x="18920" y="17370"/>
                    <a:pt x="19328" y="16778"/>
                  </a:cubicBezTo>
                  <a:cubicBezTo>
                    <a:pt x="19920" y="15914"/>
                    <a:pt x="20352" y="15235"/>
                    <a:pt x="21130" y="14531"/>
                  </a:cubicBezTo>
                  <a:cubicBezTo>
                    <a:pt x="21735" y="13963"/>
                    <a:pt x="22414" y="13482"/>
                    <a:pt x="23142" y="13087"/>
                  </a:cubicBezTo>
                  <a:cubicBezTo>
                    <a:pt x="23463" y="12902"/>
                    <a:pt x="23796" y="12754"/>
                    <a:pt x="24130" y="12581"/>
                  </a:cubicBezTo>
                  <a:cubicBezTo>
                    <a:pt x="24204" y="12556"/>
                    <a:pt x="24253" y="12507"/>
                    <a:pt x="24278" y="12433"/>
                  </a:cubicBezTo>
                  <a:cubicBezTo>
                    <a:pt x="24290" y="12383"/>
                    <a:pt x="24290" y="12322"/>
                    <a:pt x="24253" y="12272"/>
                  </a:cubicBezTo>
                  <a:cubicBezTo>
                    <a:pt x="24290" y="12248"/>
                    <a:pt x="24315" y="12198"/>
                    <a:pt x="24315" y="12149"/>
                  </a:cubicBezTo>
                  <a:cubicBezTo>
                    <a:pt x="24241" y="11705"/>
                    <a:pt x="24130" y="11272"/>
                    <a:pt x="24006" y="10840"/>
                  </a:cubicBezTo>
                  <a:close/>
                  <a:moveTo>
                    <a:pt x="16506" y="1"/>
                  </a:moveTo>
                  <a:cubicBezTo>
                    <a:pt x="15018" y="1"/>
                    <a:pt x="13454" y="560"/>
                    <a:pt x="11600" y="1768"/>
                  </a:cubicBezTo>
                  <a:cubicBezTo>
                    <a:pt x="10872" y="2212"/>
                    <a:pt x="10206" y="2755"/>
                    <a:pt x="9625" y="3385"/>
                  </a:cubicBezTo>
                  <a:cubicBezTo>
                    <a:pt x="8959" y="4162"/>
                    <a:pt x="8502" y="5138"/>
                    <a:pt x="8132" y="5928"/>
                  </a:cubicBezTo>
                  <a:lnTo>
                    <a:pt x="8107" y="5928"/>
                  </a:lnTo>
                  <a:lnTo>
                    <a:pt x="8070" y="5903"/>
                  </a:lnTo>
                  <a:cubicBezTo>
                    <a:pt x="8057" y="5900"/>
                    <a:pt x="8044" y="5898"/>
                    <a:pt x="8033" y="5898"/>
                  </a:cubicBezTo>
                  <a:cubicBezTo>
                    <a:pt x="8001" y="5898"/>
                    <a:pt x="7974" y="5910"/>
                    <a:pt x="7947" y="5928"/>
                  </a:cubicBezTo>
                  <a:cubicBezTo>
                    <a:pt x="6144" y="6002"/>
                    <a:pt x="4589" y="6446"/>
                    <a:pt x="3330" y="7248"/>
                  </a:cubicBezTo>
                  <a:cubicBezTo>
                    <a:pt x="1849" y="8199"/>
                    <a:pt x="812" y="9643"/>
                    <a:pt x="466" y="11211"/>
                  </a:cubicBezTo>
                  <a:cubicBezTo>
                    <a:pt x="466" y="11260"/>
                    <a:pt x="466" y="11310"/>
                    <a:pt x="466" y="11359"/>
                  </a:cubicBezTo>
                  <a:cubicBezTo>
                    <a:pt x="404" y="11729"/>
                    <a:pt x="343" y="12223"/>
                    <a:pt x="318" y="12606"/>
                  </a:cubicBezTo>
                  <a:lnTo>
                    <a:pt x="318" y="12630"/>
                  </a:lnTo>
                  <a:cubicBezTo>
                    <a:pt x="281" y="12741"/>
                    <a:pt x="343" y="12865"/>
                    <a:pt x="442" y="12914"/>
                  </a:cubicBezTo>
                  <a:lnTo>
                    <a:pt x="516" y="13013"/>
                  </a:lnTo>
                  <a:cubicBezTo>
                    <a:pt x="491" y="13013"/>
                    <a:pt x="479" y="13025"/>
                    <a:pt x="466" y="13025"/>
                  </a:cubicBezTo>
                  <a:cubicBezTo>
                    <a:pt x="367" y="13099"/>
                    <a:pt x="318" y="13124"/>
                    <a:pt x="281" y="13161"/>
                  </a:cubicBezTo>
                  <a:cubicBezTo>
                    <a:pt x="276" y="13161"/>
                    <a:pt x="271" y="13161"/>
                    <a:pt x="266" y="13161"/>
                  </a:cubicBezTo>
                  <a:cubicBezTo>
                    <a:pt x="90" y="13161"/>
                    <a:pt x="1" y="13362"/>
                    <a:pt x="121" y="13482"/>
                  </a:cubicBezTo>
                  <a:cubicBezTo>
                    <a:pt x="491" y="13914"/>
                    <a:pt x="972" y="14753"/>
                    <a:pt x="1392" y="15358"/>
                  </a:cubicBezTo>
                  <a:cubicBezTo>
                    <a:pt x="2256" y="16654"/>
                    <a:pt x="2972" y="18062"/>
                    <a:pt x="3688" y="19444"/>
                  </a:cubicBezTo>
                  <a:cubicBezTo>
                    <a:pt x="4268" y="20555"/>
                    <a:pt x="4898" y="21629"/>
                    <a:pt x="5577" y="22666"/>
                  </a:cubicBezTo>
                  <a:cubicBezTo>
                    <a:pt x="5984" y="23283"/>
                    <a:pt x="6367" y="23937"/>
                    <a:pt x="6811" y="24517"/>
                  </a:cubicBezTo>
                  <a:cubicBezTo>
                    <a:pt x="6873" y="24579"/>
                    <a:pt x="6934" y="24653"/>
                    <a:pt x="7021" y="24653"/>
                  </a:cubicBezTo>
                  <a:cubicBezTo>
                    <a:pt x="7046" y="24653"/>
                    <a:pt x="7070" y="24653"/>
                    <a:pt x="7095" y="24641"/>
                  </a:cubicBezTo>
                  <a:cubicBezTo>
                    <a:pt x="7120" y="24666"/>
                    <a:pt x="7144" y="24678"/>
                    <a:pt x="7169" y="24690"/>
                  </a:cubicBezTo>
                  <a:cubicBezTo>
                    <a:pt x="7186" y="24692"/>
                    <a:pt x="7202" y="24693"/>
                    <a:pt x="7218" y="24693"/>
                  </a:cubicBezTo>
                  <a:cubicBezTo>
                    <a:pt x="7522" y="24693"/>
                    <a:pt x="7711" y="24372"/>
                    <a:pt x="7922" y="24197"/>
                  </a:cubicBezTo>
                  <a:cubicBezTo>
                    <a:pt x="8761" y="23382"/>
                    <a:pt x="9761" y="22752"/>
                    <a:pt x="10872" y="22345"/>
                  </a:cubicBezTo>
                  <a:cubicBezTo>
                    <a:pt x="11675" y="22012"/>
                    <a:pt x="12539" y="21827"/>
                    <a:pt x="13415" y="21814"/>
                  </a:cubicBezTo>
                  <a:cubicBezTo>
                    <a:pt x="14230" y="21789"/>
                    <a:pt x="15032" y="21752"/>
                    <a:pt x="15834" y="21752"/>
                  </a:cubicBezTo>
                  <a:cubicBezTo>
                    <a:pt x="15983" y="21752"/>
                    <a:pt x="16131" y="21777"/>
                    <a:pt x="16266" y="21789"/>
                  </a:cubicBezTo>
                  <a:lnTo>
                    <a:pt x="16303" y="21789"/>
                  </a:lnTo>
                  <a:cubicBezTo>
                    <a:pt x="16319" y="21790"/>
                    <a:pt x="16334" y="21790"/>
                    <a:pt x="16349" y="21790"/>
                  </a:cubicBezTo>
                  <a:cubicBezTo>
                    <a:pt x="17123" y="21790"/>
                    <a:pt x="17882" y="21483"/>
                    <a:pt x="18451" y="20950"/>
                  </a:cubicBezTo>
                  <a:cubicBezTo>
                    <a:pt x="18550" y="20839"/>
                    <a:pt x="18649" y="20728"/>
                    <a:pt x="18723" y="20604"/>
                  </a:cubicBezTo>
                  <a:cubicBezTo>
                    <a:pt x="18760" y="20567"/>
                    <a:pt x="18785" y="20530"/>
                    <a:pt x="18809" y="20481"/>
                  </a:cubicBezTo>
                  <a:cubicBezTo>
                    <a:pt x="18871" y="20444"/>
                    <a:pt x="18908" y="20382"/>
                    <a:pt x="18908" y="20321"/>
                  </a:cubicBezTo>
                  <a:cubicBezTo>
                    <a:pt x="18834" y="19605"/>
                    <a:pt x="19056" y="19012"/>
                    <a:pt x="19340" y="18271"/>
                  </a:cubicBezTo>
                  <a:cubicBezTo>
                    <a:pt x="20031" y="16420"/>
                    <a:pt x="21710" y="14667"/>
                    <a:pt x="23488" y="13556"/>
                  </a:cubicBezTo>
                  <a:cubicBezTo>
                    <a:pt x="23809" y="13359"/>
                    <a:pt x="24154" y="13186"/>
                    <a:pt x="24512" y="13050"/>
                  </a:cubicBezTo>
                  <a:cubicBezTo>
                    <a:pt x="24549" y="13038"/>
                    <a:pt x="24574" y="13013"/>
                    <a:pt x="24599" y="13001"/>
                  </a:cubicBezTo>
                  <a:lnTo>
                    <a:pt x="24623" y="13001"/>
                  </a:lnTo>
                  <a:cubicBezTo>
                    <a:pt x="24697" y="13001"/>
                    <a:pt x="24759" y="12951"/>
                    <a:pt x="24796" y="12890"/>
                  </a:cubicBezTo>
                  <a:cubicBezTo>
                    <a:pt x="24870" y="12865"/>
                    <a:pt x="24932" y="12840"/>
                    <a:pt x="24994" y="12803"/>
                  </a:cubicBezTo>
                  <a:cubicBezTo>
                    <a:pt x="25068" y="12754"/>
                    <a:pt x="25142" y="12692"/>
                    <a:pt x="25191" y="12618"/>
                  </a:cubicBezTo>
                  <a:cubicBezTo>
                    <a:pt x="25240" y="12618"/>
                    <a:pt x="25278" y="12581"/>
                    <a:pt x="25290" y="12544"/>
                  </a:cubicBezTo>
                  <a:cubicBezTo>
                    <a:pt x="25327" y="12420"/>
                    <a:pt x="25253" y="12309"/>
                    <a:pt x="25216" y="12198"/>
                  </a:cubicBezTo>
                  <a:cubicBezTo>
                    <a:pt x="24438" y="10803"/>
                    <a:pt x="23562" y="9470"/>
                    <a:pt x="22710" y="8125"/>
                  </a:cubicBezTo>
                  <a:cubicBezTo>
                    <a:pt x="21710" y="6483"/>
                    <a:pt x="20636" y="4891"/>
                    <a:pt x="19562" y="3298"/>
                  </a:cubicBezTo>
                  <a:cubicBezTo>
                    <a:pt x="18945" y="2348"/>
                    <a:pt x="18340" y="1373"/>
                    <a:pt x="17674" y="447"/>
                  </a:cubicBezTo>
                  <a:cubicBezTo>
                    <a:pt x="17612" y="360"/>
                    <a:pt x="17563" y="237"/>
                    <a:pt x="17451" y="212"/>
                  </a:cubicBezTo>
                  <a:cubicBezTo>
                    <a:pt x="17433" y="206"/>
                    <a:pt x="17414" y="203"/>
                    <a:pt x="17396" y="203"/>
                  </a:cubicBezTo>
                  <a:cubicBezTo>
                    <a:pt x="17342" y="203"/>
                    <a:pt x="17291" y="231"/>
                    <a:pt x="17254" y="286"/>
                  </a:cubicBezTo>
                  <a:cubicBezTo>
                    <a:pt x="17192" y="286"/>
                    <a:pt x="17131" y="299"/>
                    <a:pt x="17069" y="336"/>
                  </a:cubicBezTo>
                  <a:lnTo>
                    <a:pt x="16958" y="163"/>
                  </a:lnTo>
                  <a:cubicBezTo>
                    <a:pt x="16884" y="64"/>
                    <a:pt x="16773" y="3"/>
                    <a:pt x="16649" y="3"/>
                  </a:cubicBezTo>
                  <a:cubicBezTo>
                    <a:pt x="16601" y="1"/>
                    <a:pt x="16554" y="1"/>
                    <a:pt x="165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600;p82">
              <a:extLst>
                <a:ext uri="{FF2B5EF4-FFF2-40B4-BE49-F238E27FC236}">
                  <a16:creationId xmlns:a16="http://schemas.microsoft.com/office/drawing/2014/main" id="{F0728285-52F2-466D-9E81-6C2C77CECDC1}"/>
                </a:ext>
              </a:extLst>
            </p:cNvPr>
            <p:cNvSpPr/>
            <p:nvPr/>
          </p:nvSpPr>
          <p:spPr>
            <a:xfrm>
              <a:off x="1501027" y="610575"/>
              <a:ext cx="451647" cy="356464"/>
            </a:xfrm>
            <a:custGeom>
              <a:avLst/>
              <a:gdLst/>
              <a:ahLst/>
              <a:cxnLst/>
              <a:rect l="l" t="t" r="r" b="b"/>
              <a:pathLst>
                <a:path w="6031" h="4760" extrusionOk="0">
                  <a:moveTo>
                    <a:pt x="5881" y="0"/>
                  </a:moveTo>
                  <a:cubicBezTo>
                    <a:pt x="5871" y="0"/>
                    <a:pt x="5861" y="1"/>
                    <a:pt x="5850" y="4"/>
                  </a:cubicBezTo>
                  <a:cubicBezTo>
                    <a:pt x="4726" y="152"/>
                    <a:pt x="3677" y="621"/>
                    <a:pt x="2801" y="1337"/>
                  </a:cubicBezTo>
                  <a:cubicBezTo>
                    <a:pt x="1739" y="2176"/>
                    <a:pt x="826" y="3201"/>
                    <a:pt x="122" y="4361"/>
                  </a:cubicBezTo>
                  <a:cubicBezTo>
                    <a:pt x="73" y="4423"/>
                    <a:pt x="36" y="4484"/>
                    <a:pt x="11" y="4558"/>
                  </a:cubicBezTo>
                  <a:cubicBezTo>
                    <a:pt x="0" y="4669"/>
                    <a:pt x="88" y="4760"/>
                    <a:pt x="195" y="4760"/>
                  </a:cubicBezTo>
                  <a:cubicBezTo>
                    <a:pt x="208" y="4760"/>
                    <a:pt x="220" y="4759"/>
                    <a:pt x="233" y="4756"/>
                  </a:cubicBezTo>
                  <a:cubicBezTo>
                    <a:pt x="344" y="4707"/>
                    <a:pt x="394" y="4571"/>
                    <a:pt x="480" y="4472"/>
                  </a:cubicBezTo>
                  <a:cubicBezTo>
                    <a:pt x="1455" y="3090"/>
                    <a:pt x="2653" y="1744"/>
                    <a:pt x="4146" y="868"/>
                  </a:cubicBezTo>
                  <a:cubicBezTo>
                    <a:pt x="4541" y="645"/>
                    <a:pt x="4949" y="473"/>
                    <a:pt x="5381" y="349"/>
                  </a:cubicBezTo>
                  <a:cubicBezTo>
                    <a:pt x="5554" y="300"/>
                    <a:pt x="5739" y="263"/>
                    <a:pt x="5912" y="238"/>
                  </a:cubicBezTo>
                  <a:cubicBezTo>
                    <a:pt x="5949" y="226"/>
                    <a:pt x="5973" y="213"/>
                    <a:pt x="5986" y="176"/>
                  </a:cubicBezTo>
                  <a:cubicBezTo>
                    <a:pt x="6030" y="98"/>
                    <a:pt x="5974" y="0"/>
                    <a:pt x="5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601;p82">
              <a:extLst>
                <a:ext uri="{FF2B5EF4-FFF2-40B4-BE49-F238E27FC236}">
                  <a16:creationId xmlns:a16="http://schemas.microsoft.com/office/drawing/2014/main" id="{5316BE84-F553-4E99-BB7E-165ABD97F962}"/>
                </a:ext>
              </a:extLst>
            </p:cNvPr>
            <p:cNvSpPr/>
            <p:nvPr/>
          </p:nvSpPr>
          <p:spPr>
            <a:xfrm>
              <a:off x="1610741" y="785219"/>
              <a:ext cx="420418" cy="367698"/>
            </a:xfrm>
            <a:custGeom>
              <a:avLst/>
              <a:gdLst/>
              <a:ahLst/>
              <a:cxnLst/>
              <a:rect l="l" t="t" r="r" b="b"/>
              <a:pathLst>
                <a:path w="5614" h="4910" extrusionOk="0">
                  <a:moveTo>
                    <a:pt x="5477" y="1"/>
                  </a:moveTo>
                  <a:cubicBezTo>
                    <a:pt x="5467" y="1"/>
                    <a:pt x="5457" y="2"/>
                    <a:pt x="5446" y="5"/>
                  </a:cubicBezTo>
                  <a:cubicBezTo>
                    <a:pt x="3150" y="770"/>
                    <a:pt x="1274" y="2510"/>
                    <a:pt x="114" y="4609"/>
                  </a:cubicBezTo>
                  <a:cubicBezTo>
                    <a:pt x="0" y="4723"/>
                    <a:pt x="96" y="4909"/>
                    <a:pt x="247" y="4909"/>
                  </a:cubicBezTo>
                  <a:cubicBezTo>
                    <a:pt x="260" y="4909"/>
                    <a:pt x="273" y="4908"/>
                    <a:pt x="287" y="4905"/>
                  </a:cubicBezTo>
                  <a:cubicBezTo>
                    <a:pt x="385" y="4868"/>
                    <a:pt x="422" y="4769"/>
                    <a:pt x="484" y="4695"/>
                  </a:cubicBezTo>
                  <a:cubicBezTo>
                    <a:pt x="1398" y="3239"/>
                    <a:pt x="2533" y="1930"/>
                    <a:pt x="3940" y="992"/>
                  </a:cubicBezTo>
                  <a:cubicBezTo>
                    <a:pt x="4274" y="758"/>
                    <a:pt x="4632" y="572"/>
                    <a:pt x="5014" y="412"/>
                  </a:cubicBezTo>
                  <a:cubicBezTo>
                    <a:pt x="5175" y="350"/>
                    <a:pt x="5335" y="289"/>
                    <a:pt x="5508" y="227"/>
                  </a:cubicBezTo>
                  <a:cubicBezTo>
                    <a:pt x="5533" y="214"/>
                    <a:pt x="5557" y="190"/>
                    <a:pt x="5570" y="165"/>
                  </a:cubicBezTo>
                  <a:cubicBezTo>
                    <a:pt x="5614" y="88"/>
                    <a:pt x="5559" y="1"/>
                    <a:pt x="54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602;p82">
              <a:extLst>
                <a:ext uri="{FF2B5EF4-FFF2-40B4-BE49-F238E27FC236}">
                  <a16:creationId xmlns:a16="http://schemas.microsoft.com/office/drawing/2014/main" id="{2A22FBC4-20B9-4390-836D-26642FE11703}"/>
                </a:ext>
              </a:extLst>
            </p:cNvPr>
            <p:cNvSpPr/>
            <p:nvPr/>
          </p:nvSpPr>
          <p:spPr>
            <a:xfrm>
              <a:off x="1733036" y="976413"/>
              <a:ext cx="398701" cy="341262"/>
            </a:xfrm>
            <a:custGeom>
              <a:avLst/>
              <a:gdLst/>
              <a:ahLst/>
              <a:cxnLst/>
              <a:rect l="l" t="t" r="r" b="b"/>
              <a:pathLst>
                <a:path w="5324" h="4557" extrusionOk="0">
                  <a:moveTo>
                    <a:pt x="5168" y="0"/>
                  </a:moveTo>
                  <a:cubicBezTo>
                    <a:pt x="5145" y="0"/>
                    <a:pt x="5121" y="6"/>
                    <a:pt x="5097" y="19"/>
                  </a:cubicBezTo>
                  <a:cubicBezTo>
                    <a:pt x="4171" y="451"/>
                    <a:pt x="3221" y="859"/>
                    <a:pt x="2406" y="1513"/>
                  </a:cubicBezTo>
                  <a:cubicBezTo>
                    <a:pt x="1443" y="2303"/>
                    <a:pt x="629" y="3266"/>
                    <a:pt x="11" y="4352"/>
                  </a:cubicBezTo>
                  <a:cubicBezTo>
                    <a:pt x="1" y="4459"/>
                    <a:pt x="92" y="4557"/>
                    <a:pt x="197" y="4557"/>
                  </a:cubicBezTo>
                  <a:cubicBezTo>
                    <a:pt x="213" y="4557"/>
                    <a:pt x="230" y="4554"/>
                    <a:pt x="246" y="4549"/>
                  </a:cubicBezTo>
                  <a:cubicBezTo>
                    <a:pt x="382" y="4500"/>
                    <a:pt x="431" y="4352"/>
                    <a:pt x="530" y="4241"/>
                  </a:cubicBezTo>
                  <a:cubicBezTo>
                    <a:pt x="1345" y="3031"/>
                    <a:pt x="2295" y="1920"/>
                    <a:pt x="3542" y="1155"/>
                  </a:cubicBezTo>
                  <a:cubicBezTo>
                    <a:pt x="4060" y="834"/>
                    <a:pt x="4591" y="538"/>
                    <a:pt x="5159" y="291"/>
                  </a:cubicBezTo>
                  <a:cubicBezTo>
                    <a:pt x="5208" y="266"/>
                    <a:pt x="5282" y="241"/>
                    <a:pt x="5295" y="180"/>
                  </a:cubicBezTo>
                  <a:cubicBezTo>
                    <a:pt x="5324" y="82"/>
                    <a:pt x="5253" y="0"/>
                    <a:pt x="51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603;p82">
              <a:extLst>
                <a:ext uri="{FF2B5EF4-FFF2-40B4-BE49-F238E27FC236}">
                  <a16:creationId xmlns:a16="http://schemas.microsoft.com/office/drawing/2014/main" id="{0AB5C29B-3881-4835-8BFE-F346E9E4F18C}"/>
                </a:ext>
              </a:extLst>
            </p:cNvPr>
            <p:cNvSpPr/>
            <p:nvPr/>
          </p:nvSpPr>
          <p:spPr>
            <a:xfrm>
              <a:off x="1824702" y="1133683"/>
              <a:ext cx="399300" cy="342985"/>
            </a:xfrm>
            <a:custGeom>
              <a:avLst/>
              <a:gdLst/>
              <a:ahLst/>
              <a:cxnLst/>
              <a:rect l="l" t="t" r="r" b="b"/>
              <a:pathLst>
                <a:path w="5332" h="4580" extrusionOk="0">
                  <a:moveTo>
                    <a:pt x="5133" y="0"/>
                  </a:moveTo>
                  <a:cubicBezTo>
                    <a:pt x="5121" y="0"/>
                    <a:pt x="5108" y="2"/>
                    <a:pt x="5095" y="5"/>
                  </a:cubicBezTo>
                  <a:cubicBezTo>
                    <a:pt x="3750" y="524"/>
                    <a:pt x="2552" y="1412"/>
                    <a:pt x="1540" y="2437"/>
                  </a:cubicBezTo>
                  <a:cubicBezTo>
                    <a:pt x="997" y="3017"/>
                    <a:pt x="367" y="3647"/>
                    <a:pt x="22" y="4363"/>
                  </a:cubicBezTo>
                  <a:cubicBezTo>
                    <a:pt x="0" y="4480"/>
                    <a:pt x="91" y="4580"/>
                    <a:pt x="203" y="4580"/>
                  </a:cubicBezTo>
                  <a:cubicBezTo>
                    <a:pt x="221" y="4580"/>
                    <a:pt x="238" y="4577"/>
                    <a:pt x="256" y="4572"/>
                  </a:cubicBezTo>
                  <a:cubicBezTo>
                    <a:pt x="380" y="4523"/>
                    <a:pt x="429" y="4375"/>
                    <a:pt x="503" y="4289"/>
                  </a:cubicBezTo>
                  <a:cubicBezTo>
                    <a:pt x="1466" y="2931"/>
                    <a:pt x="2663" y="1770"/>
                    <a:pt x="4046" y="857"/>
                  </a:cubicBezTo>
                  <a:cubicBezTo>
                    <a:pt x="4416" y="622"/>
                    <a:pt x="4811" y="425"/>
                    <a:pt x="5219" y="252"/>
                  </a:cubicBezTo>
                  <a:cubicBezTo>
                    <a:pt x="5331" y="162"/>
                    <a:pt x="5259" y="0"/>
                    <a:pt x="51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604;p82">
              <a:extLst>
                <a:ext uri="{FF2B5EF4-FFF2-40B4-BE49-F238E27FC236}">
                  <a16:creationId xmlns:a16="http://schemas.microsoft.com/office/drawing/2014/main" id="{3A70629D-C56F-4108-9A26-8517B7408B1A}"/>
                </a:ext>
              </a:extLst>
            </p:cNvPr>
            <p:cNvSpPr/>
            <p:nvPr/>
          </p:nvSpPr>
          <p:spPr>
            <a:xfrm>
              <a:off x="1942129" y="1277696"/>
              <a:ext cx="363204" cy="358037"/>
            </a:xfrm>
            <a:custGeom>
              <a:avLst/>
              <a:gdLst/>
              <a:ahLst/>
              <a:cxnLst/>
              <a:rect l="l" t="t" r="r" b="b"/>
              <a:pathLst>
                <a:path w="4850" h="4781" extrusionOk="0">
                  <a:moveTo>
                    <a:pt x="4669" y="1"/>
                  </a:moveTo>
                  <a:cubicBezTo>
                    <a:pt x="4647" y="1"/>
                    <a:pt x="4625" y="7"/>
                    <a:pt x="4601" y="20"/>
                  </a:cubicBezTo>
                  <a:cubicBezTo>
                    <a:pt x="3268" y="773"/>
                    <a:pt x="2095" y="1773"/>
                    <a:pt x="1120" y="2958"/>
                  </a:cubicBezTo>
                  <a:cubicBezTo>
                    <a:pt x="725" y="3477"/>
                    <a:pt x="293" y="3983"/>
                    <a:pt x="22" y="4575"/>
                  </a:cubicBezTo>
                  <a:cubicBezTo>
                    <a:pt x="0" y="4691"/>
                    <a:pt x="88" y="4780"/>
                    <a:pt x="191" y="4780"/>
                  </a:cubicBezTo>
                  <a:cubicBezTo>
                    <a:pt x="208" y="4780"/>
                    <a:pt x="226" y="4778"/>
                    <a:pt x="244" y="4773"/>
                  </a:cubicBezTo>
                  <a:cubicBezTo>
                    <a:pt x="342" y="4748"/>
                    <a:pt x="392" y="4637"/>
                    <a:pt x="454" y="4550"/>
                  </a:cubicBezTo>
                  <a:cubicBezTo>
                    <a:pt x="1293" y="3267"/>
                    <a:pt x="2157" y="2131"/>
                    <a:pt x="3416" y="1119"/>
                  </a:cubicBezTo>
                  <a:cubicBezTo>
                    <a:pt x="3823" y="786"/>
                    <a:pt x="4268" y="502"/>
                    <a:pt x="4725" y="230"/>
                  </a:cubicBezTo>
                  <a:cubicBezTo>
                    <a:pt x="4849" y="168"/>
                    <a:pt x="4782" y="1"/>
                    <a:pt x="46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605;p82">
              <a:extLst>
                <a:ext uri="{FF2B5EF4-FFF2-40B4-BE49-F238E27FC236}">
                  <a16:creationId xmlns:a16="http://schemas.microsoft.com/office/drawing/2014/main" id="{B8E4DDE4-7627-452E-A9DD-33EAAECE4FB2}"/>
                </a:ext>
              </a:extLst>
            </p:cNvPr>
            <p:cNvSpPr/>
            <p:nvPr/>
          </p:nvSpPr>
          <p:spPr>
            <a:xfrm>
              <a:off x="934185" y="1044339"/>
              <a:ext cx="419819" cy="287044"/>
            </a:xfrm>
            <a:custGeom>
              <a:avLst/>
              <a:gdLst/>
              <a:ahLst/>
              <a:cxnLst/>
              <a:rect l="l" t="t" r="r" b="b"/>
              <a:pathLst>
                <a:path w="5606" h="3833" extrusionOk="0">
                  <a:moveTo>
                    <a:pt x="5432" y="1"/>
                  </a:moveTo>
                  <a:cubicBezTo>
                    <a:pt x="4420" y="1"/>
                    <a:pt x="3457" y="396"/>
                    <a:pt x="2605" y="902"/>
                  </a:cubicBezTo>
                  <a:cubicBezTo>
                    <a:pt x="1976" y="1248"/>
                    <a:pt x="1420" y="1692"/>
                    <a:pt x="964" y="2235"/>
                  </a:cubicBezTo>
                  <a:cubicBezTo>
                    <a:pt x="606" y="2593"/>
                    <a:pt x="310" y="3013"/>
                    <a:pt x="87" y="3470"/>
                  </a:cubicBezTo>
                  <a:cubicBezTo>
                    <a:pt x="63" y="3544"/>
                    <a:pt x="1" y="3618"/>
                    <a:pt x="13" y="3704"/>
                  </a:cubicBezTo>
                  <a:cubicBezTo>
                    <a:pt x="24" y="3777"/>
                    <a:pt x="88" y="3833"/>
                    <a:pt x="160" y="3833"/>
                  </a:cubicBezTo>
                  <a:cubicBezTo>
                    <a:pt x="172" y="3833"/>
                    <a:pt x="185" y="3831"/>
                    <a:pt x="198" y="3827"/>
                  </a:cubicBezTo>
                  <a:cubicBezTo>
                    <a:pt x="322" y="3790"/>
                    <a:pt x="347" y="3630"/>
                    <a:pt x="421" y="3531"/>
                  </a:cubicBezTo>
                  <a:cubicBezTo>
                    <a:pt x="853" y="2902"/>
                    <a:pt x="1359" y="2322"/>
                    <a:pt x="1939" y="1815"/>
                  </a:cubicBezTo>
                  <a:cubicBezTo>
                    <a:pt x="2556" y="1334"/>
                    <a:pt x="3247" y="927"/>
                    <a:pt x="3963" y="606"/>
                  </a:cubicBezTo>
                  <a:cubicBezTo>
                    <a:pt x="4334" y="445"/>
                    <a:pt x="4729" y="334"/>
                    <a:pt x="5124" y="297"/>
                  </a:cubicBezTo>
                  <a:cubicBezTo>
                    <a:pt x="5247" y="272"/>
                    <a:pt x="5408" y="309"/>
                    <a:pt x="5519" y="235"/>
                  </a:cubicBezTo>
                  <a:cubicBezTo>
                    <a:pt x="5605" y="149"/>
                    <a:pt x="5543" y="1"/>
                    <a:pt x="5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606;p82">
              <a:extLst>
                <a:ext uri="{FF2B5EF4-FFF2-40B4-BE49-F238E27FC236}">
                  <a16:creationId xmlns:a16="http://schemas.microsoft.com/office/drawing/2014/main" id="{743BD441-1131-4E3F-B374-F035184C0FAA}"/>
                </a:ext>
              </a:extLst>
            </p:cNvPr>
            <p:cNvSpPr/>
            <p:nvPr/>
          </p:nvSpPr>
          <p:spPr>
            <a:xfrm>
              <a:off x="1029445" y="1254031"/>
              <a:ext cx="438242" cy="255366"/>
            </a:xfrm>
            <a:custGeom>
              <a:avLst/>
              <a:gdLst/>
              <a:ahLst/>
              <a:cxnLst/>
              <a:rect l="l" t="t" r="r" b="b"/>
              <a:pathLst>
                <a:path w="5852" h="3410" extrusionOk="0">
                  <a:moveTo>
                    <a:pt x="5130" y="0"/>
                  </a:moveTo>
                  <a:cubicBezTo>
                    <a:pt x="3091" y="0"/>
                    <a:pt x="1263" y="1427"/>
                    <a:pt x="124" y="3040"/>
                  </a:cubicBezTo>
                  <a:cubicBezTo>
                    <a:pt x="87" y="3101"/>
                    <a:pt x="25" y="3151"/>
                    <a:pt x="13" y="3225"/>
                  </a:cubicBezTo>
                  <a:cubicBezTo>
                    <a:pt x="0" y="3323"/>
                    <a:pt x="74" y="3410"/>
                    <a:pt x="161" y="3410"/>
                  </a:cubicBezTo>
                  <a:cubicBezTo>
                    <a:pt x="309" y="3398"/>
                    <a:pt x="371" y="3237"/>
                    <a:pt x="457" y="3151"/>
                  </a:cubicBezTo>
                  <a:cubicBezTo>
                    <a:pt x="1593" y="1706"/>
                    <a:pt x="3173" y="521"/>
                    <a:pt x="4814" y="287"/>
                  </a:cubicBezTo>
                  <a:cubicBezTo>
                    <a:pt x="4939" y="271"/>
                    <a:pt x="5063" y="264"/>
                    <a:pt x="5186" y="264"/>
                  </a:cubicBezTo>
                  <a:cubicBezTo>
                    <a:pt x="5357" y="264"/>
                    <a:pt x="5526" y="278"/>
                    <a:pt x="5691" y="299"/>
                  </a:cubicBezTo>
                  <a:cubicBezTo>
                    <a:pt x="5839" y="275"/>
                    <a:pt x="5851" y="77"/>
                    <a:pt x="5716" y="40"/>
                  </a:cubicBezTo>
                  <a:cubicBezTo>
                    <a:pt x="5519" y="13"/>
                    <a:pt x="5324" y="0"/>
                    <a:pt x="51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607;p82">
              <a:extLst>
                <a:ext uri="{FF2B5EF4-FFF2-40B4-BE49-F238E27FC236}">
                  <a16:creationId xmlns:a16="http://schemas.microsoft.com/office/drawing/2014/main" id="{51B7E85F-A25D-4D1F-91CF-53149B88BA19}"/>
                </a:ext>
              </a:extLst>
            </p:cNvPr>
            <p:cNvSpPr/>
            <p:nvPr/>
          </p:nvSpPr>
          <p:spPr>
            <a:xfrm>
              <a:off x="1131146" y="1404935"/>
              <a:ext cx="441012" cy="257014"/>
            </a:xfrm>
            <a:custGeom>
              <a:avLst/>
              <a:gdLst/>
              <a:ahLst/>
              <a:cxnLst/>
              <a:rect l="l" t="t" r="r" b="b"/>
              <a:pathLst>
                <a:path w="5889" h="3432" extrusionOk="0">
                  <a:moveTo>
                    <a:pt x="5728" y="0"/>
                  </a:moveTo>
                  <a:cubicBezTo>
                    <a:pt x="4716" y="49"/>
                    <a:pt x="3728" y="333"/>
                    <a:pt x="2852" y="839"/>
                  </a:cubicBezTo>
                  <a:cubicBezTo>
                    <a:pt x="1815" y="1420"/>
                    <a:pt x="889" y="2173"/>
                    <a:pt x="136" y="3098"/>
                  </a:cubicBezTo>
                  <a:cubicBezTo>
                    <a:pt x="0" y="3209"/>
                    <a:pt x="0" y="3419"/>
                    <a:pt x="210" y="3432"/>
                  </a:cubicBezTo>
                  <a:cubicBezTo>
                    <a:pt x="321" y="3432"/>
                    <a:pt x="383" y="3308"/>
                    <a:pt x="469" y="3234"/>
                  </a:cubicBezTo>
                  <a:cubicBezTo>
                    <a:pt x="1556" y="2061"/>
                    <a:pt x="2802" y="1074"/>
                    <a:pt x="4209" y="531"/>
                  </a:cubicBezTo>
                  <a:cubicBezTo>
                    <a:pt x="4592" y="395"/>
                    <a:pt x="4999" y="309"/>
                    <a:pt x="5407" y="284"/>
                  </a:cubicBezTo>
                  <a:cubicBezTo>
                    <a:pt x="5543" y="247"/>
                    <a:pt x="5703" y="284"/>
                    <a:pt x="5814" y="210"/>
                  </a:cubicBezTo>
                  <a:cubicBezTo>
                    <a:pt x="5888" y="136"/>
                    <a:pt x="5839" y="0"/>
                    <a:pt x="57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608;p82">
              <a:extLst>
                <a:ext uri="{FF2B5EF4-FFF2-40B4-BE49-F238E27FC236}">
                  <a16:creationId xmlns:a16="http://schemas.microsoft.com/office/drawing/2014/main" id="{D8F8B71D-EED2-48B9-A24F-D8EEDEDCCBDB}"/>
                </a:ext>
              </a:extLst>
            </p:cNvPr>
            <p:cNvSpPr/>
            <p:nvPr/>
          </p:nvSpPr>
          <p:spPr>
            <a:xfrm>
              <a:off x="1229327" y="1571640"/>
              <a:ext cx="452321" cy="268771"/>
            </a:xfrm>
            <a:custGeom>
              <a:avLst/>
              <a:gdLst/>
              <a:ahLst/>
              <a:cxnLst/>
              <a:rect l="l" t="t" r="r" b="b"/>
              <a:pathLst>
                <a:path w="6040" h="3589" extrusionOk="0">
                  <a:moveTo>
                    <a:pt x="5825" y="0"/>
                  </a:moveTo>
                  <a:cubicBezTo>
                    <a:pt x="5809" y="0"/>
                    <a:pt x="5792" y="3"/>
                    <a:pt x="5775" y="8"/>
                  </a:cubicBezTo>
                  <a:cubicBezTo>
                    <a:pt x="4590" y="156"/>
                    <a:pt x="3429" y="514"/>
                    <a:pt x="2442" y="1181"/>
                  </a:cubicBezTo>
                  <a:cubicBezTo>
                    <a:pt x="1516" y="1749"/>
                    <a:pt x="714" y="2477"/>
                    <a:pt x="72" y="3341"/>
                  </a:cubicBezTo>
                  <a:cubicBezTo>
                    <a:pt x="1" y="3448"/>
                    <a:pt x="77" y="3589"/>
                    <a:pt x="204" y="3589"/>
                  </a:cubicBezTo>
                  <a:cubicBezTo>
                    <a:pt x="209" y="3589"/>
                    <a:pt x="214" y="3588"/>
                    <a:pt x="220" y="3588"/>
                  </a:cubicBezTo>
                  <a:cubicBezTo>
                    <a:pt x="356" y="3588"/>
                    <a:pt x="430" y="3440"/>
                    <a:pt x="528" y="3341"/>
                  </a:cubicBezTo>
                  <a:cubicBezTo>
                    <a:pt x="1590" y="2181"/>
                    <a:pt x="2800" y="1243"/>
                    <a:pt x="4182" y="737"/>
                  </a:cubicBezTo>
                  <a:cubicBezTo>
                    <a:pt x="4725" y="539"/>
                    <a:pt x="5281" y="391"/>
                    <a:pt x="5849" y="317"/>
                  </a:cubicBezTo>
                  <a:cubicBezTo>
                    <a:pt x="6040" y="261"/>
                    <a:pt x="5985" y="0"/>
                    <a:pt x="58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09;p82">
              <a:extLst>
                <a:ext uri="{FF2B5EF4-FFF2-40B4-BE49-F238E27FC236}">
                  <a16:creationId xmlns:a16="http://schemas.microsoft.com/office/drawing/2014/main" id="{56B7CF38-EC2B-4A18-838E-91A7A0857C1B}"/>
                </a:ext>
              </a:extLst>
            </p:cNvPr>
            <p:cNvSpPr/>
            <p:nvPr/>
          </p:nvSpPr>
          <p:spPr>
            <a:xfrm>
              <a:off x="1330802" y="1742989"/>
              <a:ext cx="483698" cy="232376"/>
            </a:xfrm>
            <a:custGeom>
              <a:avLst/>
              <a:gdLst/>
              <a:ahLst/>
              <a:cxnLst/>
              <a:rect l="l" t="t" r="r" b="b"/>
              <a:pathLst>
                <a:path w="6459" h="3103" extrusionOk="0">
                  <a:moveTo>
                    <a:pt x="6177" y="1"/>
                  </a:moveTo>
                  <a:cubicBezTo>
                    <a:pt x="6147" y="1"/>
                    <a:pt x="6119" y="21"/>
                    <a:pt x="6098" y="41"/>
                  </a:cubicBezTo>
                  <a:cubicBezTo>
                    <a:pt x="6009" y="33"/>
                    <a:pt x="5920" y="29"/>
                    <a:pt x="5832" y="29"/>
                  </a:cubicBezTo>
                  <a:cubicBezTo>
                    <a:pt x="5220" y="29"/>
                    <a:pt x="4619" y="203"/>
                    <a:pt x="4037" y="387"/>
                  </a:cubicBezTo>
                  <a:cubicBezTo>
                    <a:pt x="2593" y="856"/>
                    <a:pt x="1198" y="1609"/>
                    <a:pt x="136" y="2707"/>
                  </a:cubicBezTo>
                  <a:cubicBezTo>
                    <a:pt x="75" y="2781"/>
                    <a:pt x="0" y="2831"/>
                    <a:pt x="0" y="2929"/>
                  </a:cubicBezTo>
                  <a:cubicBezTo>
                    <a:pt x="0" y="3016"/>
                    <a:pt x="75" y="3090"/>
                    <a:pt x="161" y="3102"/>
                  </a:cubicBezTo>
                  <a:cubicBezTo>
                    <a:pt x="284" y="3102"/>
                    <a:pt x="358" y="2966"/>
                    <a:pt x="457" y="2905"/>
                  </a:cubicBezTo>
                  <a:cubicBezTo>
                    <a:pt x="1741" y="1732"/>
                    <a:pt x="3309" y="905"/>
                    <a:pt x="5000" y="498"/>
                  </a:cubicBezTo>
                  <a:cubicBezTo>
                    <a:pt x="5285" y="424"/>
                    <a:pt x="5576" y="385"/>
                    <a:pt x="5870" y="385"/>
                  </a:cubicBezTo>
                  <a:cubicBezTo>
                    <a:pt x="5971" y="385"/>
                    <a:pt x="6072" y="389"/>
                    <a:pt x="6172" y="399"/>
                  </a:cubicBezTo>
                  <a:cubicBezTo>
                    <a:pt x="6186" y="402"/>
                    <a:pt x="6200" y="403"/>
                    <a:pt x="6213" y="403"/>
                  </a:cubicBezTo>
                  <a:cubicBezTo>
                    <a:pt x="6373" y="403"/>
                    <a:pt x="6458" y="204"/>
                    <a:pt x="6333" y="90"/>
                  </a:cubicBezTo>
                  <a:cubicBezTo>
                    <a:pt x="6311" y="37"/>
                    <a:pt x="6271" y="1"/>
                    <a:pt x="6220" y="1"/>
                  </a:cubicBezTo>
                  <a:cubicBezTo>
                    <a:pt x="6213" y="1"/>
                    <a:pt x="6205" y="2"/>
                    <a:pt x="6197" y="4"/>
                  </a:cubicBezTo>
                  <a:cubicBezTo>
                    <a:pt x="6190" y="2"/>
                    <a:pt x="6184" y="1"/>
                    <a:pt x="61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610;p82">
              <a:extLst>
                <a:ext uri="{FF2B5EF4-FFF2-40B4-BE49-F238E27FC236}">
                  <a16:creationId xmlns:a16="http://schemas.microsoft.com/office/drawing/2014/main" id="{6C7D664F-1443-498A-997C-EF940E1919D1}"/>
                </a:ext>
              </a:extLst>
            </p:cNvPr>
            <p:cNvSpPr/>
            <p:nvPr/>
          </p:nvSpPr>
          <p:spPr>
            <a:xfrm>
              <a:off x="787251" y="1144242"/>
              <a:ext cx="585171" cy="972489"/>
            </a:xfrm>
            <a:custGeom>
              <a:avLst/>
              <a:gdLst/>
              <a:ahLst/>
              <a:cxnLst/>
              <a:rect l="l" t="t" r="r" b="b"/>
              <a:pathLst>
                <a:path w="7814" h="12986" extrusionOk="0">
                  <a:moveTo>
                    <a:pt x="975" y="0"/>
                  </a:moveTo>
                  <a:cubicBezTo>
                    <a:pt x="506" y="617"/>
                    <a:pt x="173" y="1346"/>
                    <a:pt x="0" y="2111"/>
                  </a:cubicBezTo>
                  <a:cubicBezTo>
                    <a:pt x="2160" y="5740"/>
                    <a:pt x="4419" y="9591"/>
                    <a:pt x="6407" y="12986"/>
                  </a:cubicBezTo>
                  <a:cubicBezTo>
                    <a:pt x="6802" y="12517"/>
                    <a:pt x="7283" y="12122"/>
                    <a:pt x="7814" y="11813"/>
                  </a:cubicBezTo>
                  <a:cubicBezTo>
                    <a:pt x="7234" y="11332"/>
                    <a:pt x="6691" y="10801"/>
                    <a:pt x="6209" y="10221"/>
                  </a:cubicBezTo>
                  <a:cubicBezTo>
                    <a:pt x="4876" y="8641"/>
                    <a:pt x="3901" y="6789"/>
                    <a:pt x="2987" y="4938"/>
                  </a:cubicBezTo>
                  <a:cubicBezTo>
                    <a:pt x="2210" y="3345"/>
                    <a:pt x="1457" y="1691"/>
                    <a:pt x="975" y="0"/>
                  </a:cubicBezTo>
                  <a:close/>
                </a:path>
              </a:pathLst>
            </a:custGeom>
            <a:solidFill>
              <a:srgbClr val="FFFFFF">
                <a:alpha val="4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611;p82">
              <a:extLst>
                <a:ext uri="{FF2B5EF4-FFF2-40B4-BE49-F238E27FC236}">
                  <a16:creationId xmlns:a16="http://schemas.microsoft.com/office/drawing/2014/main" id="{B066C836-87C6-4C7B-99EE-2D9EA055FDE5}"/>
                </a:ext>
              </a:extLst>
            </p:cNvPr>
            <p:cNvSpPr/>
            <p:nvPr/>
          </p:nvSpPr>
          <p:spPr>
            <a:xfrm>
              <a:off x="1354842" y="779976"/>
              <a:ext cx="692485" cy="1155589"/>
            </a:xfrm>
            <a:custGeom>
              <a:avLst/>
              <a:gdLst/>
              <a:ahLst/>
              <a:cxnLst/>
              <a:rect l="l" t="t" r="r" b="b"/>
              <a:pathLst>
                <a:path w="9247" h="15431" extrusionOk="0">
                  <a:moveTo>
                    <a:pt x="1000" y="1"/>
                  </a:moveTo>
                  <a:cubicBezTo>
                    <a:pt x="642" y="581"/>
                    <a:pt x="321" y="1198"/>
                    <a:pt x="37" y="1827"/>
                  </a:cubicBezTo>
                  <a:cubicBezTo>
                    <a:pt x="37" y="1840"/>
                    <a:pt x="13" y="1864"/>
                    <a:pt x="0" y="1889"/>
                  </a:cubicBezTo>
                  <a:cubicBezTo>
                    <a:pt x="87" y="1963"/>
                    <a:pt x="161" y="2050"/>
                    <a:pt x="235" y="2124"/>
                  </a:cubicBezTo>
                  <a:cubicBezTo>
                    <a:pt x="1025" y="3111"/>
                    <a:pt x="1655" y="4222"/>
                    <a:pt x="2333" y="5284"/>
                  </a:cubicBezTo>
                  <a:cubicBezTo>
                    <a:pt x="3568" y="7246"/>
                    <a:pt x="4827" y="9197"/>
                    <a:pt x="6037" y="11184"/>
                  </a:cubicBezTo>
                  <a:cubicBezTo>
                    <a:pt x="6864" y="12517"/>
                    <a:pt x="7629" y="13900"/>
                    <a:pt x="8505" y="15208"/>
                  </a:cubicBezTo>
                  <a:cubicBezTo>
                    <a:pt x="8542" y="15270"/>
                    <a:pt x="8604" y="15356"/>
                    <a:pt x="8654" y="15430"/>
                  </a:cubicBezTo>
                  <a:cubicBezTo>
                    <a:pt x="8715" y="15381"/>
                    <a:pt x="8777" y="15332"/>
                    <a:pt x="8826" y="15270"/>
                  </a:cubicBezTo>
                  <a:cubicBezTo>
                    <a:pt x="8839" y="14542"/>
                    <a:pt x="8974" y="13826"/>
                    <a:pt x="9246" y="13147"/>
                  </a:cubicBezTo>
                  <a:lnTo>
                    <a:pt x="9024" y="12974"/>
                  </a:lnTo>
                  <a:cubicBezTo>
                    <a:pt x="4987" y="9666"/>
                    <a:pt x="2161" y="5099"/>
                    <a:pt x="1000" y="1"/>
                  </a:cubicBezTo>
                  <a:close/>
                </a:path>
              </a:pathLst>
            </a:custGeom>
            <a:solidFill>
              <a:srgbClr val="FFFFFF">
                <a:alpha val="4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806865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3" name="Google Shape;2343;p75"/>
          <p:cNvGrpSpPr/>
          <p:nvPr/>
        </p:nvGrpSpPr>
        <p:grpSpPr>
          <a:xfrm>
            <a:off x="1557155" y="511745"/>
            <a:ext cx="2798301" cy="176025"/>
            <a:chOff x="4345425" y="2175475"/>
            <a:chExt cx="800750" cy="176025"/>
          </a:xfrm>
        </p:grpSpPr>
        <p:sp>
          <p:nvSpPr>
            <p:cNvPr id="2344" name="Google Shape;2344;p75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75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2" name="Google Shape;2352;p75"/>
          <p:cNvSpPr txBox="1">
            <a:spLocks noGrp="1"/>
          </p:cNvSpPr>
          <p:nvPr>
            <p:ph type="title"/>
          </p:nvPr>
        </p:nvSpPr>
        <p:spPr>
          <a:xfrm>
            <a:off x="802271" y="140862"/>
            <a:ext cx="4092008" cy="133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s-MX" dirty="0"/>
              <a:t>Páginas consultadas:</a:t>
            </a:r>
            <a:endParaRPr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353" name="Google Shape;2353;p75"/>
          <p:cNvPicPr preferRelativeResize="0"/>
          <p:nvPr/>
        </p:nvPicPr>
        <p:blipFill rotWithShape="1">
          <a:blip r:embed="rId3">
            <a:alphaModFix/>
          </a:blip>
          <a:srcRect l="11427" r="12642"/>
          <a:stretch/>
        </p:blipFill>
        <p:spPr>
          <a:xfrm>
            <a:off x="774241" y="1231061"/>
            <a:ext cx="2798301" cy="2518024"/>
          </a:xfrm>
          <a:prstGeom prst="foldedCorner">
            <a:avLst>
              <a:gd name="adj" fmla="val 16729"/>
            </a:avLst>
          </a:prstGeom>
          <a:noFill/>
          <a:ln>
            <a:noFill/>
          </a:ln>
        </p:spPr>
      </p:pic>
      <p:grpSp>
        <p:nvGrpSpPr>
          <p:cNvPr id="2354" name="Google Shape;2354;p75"/>
          <p:cNvGrpSpPr/>
          <p:nvPr/>
        </p:nvGrpSpPr>
        <p:grpSpPr>
          <a:xfrm rot="18991062">
            <a:off x="3343535" y="822091"/>
            <a:ext cx="370426" cy="1038528"/>
            <a:chOff x="3443472" y="1907731"/>
            <a:chExt cx="454327" cy="1325503"/>
          </a:xfrm>
        </p:grpSpPr>
        <p:sp>
          <p:nvSpPr>
            <p:cNvPr id="2355" name="Google Shape;2355;p75"/>
            <p:cNvSpPr/>
            <p:nvPr/>
          </p:nvSpPr>
          <p:spPr>
            <a:xfrm>
              <a:off x="3456297" y="1920208"/>
              <a:ext cx="427196" cy="1302484"/>
            </a:xfrm>
            <a:custGeom>
              <a:avLst/>
              <a:gdLst/>
              <a:ahLst/>
              <a:cxnLst/>
              <a:rect l="l" t="t" r="r" b="b"/>
              <a:pathLst>
                <a:path w="7495" h="20879" extrusionOk="0">
                  <a:moveTo>
                    <a:pt x="1630" y="1"/>
                  </a:moveTo>
                  <a:cubicBezTo>
                    <a:pt x="1605" y="6768"/>
                    <a:pt x="828" y="13610"/>
                    <a:pt x="1" y="20352"/>
                  </a:cubicBezTo>
                  <a:cubicBezTo>
                    <a:pt x="1605" y="20427"/>
                    <a:pt x="3234" y="20628"/>
                    <a:pt x="4813" y="20878"/>
                  </a:cubicBezTo>
                  <a:cubicBezTo>
                    <a:pt x="5665" y="14187"/>
                    <a:pt x="6267" y="7470"/>
                    <a:pt x="7495" y="803"/>
                  </a:cubicBezTo>
                  <a:lnTo>
                    <a:pt x="7495" y="803"/>
                  </a:lnTo>
                  <a:cubicBezTo>
                    <a:pt x="7478" y="803"/>
                    <a:pt x="7461" y="814"/>
                    <a:pt x="7445" y="814"/>
                  </a:cubicBezTo>
                  <a:cubicBezTo>
                    <a:pt x="7436" y="814"/>
                    <a:pt x="7428" y="811"/>
                    <a:pt x="7419" y="803"/>
                  </a:cubicBezTo>
                  <a:cubicBezTo>
                    <a:pt x="6517" y="678"/>
                    <a:pt x="5665" y="402"/>
                    <a:pt x="4763" y="277"/>
                  </a:cubicBezTo>
                  <a:cubicBezTo>
                    <a:pt x="3735" y="126"/>
                    <a:pt x="2708" y="76"/>
                    <a:pt x="1680" y="1"/>
                  </a:cubicBezTo>
                  <a:close/>
                </a:path>
              </a:pathLst>
            </a:custGeom>
            <a:solidFill>
              <a:srgbClr val="E0E0E0">
                <a:alpha val="63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75"/>
            <p:cNvSpPr/>
            <p:nvPr/>
          </p:nvSpPr>
          <p:spPr>
            <a:xfrm>
              <a:off x="3443472" y="1907731"/>
              <a:ext cx="454327" cy="1325503"/>
            </a:xfrm>
            <a:custGeom>
              <a:avLst/>
              <a:gdLst/>
              <a:ahLst/>
              <a:cxnLst/>
              <a:rect l="l" t="t" r="r" b="b"/>
              <a:pathLst>
                <a:path w="7971" h="21248" extrusionOk="0">
                  <a:moveTo>
                    <a:pt x="2077" y="442"/>
                  </a:moveTo>
                  <a:lnTo>
                    <a:pt x="3334" y="527"/>
                  </a:lnTo>
                  <a:cubicBezTo>
                    <a:pt x="3810" y="552"/>
                    <a:pt x="4311" y="602"/>
                    <a:pt x="4787" y="677"/>
                  </a:cubicBezTo>
                  <a:cubicBezTo>
                    <a:pt x="5264" y="727"/>
                    <a:pt x="5740" y="828"/>
                    <a:pt x="6216" y="953"/>
                  </a:cubicBezTo>
                  <a:lnTo>
                    <a:pt x="6943" y="1103"/>
                  </a:lnTo>
                  <a:lnTo>
                    <a:pt x="7319" y="1178"/>
                  </a:lnTo>
                  <a:lnTo>
                    <a:pt x="7452" y="1212"/>
                  </a:lnTo>
                  <a:lnTo>
                    <a:pt x="7452" y="1212"/>
                  </a:lnTo>
                  <a:cubicBezTo>
                    <a:pt x="7167" y="2790"/>
                    <a:pt x="6906" y="4389"/>
                    <a:pt x="6667" y="5965"/>
                  </a:cubicBezTo>
                  <a:cubicBezTo>
                    <a:pt x="6416" y="7645"/>
                    <a:pt x="6191" y="9324"/>
                    <a:pt x="5990" y="11003"/>
                  </a:cubicBezTo>
                  <a:lnTo>
                    <a:pt x="5414" y="16016"/>
                  </a:lnTo>
                  <a:lnTo>
                    <a:pt x="5138" y="18547"/>
                  </a:lnTo>
                  <a:lnTo>
                    <a:pt x="4988" y="19800"/>
                  </a:lnTo>
                  <a:cubicBezTo>
                    <a:pt x="4938" y="20151"/>
                    <a:pt x="4938" y="20527"/>
                    <a:pt x="4913" y="20903"/>
                  </a:cubicBezTo>
                  <a:cubicBezTo>
                    <a:pt x="4862" y="20878"/>
                    <a:pt x="4812" y="20828"/>
                    <a:pt x="4762" y="20828"/>
                  </a:cubicBezTo>
                  <a:lnTo>
                    <a:pt x="4461" y="20778"/>
                  </a:lnTo>
                  <a:lnTo>
                    <a:pt x="3860" y="20702"/>
                  </a:lnTo>
                  <a:lnTo>
                    <a:pt x="2657" y="20527"/>
                  </a:lnTo>
                  <a:cubicBezTo>
                    <a:pt x="1930" y="20436"/>
                    <a:pt x="1203" y="20386"/>
                    <a:pt x="458" y="20341"/>
                  </a:cubicBezTo>
                  <a:lnTo>
                    <a:pt x="458" y="20341"/>
                  </a:lnTo>
                  <a:cubicBezTo>
                    <a:pt x="670" y="18717"/>
                    <a:pt x="861" y="17115"/>
                    <a:pt x="1028" y="15489"/>
                  </a:cubicBezTo>
                  <a:cubicBezTo>
                    <a:pt x="1128" y="14662"/>
                    <a:pt x="1228" y="13810"/>
                    <a:pt x="1279" y="12958"/>
                  </a:cubicBezTo>
                  <a:cubicBezTo>
                    <a:pt x="1304" y="12106"/>
                    <a:pt x="1379" y="11254"/>
                    <a:pt x="1479" y="10402"/>
                  </a:cubicBezTo>
                  <a:cubicBezTo>
                    <a:pt x="1629" y="8722"/>
                    <a:pt x="1780" y="7018"/>
                    <a:pt x="1905" y="5314"/>
                  </a:cubicBezTo>
                  <a:cubicBezTo>
                    <a:pt x="2001" y="3690"/>
                    <a:pt x="2051" y="2066"/>
                    <a:pt x="2077" y="442"/>
                  </a:cubicBezTo>
                  <a:close/>
                  <a:moveTo>
                    <a:pt x="1855" y="0"/>
                  </a:moveTo>
                  <a:cubicBezTo>
                    <a:pt x="1755" y="0"/>
                    <a:pt x="1654" y="76"/>
                    <a:pt x="1654" y="201"/>
                  </a:cubicBezTo>
                  <a:cubicBezTo>
                    <a:pt x="1654" y="1905"/>
                    <a:pt x="1579" y="3610"/>
                    <a:pt x="1504" y="5289"/>
                  </a:cubicBezTo>
                  <a:cubicBezTo>
                    <a:pt x="1429" y="6993"/>
                    <a:pt x="1354" y="8697"/>
                    <a:pt x="1203" y="10376"/>
                  </a:cubicBezTo>
                  <a:cubicBezTo>
                    <a:pt x="1128" y="11229"/>
                    <a:pt x="1053" y="12081"/>
                    <a:pt x="903" y="12908"/>
                  </a:cubicBezTo>
                  <a:cubicBezTo>
                    <a:pt x="777" y="13760"/>
                    <a:pt x="702" y="14612"/>
                    <a:pt x="602" y="15439"/>
                  </a:cubicBezTo>
                  <a:cubicBezTo>
                    <a:pt x="426" y="17143"/>
                    <a:pt x="226" y="18823"/>
                    <a:pt x="0" y="20502"/>
                  </a:cubicBezTo>
                  <a:lnTo>
                    <a:pt x="0" y="20527"/>
                  </a:lnTo>
                  <a:cubicBezTo>
                    <a:pt x="0" y="20652"/>
                    <a:pt x="101" y="20752"/>
                    <a:pt x="201" y="20752"/>
                  </a:cubicBezTo>
                  <a:cubicBezTo>
                    <a:pt x="1003" y="20803"/>
                    <a:pt x="1805" y="20878"/>
                    <a:pt x="2607" y="20953"/>
                  </a:cubicBezTo>
                  <a:lnTo>
                    <a:pt x="3810" y="21103"/>
                  </a:lnTo>
                  <a:lnTo>
                    <a:pt x="4411" y="21179"/>
                  </a:lnTo>
                  <a:lnTo>
                    <a:pt x="4712" y="21229"/>
                  </a:lnTo>
                  <a:cubicBezTo>
                    <a:pt x="4787" y="21241"/>
                    <a:pt x="4862" y="21247"/>
                    <a:pt x="4938" y="21247"/>
                  </a:cubicBezTo>
                  <a:cubicBezTo>
                    <a:pt x="5013" y="21247"/>
                    <a:pt x="5088" y="21241"/>
                    <a:pt x="5163" y="21229"/>
                  </a:cubicBezTo>
                  <a:cubicBezTo>
                    <a:pt x="5238" y="20778"/>
                    <a:pt x="5339" y="20301"/>
                    <a:pt x="5389" y="19850"/>
                  </a:cubicBezTo>
                  <a:lnTo>
                    <a:pt x="5564" y="18597"/>
                  </a:lnTo>
                  <a:lnTo>
                    <a:pt x="5865" y="16066"/>
                  </a:lnTo>
                  <a:lnTo>
                    <a:pt x="6492" y="11053"/>
                  </a:lnTo>
                  <a:cubicBezTo>
                    <a:pt x="6717" y="9374"/>
                    <a:pt x="6918" y="7720"/>
                    <a:pt x="7143" y="6041"/>
                  </a:cubicBezTo>
                  <a:cubicBezTo>
                    <a:pt x="7394" y="4386"/>
                    <a:pt x="7644" y="2707"/>
                    <a:pt x="7945" y="1053"/>
                  </a:cubicBezTo>
                  <a:cubicBezTo>
                    <a:pt x="7970" y="1028"/>
                    <a:pt x="7970" y="1028"/>
                    <a:pt x="7970" y="1003"/>
                  </a:cubicBezTo>
                  <a:cubicBezTo>
                    <a:pt x="7945" y="878"/>
                    <a:pt x="7845" y="777"/>
                    <a:pt x="7720" y="777"/>
                  </a:cubicBezTo>
                  <a:lnTo>
                    <a:pt x="7594" y="777"/>
                  </a:lnTo>
                  <a:lnTo>
                    <a:pt x="7394" y="752"/>
                  </a:lnTo>
                  <a:lnTo>
                    <a:pt x="7043" y="677"/>
                  </a:lnTo>
                  <a:lnTo>
                    <a:pt x="6316" y="502"/>
                  </a:lnTo>
                  <a:cubicBezTo>
                    <a:pt x="5840" y="401"/>
                    <a:pt x="5339" y="301"/>
                    <a:pt x="4837" y="226"/>
                  </a:cubicBezTo>
                  <a:cubicBezTo>
                    <a:pt x="4361" y="176"/>
                    <a:pt x="3860" y="126"/>
                    <a:pt x="3359" y="76"/>
                  </a:cubicBezTo>
                  <a:lnTo>
                    <a:pt x="1855" y="0"/>
                  </a:ln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57" name="Google Shape;2357;p75"/>
          <p:cNvGrpSpPr/>
          <p:nvPr/>
        </p:nvGrpSpPr>
        <p:grpSpPr>
          <a:xfrm rot="-108528">
            <a:off x="534206" y="2101554"/>
            <a:ext cx="337634" cy="1136511"/>
            <a:chOff x="1276425" y="1928068"/>
            <a:chExt cx="378577" cy="1391130"/>
          </a:xfrm>
        </p:grpSpPr>
        <p:sp>
          <p:nvSpPr>
            <p:cNvPr id="2358" name="Google Shape;2358;p75"/>
            <p:cNvSpPr/>
            <p:nvPr/>
          </p:nvSpPr>
          <p:spPr>
            <a:xfrm>
              <a:off x="1282125" y="1942105"/>
              <a:ext cx="360053" cy="1366551"/>
            </a:xfrm>
            <a:custGeom>
              <a:avLst/>
              <a:gdLst/>
              <a:ahLst/>
              <a:cxnLst/>
              <a:rect l="l" t="t" r="r" b="b"/>
              <a:pathLst>
                <a:path w="6317" h="21906" extrusionOk="0">
                  <a:moveTo>
                    <a:pt x="6015" y="1"/>
                  </a:moveTo>
                  <a:cubicBezTo>
                    <a:pt x="4303" y="188"/>
                    <a:pt x="2548" y="354"/>
                    <a:pt x="830" y="354"/>
                  </a:cubicBezTo>
                  <a:cubicBezTo>
                    <a:pt x="712" y="354"/>
                    <a:pt x="594" y="353"/>
                    <a:pt x="477" y="352"/>
                  </a:cubicBezTo>
                  <a:lnTo>
                    <a:pt x="477" y="352"/>
                  </a:lnTo>
                  <a:cubicBezTo>
                    <a:pt x="602" y="7394"/>
                    <a:pt x="0" y="14437"/>
                    <a:pt x="151" y="21505"/>
                  </a:cubicBezTo>
                  <a:cubicBezTo>
                    <a:pt x="1078" y="21505"/>
                    <a:pt x="2005" y="21580"/>
                    <a:pt x="2908" y="21655"/>
                  </a:cubicBezTo>
                  <a:cubicBezTo>
                    <a:pt x="3810" y="21730"/>
                    <a:pt x="4762" y="21730"/>
                    <a:pt x="5639" y="21906"/>
                  </a:cubicBezTo>
                  <a:cubicBezTo>
                    <a:pt x="5840" y="18297"/>
                    <a:pt x="6015" y="14713"/>
                    <a:pt x="6066" y="11104"/>
                  </a:cubicBezTo>
                  <a:cubicBezTo>
                    <a:pt x="6091" y="9174"/>
                    <a:pt x="6091" y="7269"/>
                    <a:pt x="6091" y="5364"/>
                  </a:cubicBezTo>
                  <a:cubicBezTo>
                    <a:pt x="6091" y="4663"/>
                    <a:pt x="6066" y="3961"/>
                    <a:pt x="6066" y="3259"/>
                  </a:cubicBezTo>
                  <a:cubicBezTo>
                    <a:pt x="6066" y="2983"/>
                    <a:pt x="6316" y="452"/>
                    <a:pt x="6316" y="1"/>
                  </a:cubicBezTo>
                  <a:lnTo>
                    <a:pt x="6316" y="1"/>
                  </a:lnTo>
                  <a:cubicBezTo>
                    <a:pt x="6296" y="42"/>
                    <a:pt x="6259" y="83"/>
                    <a:pt x="6218" y="83"/>
                  </a:cubicBezTo>
                  <a:cubicBezTo>
                    <a:pt x="6209" y="83"/>
                    <a:pt x="6200" y="81"/>
                    <a:pt x="6191" y="76"/>
                  </a:cubicBezTo>
                  <a:cubicBezTo>
                    <a:pt x="6141" y="76"/>
                    <a:pt x="6116" y="76"/>
                    <a:pt x="6066" y="51"/>
                  </a:cubicBezTo>
                  <a:cubicBezTo>
                    <a:pt x="6040" y="51"/>
                    <a:pt x="6015" y="26"/>
                    <a:pt x="6015" y="1"/>
                  </a:cubicBezTo>
                  <a:close/>
                </a:path>
              </a:pathLst>
            </a:custGeom>
            <a:solidFill>
              <a:srgbClr val="E0E0E0">
                <a:alpha val="63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75"/>
            <p:cNvSpPr/>
            <p:nvPr/>
          </p:nvSpPr>
          <p:spPr>
            <a:xfrm>
              <a:off x="1276425" y="1928068"/>
              <a:ext cx="378577" cy="1391130"/>
            </a:xfrm>
            <a:custGeom>
              <a:avLst/>
              <a:gdLst/>
              <a:ahLst/>
              <a:cxnLst/>
              <a:rect l="l" t="t" r="r" b="b"/>
              <a:pathLst>
                <a:path w="6642" h="22300" extrusionOk="0">
                  <a:moveTo>
                    <a:pt x="6248" y="58"/>
                  </a:moveTo>
                  <a:lnTo>
                    <a:pt x="6248" y="58"/>
                  </a:lnTo>
                  <a:cubicBezTo>
                    <a:pt x="6262" y="64"/>
                    <a:pt x="6270" y="73"/>
                    <a:pt x="6268" y="73"/>
                  </a:cubicBezTo>
                  <a:cubicBezTo>
                    <a:pt x="6266" y="73"/>
                    <a:pt x="6260" y="69"/>
                    <a:pt x="6248" y="58"/>
                  </a:cubicBezTo>
                  <a:close/>
                  <a:moveTo>
                    <a:pt x="6046" y="462"/>
                  </a:moveTo>
                  <a:cubicBezTo>
                    <a:pt x="6073" y="478"/>
                    <a:pt x="6105" y="493"/>
                    <a:pt x="6140" y="502"/>
                  </a:cubicBezTo>
                  <a:lnTo>
                    <a:pt x="6090" y="502"/>
                  </a:lnTo>
                  <a:lnTo>
                    <a:pt x="6173" y="518"/>
                  </a:lnTo>
                  <a:lnTo>
                    <a:pt x="6173" y="518"/>
                  </a:lnTo>
                  <a:cubicBezTo>
                    <a:pt x="6120" y="1295"/>
                    <a:pt x="6032" y="2124"/>
                    <a:pt x="5965" y="2933"/>
                  </a:cubicBezTo>
                  <a:lnTo>
                    <a:pt x="5940" y="3284"/>
                  </a:lnTo>
                  <a:lnTo>
                    <a:pt x="5940" y="3484"/>
                  </a:lnTo>
                  <a:lnTo>
                    <a:pt x="5940" y="3659"/>
                  </a:lnTo>
                  <a:lnTo>
                    <a:pt x="5940" y="4336"/>
                  </a:lnTo>
                  <a:lnTo>
                    <a:pt x="5940" y="5715"/>
                  </a:lnTo>
                  <a:cubicBezTo>
                    <a:pt x="5940" y="7519"/>
                    <a:pt x="5890" y="9349"/>
                    <a:pt x="5915" y="11178"/>
                  </a:cubicBezTo>
                  <a:lnTo>
                    <a:pt x="5739" y="16542"/>
                  </a:lnTo>
                  <a:lnTo>
                    <a:pt x="5614" y="21955"/>
                  </a:lnTo>
                  <a:cubicBezTo>
                    <a:pt x="5589" y="21930"/>
                    <a:pt x="5614" y="21905"/>
                    <a:pt x="5589" y="21905"/>
                  </a:cubicBezTo>
                  <a:lnTo>
                    <a:pt x="5439" y="21855"/>
                  </a:lnTo>
                  <a:lnTo>
                    <a:pt x="5088" y="21805"/>
                  </a:lnTo>
                  <a:cubicBezTo>
                    <a:pt x="4837" y="21780"/>
                    <a:pt x="4612" y="21755"/>
                    <a:pt x="4386" y="21755"/>
                  </a:cubicBezTo>
                  <a:lnTo>
                    <a:pt x="3008" y="21655"/>
                  </a:lnTo>
                  <a:lnTo>
                    <a:pt x="471" y="21516"/>
                  </a:lnTo>
                  <a:lnTo>
                    <a:pt x="471" y="21516"/>
                  </a:lnTo>
                  <a:cubicBezTo>
                    <a:pt x="428" y="19833"/>
                    <a:pt x="452" y="18149"/>
                    <a:pt x="476" y="16441"/>
                  </a:cubicBezTo>
                  <a:cubicBezTo>
                    <a:pt x="551" y="14687"/>
                    <a:pt x="426" y="12933"/>
                    <a:pt x="526" y="11153"/>
                  </a:cubicBezTo>
                  <a:lnTo>
                    <a:pt x="752" y="5865"/>
                  </a:lnTo>
                  <a:cubicBezTo>
                    <a:pt x="800" y="4185"/>
                    <a:pt x="825" y="2483"/>
                    <a:pt x="805" y="802"/>
                  </a:cubicBezTo>
                  <a:lnTo>
                    <a:pt x="805" y="802"/>
                  </a:lnTo>
                  <a:cubicBezTo>
                    <a:pt x="2552" y="790"/>
                    <a:pt x="4299" y="649"/>
                    <a:pt x="6046" y="462"/>
                  </a:cubicBezTo>
                  <a:close/>
                  <a:moveTo>
                    <a:pt x="6090" y="0"/>
                  </a:moveTo>
                  <a:cubicBezTo>
                    <a:pt x="4261" y="201"/>
                    <a:pt x="2406" y="376"/>
                    <a:pt x="577" y="376"/>
                  </a:cubicBezTo>
                  <a:cubicBezTo>
                    <a:pt x="451" y="376"/>
                    <a:pt x="376" y="451"/>
                    <a:pt x="376" y="577"/>
                  </a:cubicBezTo>
                  <a:cubicBezTo>
                    <a:pt x="401" y="2331"/>
                    <a:pt x="376" y="4111"/>
                    <a:pt x="351" y="5865"/>
                  </a:cubicBezTo>
                  <a:cubicBezTo>
                    <a:pt x="351" y="7619"/>
                    <a:pt x="301" y="9399"/>
                    <a:pt x="276" y="11153"/>
                  </a:cubicBezTo>
                  <a:cubicBezTo>
                    <a:pt x="251" y="12908"/>
                    <a:pt x="25" y="14662"/>
                    <a:pt x="50" y="16441"/>
                  </a:cubicBezTo>
                  <a:cubicBezTo>
                    <a:pt x="0" y="18196"/>
                    <a:pt x="0" y="19975"/>
                    <a:pt x="25" y="21730"/>
                  </a:cubicBezTo>
                  <a:cubicBezTo>
                    <a:pt x="25" y="21855"/>
                    <a:pt x="125" y="21955"/>
                    <a:pt x="251" y="21955"/>
                  </a:cubicBezTo>
                  <a:lnTo>
                    <a:pt x="2983" y="22106"/>
                  </a:lnTo>
                  <a:lnTo>
                    <a:pt x="4361" y="22181"/>
                  </a:lnTo>
                  <a:cubicBezTo>
                    <a:pt x="4587" y="22181"/>
                    <a:pt x="4812" y="22206"/>
                    <a:pt x="5038" y="22231"/>
                  </a:cubicBezTo>
                  <a:lnTo>
                    <a:pt x="5363" y="22256"/>
                  </a:lnTo>
                  <a:lnTo>
                    <a:pt x="5539" y="22281"/>
                  </a:lnTo>
                  <a:cubicBezTo>
                    <a:pt x="5589" y="22294"/>
                    <a:pt x="5645" y="22300"/>
                    <a:pt x="5702" y="22300"/>
                  </a:cubicBezTo>
                  <a:cubicBezTo>
                    <a:pt x="5758" y="22300"/>
                    <a:pt x="5815" y="22294"/>
                    <a:pt x="5865" y="22281"/>
                  </a:cubicBezTo>
                  <a:cubicBezTo>
                    <a:pt x="6065" y="18622"/>
                    <a:pt x="6266" y="14888"/>
                    <a:pt x="6416" y="11178"/>
                  </a:cubicBezTo>
                  <a:cubicBezTo>
                    <a:pt x="6441" y="9349"/>
                    <a:pt x="6416" y="7519"/>
                    <a:pt x="6441" y="5690"/>
                  </a:cubicBezTo>
                  <a:lnTo>
                    <a:pt x="6416" y="4336"/>
                  </a:lnTo>
                  <a:lnTo>
                    <a:pt x="6416" y="3634"/>
                  </a:lnTo>
                  <a:lnTo>
                    <a:pt x="6416" y="3484"/>
                  </a:lnTo>
                  <a:lnTo>
                    <a:pt x="6416" y="3334"/>
                  </a:lnTo>
                  <a:lnTo>
                    <a:pt x="6441" y="2983"/>
                  </a:lnTo>
                  <a:cubicBezTo>
                    <a:pt x="6514" y="2081"/>
                    <a:pt x="6611" y="1227"/>
                    <a:pt x="6639" y="306"/>
                  </a:cubicBezTo>
                  <a:lnTo>
                    <a:pt x="6639" y="306"/>
                  </a:lnTo>
                  <a:cubicBezTo>
                    <a:pt x="6640" y="304"/>
                    <a:pt x="6641" y="303"/>
                    <a:pt x="6642" y="301"/>
                  </a:cubicBezTo>
                  <a:lnTo>
                    <a:pt x="6640" y="301"/>
                  </a:lnTo>
                  <a:lnTo>
                    <a:pt x="6640" y="301"/>
                  </a:lnTo>
                  <a:cubicBezTo>
                    <a:pt x="6640" y="276"/>
                    <a:pt x="6641" y="251"/>
                    <a:pt x="6642" y="226"/>
                  </a:cubicBezTo>
                  <a:lnTo>
                    <a:pt x="6191" y="176"/>
                  </a:lnTo>
                  <a:cubicBezTo>
                    <a:pt x="6216" y="75"/>
                    <a:pt x="6266" y="75"/>
                    <a:pt x="6316" y="75"/>
                  </a:cubicBezTo>
                  <a:lnTo>
                    <a:pt x="6341" y="75"/>
                  </a:lnTo>
                  <a:lnTo>
                    <a:pt x="6241" y="50"/>
                  </a:lnTo>
                  <a:cubicBezTo>
                    <a:pt x="6216" y="25"/>
                    <a:pt x="6140" y="0"/>
                    <a:pt x="609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0" name="Google Shape;2360;p75"/>
          <p:cNvSpPr/>
          <p:nvPr/>
        </p:nvSpPr>
        <p:spPr>
          <a:xfrm rot="9439039" flipH="1">
            <a:off x="5351310" y="47695"/>
            <a:ext cx="911111" cy="876871"/>
          </a:xfrm>
          <a:custGeom>
            <a:avLst/>
            <a:gdLst/>
            <a:ahLst/>
            <a:cxnLst/>
            <a:rect l="l" t="t" r="r" b="b"/>
            <a:pathLst>
              <a:path w="26142" h="30241" extrusionOk="0">
                <a:moveTo>
                  <a:pt x="20452" y="647"/>
                </a:moveTo>
                <a:lnTo>
                  <a:pt x="20452" y="647"/>
                </a:lnTo>
                <a:cubicBezTo>
                  <a:pt x="20499" y="678"/>
                  <a:pt x="20561" y="694"/>
                  <a:pt x="20608" y="725"/>
                </a:cubicBezTo>
                <a:cubicBezTo>
                  <a:pt x="20749" y="804"/>
                  <a:pt x="20890" y="867"/>
                  <a:pt x="21047" y="929"/>
                </a:cubicBezTo>
                <a:cubicBezTo>
                  <a:pt x="21173" y="992"/>
                  <a:pt x="21282" y="1070"/>
                  <a:pt x="21423" y="1102"/>
                </a:cubicBezTo>
                <a:cubicBezTo>
                  <a:pt x="21627" y="1478"/>
                  <a:pt x="21847" y="1854"/>
                  <a:pt x="22050" y="2230"/>
                </a:cubicBezTo>
                <a:cubicBezTo>
                  <a:pt x="21705" y="2026"/>
                  <a:pt x="21345" y="1838"/>
                  <a:pt x="20984" y="1635"/>
                </a:cubicBezTo>
                <a:cubicBezTo>
                  <a:pt x="20828" y="1290"/>
                  <a:pt x="20655" y="929"/>
                  <a:pt x="20452" y="647"/>
                </a:cubicBezTo>
                <a:close/>
                <a:moveTo>
                  <a:pt x="21047" y="1776"/>
                </a:moveTo>
                <a:lnTo>
                  <a:pt x="21047" y="1776"/>
                </a:lnTo>
                <a:cubicBezTo>
                  <a:pt x="21423" y="2011"/>
                  <a:pt x="21800" y="2246"/>
                  <a:pt x="22191" y="2465"/>
                </a:cubicBezTo>
                <a:cubicBezTo>
                  <a:pt x="22411" y="2857"/>
                  <a:pt x="22630" y="3233"/>
                  <a:pt x="22865" y="3625"/>
                </a:cubicBezTo>
                <a:cubicBezTo>
                  <a:pt x="22395" y="3343"/>
                  <a:pt x="21925" y="3077"/>
                  <a:pt x="21470" y="2794"/>
                </a:cubicBezTo>
                <a:cubicBezTo>
                  <a:pt x="21361" y="2591"/>
                  <a:pt x="21220" y="2199"/>
                  <a:pt x="21047" y="1776"/>
                </a:cubicBezTo>
                <a:close/>
                <a:moveTo>
                  <a:pt x="21564" y="3014"/>
                </a:moveTo>
                <a:cubicBezTo>
                  <a:pt x="22019" y="3327"/>
                  <a:pt x="22505" y="3625"/>
                  <a:pt x="23006" y="3892"/>
                </a:cubicBezTo>
                <a:cubicBezTo>
                  <a:pt x="23210" y="4237"/>
                  <a:pt x="23414" y="4581"/>
                  <a:pt x="23602" y="4942"/>
                </a:cubicBezTo>
                <a:cubicBezTo>
                  <a:pt x="23085" y="4660"/>
                  <a:pt x="22552" y="4378"/>
                  <a:pt x="22066" y="4048"/>
                </a:cubicBezTo>
                <a:cubicBezTo>
                  <a:pt x="21894" y="3704"/>
                  <a:pt x="21721" y="3359"/>
                  <a:pt x="21564" y="3014"/>
                </a:cubicBezTo>
                <a:close/>
                <a:moveTo>
                  <a:pt x="22160" y="4268"/>
                </a:moveTo>
                <a:lnTo>
                  <a:pt x="22160" y="4268"/>
                </a:lnTo>
                <a:cubicBezTo>
                  <a:pt x="22646" y="4613"/>
                  <a:pt x="23179" y="4958"/>
                  <a:pt x="23743" y="5193"/>
                </a:cubicBezTo>
                <a:cubicBezTo>
                  <a:pt x="23947" y="5600"/>
                  <a:pt x="24166" y="6008"/>
                  <a:pt x="24370" y="6415"/>
                </a:cubicBezTo>
                <a:cubicBezTo>
                  <a:pt x="23806" y="6055"/>
                  <a:pt x="23242" y="5726"/>
                  <a:pt x="22677" y="5365"/>
                </a:cubicBezTo>
                <a:cubicBezTo>
                  <a:pt x="22505" y="5005"/>
                  <a:pt x="22332" y="4628"/>
                  <a:pt x="22160" y="4268"/>
                </a:cubicBezTo>
                <a:close/>
                <a:moveTo>
                  <a:pt x="22803" y="5632"/>
                </a:moveTo>
                <a:lnTo>
                  <a:pt x="22803" y="5632"/>
                </a:lnTo>
                <a:cubicBezTo>
                  <a:pt x="23351" y="6023"/>
                  <a:pt x="23931" y="6415"/>
                  <a:pt x="24527" y="6729"/>
                </a:cubicBezTo>
                <a:cubicBezTo>
                  <a:pt x="24527" y="6744"/>
                  <a:pt x="24543" y="6760"/>
                  <a:pt x="24543" y="6776"/>
                </a:cubicBezTo>
                <a:cubicBezTo>
                  <a:pt x="24731" y="7136"/>
                  <a:pt x="24887" y="7512"/>
                  <a:pt x="25060" y="7889"/>
                </a:cubicBezTo>
                <a:cubicBezTo>
                  <a:pt x="24433" y="7450"/>
                  <a:pt x="23806" y="7011"/>
                  <a:pt x="23226" y="6525"/>
                </a:cubicBezTo>
                <a:cubicBezTo>
                  <a:pt x="23085" y="6227"/>
                  <a:pt x="22944" y="5929"/>
                  <a:pt x="22803" y="5632"/>
                </a:cubicBezTo>
                <a:close/>
                <a:moveTo>
                  <a:pt x="16674" y="7591"/>
                </a:moveTo>
                <a:cubicBezTo>
                  <a:pt x="16785" y="7602"/>
                  <a:pt x="16904" y="7613"/>
                  <a:pt x="17019" y="7613"/>
                </a:cubicBezTo>
                <a:cubicBezTo>
                  <a:pt x="17067" y="7613"/>
                  <a:pt x="17114" y="7611"/>
                  <a:pt x="17160" y="7607"/>
                </a:cubicBezTo>
                <a:lnTo>
                  <a:pt x="17160" y="7607"/>
                </a:lnTo>
                <a:cubicBezTo>
                  <a:pt x="17082" y="7748"/>
                  <a:pt x="17082" y="7920"/>
                  <a:pt x="17113" y="8077"/>
                </a:cubicBezTo>
                <a:cubicBezTo>
                  <a:pt x="17097" y="8092"/>
                  <a:pt x="17097" y="8108"/>
                  <a:pt x="17097" y="8124"/>
                </a:cubicBezTo>
                <a:cubicBezTo>
                  <a:pt x="16956" y="7951"/>
                  <a:pt x="16815" y="7763"/>
                  <a:pt x="16674" y="7591"/>
                </a:cubicBezTo>
                <a:close/>
                <a:moveTo>
                  <a:pt x="15859" y="7465"/>
                </a:moveTo>
                <a:cubicBezTo>
                  <a:pt x="16047" y="7497"/>
                  <a:pt x="16266" y="7544"/>
                  <a:pt x="16470" y="7575"/>
                </a:cubicBezTo>
                <a:cubicBezTo>
                  <a:pt x="16643" y="7842"/>
                  <a:pt x="16831" y="8092"/>
                  <a:pt x="17035" y="8343"/>
                </a:cubicBezTo>
                <a:cubicBezTo>
                  <a:pt x="16940" y="8328"/>
                  <a:pt x="16846" y="8328"/>
                  <a:pt x="16737" y="8312"/>
                </a:cubicBezTo>
                <a:cubicBezTo>
                  <a:pt x="16611" y="8186"/>
                  <a:pt x="16470" y="8061"/>
                  <a:pt x="16329" y="7936"/>
                </a:cubicBezTo>
                <a:cubicBezTo>
                  <a:pt x="16219" y="7810"/>
                  <a:pt x="16094" y="7701"/>
                  <a:pt x="15969" y="7575"/>
                </a:cubicBezTo>
                <a:cubicBezTo>
                  <a:pt x="15922" y="7544"/>
                  <a:pt x="15890" y="7497"/>
                  <a:pt x="15843" y="7465"/>
                </a:cubicBezTo>
                <a:close/>
                <a:moveTo>
                  <a:pt x="14824" y="7293"/>
                </a:moveTo>
                <a:cubicBezTo>
                  <a:pt x="15091" y="7356"/>
                  <a:pt x="15373" y="7387"/>
                  <a:pt x="15639" y="7434"/>
                </a:cubicBezTo>
                <a:cubicBezTo>
                  <a:pt x="15812" y="7654"/>
                  <a:pt x="16031" y="7842"/>
                  <a:pt x="16219" y="8045"/>
                </a:cubicBezTo>
                <a:cubicBezTo>
                  <a:pt x="16313" y="8139"/>
                  <a:pt x="16408" y="8233"/>
                  <a:pt x="16486" y="8312"/>
                </a:cubicBezTo>
                <a:lnTo>
                  <a:pt x="16455" y="8312"/>
                </a:lnTo>
                <a:cubicBezTo>
                  <a:pt x="16235" y="8312"/>
                  <a:pt x="16000" y="8328"/>
                  <a:pt x="15781" y="8359"/>
                </a:cubicBezTo>
                <a:cubicBezTo>
                  <a:pt x="15624" y="8061"/>
                  <a:pt x="15342" y="7810"/>
                  <a:pt x="15107" y="7575"/>
                </a:cubicBezTo>
                <a:cubicBezTo>
                  <a:pt x="15013" y="7481"/>
                  <a:pt x="14918" y="7387"/>
                  <a:pt x="14824" y="7293"/>
                </a:cubicBezTo>
                <a:close/>
                <a:moveTo>
                  <a:pt x="20279" y="7748"/>
                </a:moveTo>
                <a:cubicBezTo>
                  <a:pt x="20483" y="7795"/>
                  <a:pt x="20702" y="7810"/>
                  <a:pt x="20922" y="7842"/>
                </a:cubicBezTo>
                <a:cubicBezTo>
                  <a:pt x="21204" y="8171"/>
                  <a:pt x="21486" y="8516"/>
                  <a:pt x="21784" y="8829"/>
                </a:cubicBezTo>
                <a:lnTo>
                  <a:pt x="21204" y="8829"/>
                </a:lnTo>
                <a:cubicBezTo>
                  <a:pt x="21164" y="8769"/>
                  <a:pt x="21085" y="8741"/>
                  <a:pt x="21009" y="8741"/>
                </a:cubicBezTo>
                <a:cubicBezTo>
                  <a:pt x="20966" y="8741"/>
                  <a:pt x="20924" y="8750"/>
                  <a:pt x="20890" y="8766"/>
                </a:cubicBezTo>
                <a:cubicBezTo>
                  <a:pt x="20687" y="8531"/>
                  <a:pt x="20467" y="8281"/>
                  <a:pt x="20263" y="8045"/>
                </a:cubicBezTo>
                <a:cubicBezTo>
                  <a:pt x="20263" y="7951"/>
                  <a:pt x="20263" y="7857"/>
                  <a:pt x="20279" y="7748"/>
                </a:cubicBezTo>
                <a:close/>
                <a:moveTo>
                  <a:pt x="21110" y="7857"/>
                </a:moveTo>
                <a:lnTo>
                  <a:pt x="21110" y="7857"/>
                </a:lnTo>
                <a:cubicBezTo>
                  <a:pt x="21329" y="7873"/>
                  <a:pt x="21549" y="7873"/>
                  <a:pt x="21784" y="7889"/>
                </a:cubicBezTo>
                <a:cubicBezTo>
                  <a:pt x="21768" y="7904"/>
                  <a:pt x="21768" y="7920"/>
                  <a:pt x="21768" y="7936"/>
                </a:cubicBezTo>
                <a:cubicBezTo>
                  <a:pt x="22050" y="8233"/>
                  <a:pt x="22317" y="8547"/>
                  <a:pt x="22599" y="8845"/>
                </a:cubicBezTo>
                <a:cubicBezTo>
                  <a:pt x="22411" y="8845"/>
                  <a:pt x="22207" y="8829"/>
                  <a:pt x="22019" y="8829"/>
                </a:cubicBezTo>
                <a:cubicBezTo>
                  <a:pt x="21737" y="8500"/>
                  <a:pt x="21408" y="8171"/>
                  <a:pt x="21110" y="7857"/>
                </a:cubicBezTo>
                <a:close/>
                <a:moveTo>
                  <a:pt x="23304" y="6682"/>
                </a:moveTo>
                <a:lnTo>
                  <a:pt x="23304" y="6682"/>
                </a:lnTo>
                <a:cubicBezTo>
                  <a:pt x="23900" y="7215"/>
                  <a:pt x="24511" y="7716"/>
                  <a:pt x="25185" y="8155"/>
                </a:cubicBezTo>
                <a:lnTo>
                  <a:pt x="25185" y="8171"/>
                </a:lnTo>
                <a:cubicBezTo>
                  <a:pt x="25358" y="8547"/>
                  <a:pt x="25593" y="8719"/>
                  <a:pt x="25091" y="8845"/>
                </a:cubicBezTo>
                <a:cubicBezTo>
                  <a:pt x="24887" y="8704"/>
                  <a:pt x="24668" y="8563"/>
                  <a:pt x="24464" y="8422"/>
                </a:cubicBezTo>
                <a:cubicBezTo>
                  <a:pt x="24229" y="8249"/>
                  <a:pt x="23994" y="8061"/>
                  <a:pt x="23759" y="7873"/>
                </a:cubicBezTo>
                <a:cubicBezTo>
                  <a:pt x="23837" y="7779"/>
                  <a:pt x="23790" y="7607"/>
                  <a:pt x="23680" y="7528"/>
                </a:cubicBezTo>
                <a:cubicBezTo>
                  <a:pt x="23680" y="7497"/>
                  <a:pt x="23665" y="7465"/>
                  <a:pt x="23649" y="7418"/>
                </a:cubicBezTo>
                <a:cubicBezTo>
                  <a:pt x="23539" y="7183"/>
                  <a:pt x="23414" y="6933"/>
                  <a:pt x="23304" y="6682"/>
                </a:cubicBezTo>
                <a:close/>
                <a:moveTo>
                  <a:pt x="21831" y="7889"/>
                </a:moveTo>
                <a:cubicBezTo>
                  <a:pt x="21862" y="7889"/>
                  <a:pt x="21894" y="7889"/>
                  <a:pt x="21925" y="7904"/>
                </a:cubicBezTo>
                <a:cubicBezTo>
                  <a:pt x="22254" y="7920"/>
                  <a:pt x="22583" y="7951"/>
                  <a:pt x="22928" y="7967"/>
                </a:cubicBezTo>
                <a:cubicBezTo>
                  <a:pt x="23147" y="8281"/>
                  <a:pt x="23367" y="8578"/>
                  <a:pt x="23602" y="8860"/>
                </a:cubicBezTo>
                <a:cubicBezTo>
                  <a:pt x="23320" y="8860"/>
                  <a:pt x="23053" y="8860"/>
                  <a:pt x="22771" y="8845"/>
                </a:cubicBezTo>
                <a:cubicBezTo>
                  <a:pt x="22474" y="8516"/>
                  <a:pt x="22144" y="8202"/>
                  <a:pt x="21831" y="7889"/>
                </a:cubicBezTo>
                <a:close/>
                <a:moveTo>
                  <a:pt x="23665" y="7951"/>
                </a:moveTo>
                <a:cubicBezTo>
                  <a:pt x="24025" y="8281"/>
                  <a:pt x="24401" y="8610"/>
                  <a:pt x="24793" y="8892"/>
                </a:cubicBezTo>
                <a:cubicBezTo>
                  <a:pt x="24621" y="8892"/>
                  <a:pt x="24433" y="8876"/>
                  <a:pt x="24276" y="8876"/>
                </a:cubicBezTo>
                <a:lnTo>
                  <a:pt x="23806" y="8876"/>
                </a:lnTo>
                <a:cubicBezTo>
                  <a:pt x="23586" y="8563"/>
                  <a:pt x="23336" y="8265"/>
                  <a:pt x="23085" y="7983"/>
                </a:cubicBezTo>
                <a:cubicBezTo>
                  <a:pt x="23257" y="7983"/>
                  <a:pt x="23430" y="7983"/>
                  <a:pt x="23586" y="7967"/>
                </a:cubicBezTo>
                <a:cubicBezTo>
                  <a:pt x="23618" y="7967"/>
                  <a:pt x="23649" y="7967"/>
                  <a:pt x="23665" y="7951"/>
                </a:cubicBezTo>
                <a:close/>
                <a:moveTo>
                  <a:pt x="20248" y="8233"/>
                </a:moveTo>
                <a:cubicBezTo>
                  <a:pt x="20420" y="8453"/>
                  <a:pt x="20577" y="8688"/>
                  <a:pt x="20765" y="8892"/>
                </a:cubicBezTo>
                <a:cubicBezTo>
                  <a:pt x="20749" y="8923"/>
                  <a:pt x="20734" y="8970"/>
                  <a:pt x="20749" y="9017"/>
                </a:cubicBezTo>
                <a:cubicBezTo>
                  <a:pt x="20749" y="9205"/>
                  <a:pt x="20749" y="9378"/>
                  <a:pt x="20749" y="9550"/>
                </a:cubicBezTo>
                <a:cubicBezTo>
                  <a:pt x="20546" y="9440"/>
                  <a:pt x="20357" y="9299"/>
                  <a:pt x="20169" y="9158"/>
                </a:cubicBezTo>
                <a:cubicBezTo>
                  <a:pt x="20201" y="8845"/>
                  <a:pt x="20232" y="8547"/>
                  <a:pt x="20248" y="8233"/>
                </a:cubicBezTo>
                <a:close/>
                <a:moveTo>
                  <a:pt x="20154" y="9284"/>
                </a:moveTo>
                <a:cubicBezTo>
                  <a:pt x="20342" y="9440"/>
                  <a:pt x="20530" y="9581"/>
                  <a:pt x="20749" y="9707"/>
                </a:cubicBezTo>
                <a:cubicBezTo>
                  <a:pt x="20734" y="10005"/>
                  <a:pt x="20687" y="10302"/>
                  <a:pt x="20640" y="10600"/>
                </a:cubicBezTo>
                <a:cubicBezTo>
                  <a:pt x="20420" y="10522"/>
                  <a:pt x="20201" y="10444"/>
                  <a:pt x="19981" y="10381"/>
                </a:cubicBezTo>
                <a:cubicBezTo>
                  <a:pt x="20060" y="10020"/>
                  <a:pt x="20107" y="9660"/>
                  <a:pt x="20154" y="9284"/>
                </a:cubicBezTo>
                <a:close/>
                <a:moveTo>
                  <a:pt x="19966" y="10506"/>
                </a:moveTo>
                <a:cubicBezTo>
                  <a:pt x="20185" y="10585"/>
                  <a:pt x="20404" y="10679"/>
                  <a:pt x="20624" y="10741"/>
                </a:cubicBezTo>
                <a:cubicBezTo>
                  <a:pt x="20561" y="11055"/>
                  <a:pt x="20499" y="11353"/>
                  <a:pt x="20436" y="11650"/>
                </a:cubicBezTo>
                <a:cubicBezTo>
                  <a:pt x="20201" y="11588"/>
                  <a:pt x="19981" y="11541"/>
                  <a:pt x="19762" y="11462"/>
                </a:cubicBezTo>
                <a:cubicBezTo>
                  <a:pt x="19840" y="11149"/>
                  <a:pt x="19903" y="10835"/>
                  <a:pt x="19966" y="10506"/>
                </a:cubicBezTo>
                <a:close/>
                <a:moveTo>
                  <a:pt x="19746" y="11572"/>
                </a:moveTo>
                <a:cubicBezTo>
                  <a:pt x="19966" y="11650"/>
                  <a:pt x="20185" y="11713"/>
                  <a:pt x="20404" y="11760"/>
                </a:cubicBezTo>
                <a:cubicBezTo>
                  <a:pt x="20357" y="12011"/>
                  <a:pt x="20295" y="12262"/>
                  <a:pt x="20248" y="12513"/>
                </a:cubicBezTo>
                <a:lnTo>
                  <a:pt x="20216" y="12607"/>
                </a:lnTo>
                <a:cubicBezTo>
                  <a:pt x="19981" y="12560"/>
                  <a:pt x="19746" y="12513"/>
                  <a:pt x="19511" y="12481"/>
                </a:cubicBezTo>
                <a:cubicBezTo>
                  <a:pt x="19589" y="12183"/>
                  <a:pt x="19668" y="11870"/>
                  <a:pt x="19746" y="11572"/>
                </a:cubicBezTo>
                <a:close/>
                <a:moveTo>
                  <a:pt x="19464" y="12622"/>
                </a:moveTo>
                <a:cubicBezTo>
                  <a:pt x="19699" y="12669"/>
                  <a:pt x="19950" y="12701"/>
                  <a:pt x="20201" y="12748"/>
                </a:cubicBezTo>
                <a:cubicBezTo>
                  <a:pt x="20091" y="13218"/>
                  <a:pt x="19997" y="13688"/>
                  <a:pt x="19903" y="14158"/>
                </a:cubicBezTo>
                <a:cubicBezTo>
                  <a:pt x="19605" y="14111"/>
                  <a:pt x="19323" y="14033"/>
                  <a:pt x="19041" y="13908"/>
                </a:cubicBezTo>
                <a:cubicBezTo>
                  <a:pt x="19198" y="13484"/>
                  <a:pt x="19339" y="13061"/>
                  <a:pt x="19464" y="12622"/>
                </a:cubicBezTo>
                <a:close/>
                <a:moveTo>
                  <a:pt x="19009" y="14002"/>
                </a:moveTo>
                <a:cubicBezTo>
                  <a:pt x="19292" y="14127"/>
                  <a:pt x="19574" y="14237"/>
                  <a:pt x="19872" y="14284"/>
                </a:cubicBezTo>
                <a:cubicBezTo>
                  <a:pt x="19778" y="14691"/>
                  <a:pt x="19683" y="15099"/>
                  <a:pt x="19574" y="15506"/>
                </a:cubicBezTo>
                <a:cubicBezTo>
                  <a:pt x="19213" y="15475"/>
                  <a:pt x="18868" y="15397"/>
                  <a:pt x="18524" y="15287"/>
                </a:cubicBezTo>
                <a:lnTo>
                  <a:pt x="18508" y="15287"/>
                </a:lnTo>
                <a:cubicBezTo>
                  <a:pt x="18696" y="14864"/>
                  <a:pt x="18853" y="14441"/>
                  <a:pt x="19009" y="14002"/>
                </a:cubicBezTo>
                <a:close/>
                <a:moveTo>
                  <a:pt x="18477" y="15381"/>
                </a:moveTo>
                <a:cubicBezTo>
                  <a:pt x="18477" y="15381"/>
                  <a:pt x="18477" y="15397"/>
                  <a:pt x="18492" y="15397"/>
                </a:cubicBezTo>
                <a:cubicBezTo>
                  <a:pt x="18837" y="15522"/>
                  <a:pt x="19182" y="15600"/>
                  <a:pt x="19542" y="15632"/>
                </a:cubicBezTo>
                <a:cubicBezTo>
                  <a:pt x="19495" y="15773"/>
                  <a:pt x="19464" y="15914"/>
                  <a:pt x="19417" y="16055"/>
                </a:cubicBezTo>
                <a:cubicBezTo>
                  <a:pt x="19370" y="16196"/>
                  <a:pt x="19323" y="16321"/>
                  <a:pt x="19276" y="16463"/>
                </a:cubicBezTo>
                <a:cubicBezTo>
                  <a:pt x="18868" y="16384"/>
                  <a:pt x="18477" y="16321"/>
                  <a:pt x="18085" y="16227"/>
                </a:cubicBezTo>
                <a:cubicBezTo>
                  <a:pt x="18226" y="15945"/>
                  <a:pt x="18351" y="15663"/>
                  <a:pt x="18477" y="15381"/>
                </a:cubicBezTo>
                <a:close/>
                <a:moveTo>
                  <a:pt x="18053" y="16306"/>
                </a:moveTo>
                <a:cubicBezTo>
                  <a:pt x="18430" y="16415"/>
                  <a:pt x="18837" y="16510"/>
                  <a:pt x="19229" y="16557"/>
                </a:cubicBezTo>
                <a:cubicBezTo>
                  <a:pt x="19104" y="16917"/>
                  <a:pt x="18947" y="17293"/>
                  <a:pt x="18790" y="17638"/>
                </a:cubicBezTo>
                <a:cubicBezTo>
                  <a:pt x="18398" y="17481"/>
                  <a:pt x="17975" y="17356"/>
                  <a:pt x="17552" y="17278"/>
                </a:cubicBezTo>
                <a:cubicBezTo>
                  <a:pt x="17724" y="16964"/>
                  <a:pt x="17897" y="16635"/>
                  <a:pt x="18053" y="16306"/>
                </a:cubicBezTo>
                <a:close/>
                <a:moveTo>
                  <a:pt x="17505" y="17372"/>
                </a:moveTo>
                <a:cubicBezTo>
                  <a:pt x="17928" y="17466"/>
                  <a:pt x="18335" y="17607"/>
                  <a:pt x="18743" y="17748"/>
                </a:cubicBezTo>
                <a:cubicBezTo>
                  <a:pt x="18649" y="17967"/>
                  <a:pt x="18539" y="18171"/>
                  <a:pt x="18430" y="18375"/>
                </a:cubicBezTo>
                <a:cubicBezTo>
                  <a:pt x="17991" y="18281"/>
                  <a:pt x="17536" y="18187"/>
                  <a:pt x="17097" y="18108"/>
                </a:cubicBezTo>
                <a:cubicBezTo>
                  <a:pt x="17238" y="17873"/>
                  <a:pt x="17379" y="17622"/>
                  <a:pt x="17505" y="17372"/>
                </a:cubicBezTo>
                <a:close/>
                <a:moveTo>
                  <a:pt x="17050" y="18187"/>
                </a:moveTo>
                <a:cubicBezTo>
                  <a:pt x="17489" y="18296"/>
                  <a:pt x="17928" y="18390"/>
                  <a:pt x="18383" y="18484"/>
                </a:cubicBezTo>
                <a:cubicBezTo>
                  <a:pt x="18194" y="18829"/>
                  <a:pt x="17991" y="19174"/>
                  <a:pt x="17787" y="19519"/>
                </a:cubicBezTo>
                <a:cubicBezTo>
                  <a:pt x="17536" y="19456"/>
                  <a:pt x="17285" y="19378"/>
                  <a:pt x="17050" y="19315"/>
                </a:cubicBezTo>
                <a:cubicBezTo>
                  <a:pt x="16893" y="19268"/>
                  <a:pt x="16658" y="19174"/>
                  <a:pt x="16470" y="19143"/>
                </a:cubicBezTo>
                <a:cubicBezTo>
                  <a:pt x="16674" y="18829"/>
                  <a:pt x="16862" y="18516"/>
                  <a:pt x="17050" y="18187"/>
                </a:cubicBezTo>
                <a:close/>
                <a:moveTo>
                  <a:pt x="16408" y="19237"/>
                </a:moveTo>
                <a:cubicBezTo>
                  <a:pt x="16549" y="19268"/>
                  <a:pt x="16721" y="19347"/>
                  <a:pt x="16831" y="19378"/>
                </a:cubicBezTo>
                <a:cubicBezTo>
                  <a:pt x="16987" y="19425"/>
                  <a:pt x="17160" y="19472"/>
                  <a:pt x="17317" y="19519"/>
                </a:cubicBezTo>
                <a:cubicBezTo>
                  <a:pt x="17442" y="19566"/>
                  <a:pt x="17583" y="19613"/>
                  <a:pt x="17709" y="19644"/>
                </a:cubicBezTo>
                <a:cubicBezTo>
                  <a:pt x="17567" y="19880"/>
                  <a:pt x="17426" y="20099"/>
                  <a:pt x="17270" y="20334"/>
                </a:cubicBezTo>
                <a:cubicBezTo>
                  <a:pt x="16815" y="20209"/>
                  <a:pt x="16345" y="20115"/>
                  <a:pt x="15890" y="20005"/>
                </a:cubicBezTo>
                <a:cubicBezTo>
                  <a:pt x="16063" y="19754"/>
                  <a:pt x="16235" y="19503"/>
                  <a:pt x="16408" y="19237"/>
                </a:cubicBezTo>
                <a:close/>
                <a:moveTo>
                  <a:pt x="15828" y="20099"/>
                </a:moveTo>
                <a:cubicBezTo>
                  <a:pt x="16282" y="20224"/>
                  <a:pt x="16721" y="20350"/>
                  <a:pt x="17176" y="20459"/>
                </a:cubicBezTo>
                <a:cubicBezTo>
                  <a:pt x="17019" y="20695"/>
                  <a:pt x="16862" y="20914"/>
                  <a:pt x="16690" y="21149"/>
                </a:cubicBezTo>
                <a:cubicBezTo>
                  <a:pt x="16204" y="21086"/>
                  <a:pt x="15734" y="21008"/>
                  <a:pt x="15263" y="20867"/>
                </a:cubicBezTo>
                <a:cubicBezTo>
                  <a:pt x="15451" y="20616"/>
                  <a:pt x="15639" y="20365"/>
                  <a:pt x="15828" y="20099"/>
                </a:cubicBezTo>
                <a:close/>
                <a:moveTo>
                  <a:pt x="15169" y="20977"/>
                </a:moveTo>
                <a:cubicBezTo>
                  <a:pt x="15624" y="21133"/>
                  <a:pt x="16110" y="21259"/>
                  <a:pt x="16580" y="21290"/>
                </a:cubicBezTo>
                <a:cubicBezTo>
                  <a:pt x="16486" y="21416"/>
                  <a:pt x="16376" y="21557"/>
                  <a:pt x="16266" y="21682"/>
                </a:cubicBezTo>
                <a:cubicBezTo>
                  <a:pt x="16188" y="21792"/>
                  <a:pt x="16094" y="21901"/>
                  <a:pt x="16016" y="22011"/>
                </a:cubicBezTo>
                <a:cubicBezTo>
                  <a:pt x="15545" y="21886"/>
                  <a:pt x="15060" y="21776"/>
                  <a:pt x="14589" y="21698"/>
                </a:cubicBezTo>
                <a:cubicBezTo>
                  <a:pt x="14621" y="21651"/>
                  <a:pt x="14652" y="21619"/>
                  <a:pt x="14699" y="21572"/>
                </a:cubicBezTo>
                <a:cubicBezTo>
                  <a:pt x="14856" y="21384"/>
                  <a:pt x="15013" y="21180"/>
                  <a:pt x="15169" y="20977"/>
                </a:cubicBezTo>
                <a:close/>
                <a:moveTo>
                  <a:pt x="14558" y="21807"/>
                </a:moveTo>
                <a:cubicBezTo>
                  <a:pt x="14997" y="21933"/>
                  <a:pt x="15451" y="22043"/>
                  <a:pt x="15906" y="22137"/>
                </a:cubicBezTo>
                <a:cubicBezTo>
                  <a:pt x="15718" y="22356"/>
                  <a:pt x="15530" y="22591"/>
                  <a:pt x="15326" y="22811"/>
                </a:cubicBezTo>
                <a:cubicBezTo>
                  <a:pt x="14871" y="22670"/>
                  <a:pt x="14401" y="22560"/>
                  <a:pt x="13931" y="22450"/>
                </a:cubicBezTo>
                <a:cubicBezTo>
                  <a:pt x="14119" y="22246"/>
                  <a:pt x="14307" y="22027"/>
                  <a:pt x="14495" y="21807"/>
                </a:cubicBezTo>
                <a:lnTo>
                  <a:pt x="14511" y="21823"/>
                </a:lnTo>
                <a:cubicBezTo>
                  <a:pt x="14516" y="21828"/>
                  <a:pt x="14520" y="21830"/>
                  <a:pt x="14525" y="21830"/>
                </a:cubicBezTo>
                <a:cubicBezTo>
                  <a:pt x="14536" y="21830"/>
                  <a:pt x="14547" y="21819"/>
                  <a:pt x="14558" y="21807"/>
                </a:cubicBezTo>
                <a:close/>
                <a:moveTo>
                  <a:pt x="13868" y="22528"/>
                </a:moveTo>
                <a:cubicBezTo>
                  <a:pt x="14307" y="22670"/>
                  <a:pt x="14777" y="22811"/>
                  <a:pt x="15232" y="22920"/>
                </a:cubicBezTo>
                <a:cubicBezTo>
                  <a:pt x="14950" y="23234"/>
                  <a:pt x="14683" y="23532"/>
                  <a:pt x="14386" y="23829"/>
                </a:cubicBezTo>
                <a:cubicBezTo>
                  <a:pt x="13931" y="23673"/>
                  <a:pt x="13445" y="23547"/>
                  <a:pt x="12959" y="23453"/>
                </a:cubicBezTo>
                <a:cubicBezTo>
                  <a:pt x="13273" y="23155"/>
                  <a:pt x="13570" y="22842"/>
                  <a:pt x="13868" y="22528"/>
                </a:cubicBezTo>
                <a:close/>
                <a:moveTo>
                  <a:pt x="12834" y="23579"/>
                </a:moveTo>
                <a:cubicBezTo>
                  <a:pt x="13304" y="23704"/>
                  <a:pt x="13790" y="23845"/>
                  <a:pt x="14260" y="23971"/>
                </a:cubicBezTo>
                <a:cubicBezTo>
                  <a:pt x="14041" y="24206"/>
                  <a:pt x="13806" y="24425"/>
                  <a:pt x="13586" y="24644"/>
                </a:cubicBezTo>
                <a:cubicBezTo>
                  <a:pt x="13100" y="24472"/>
                  <a:pt x="12599" y="24347"/>
                  <a:pt x="12081" y="24284"/>
                </a:cubicBezTo>
                <a:cubicBezTo>
                  <a:pt x="12332" y="24065"/>
                  <a:pt x="12583" y="23829"/>
                  <a:pt x="12834" y="23579"/>
                </a:cubicBezTo>
                <a:close/>
                <a:moveTo>
                  <a:pt x="11925" y="24425"/>
                </a:moveTo>
                <a:cubicBezTo>
                  <a:pt x="12442" y="24503"/>
                  <a:pt x="12944" y="24629"/>
                  <a:pt x="13461" y="24770"/>
                </a:cubicBezTo>
                <a:cubicBezTo>
                  <a:pt x="13226" y="24989"/>
                  <a:pt x="12991" y="25209"/>
                  <a:pt x="12755" y="25428"/>
                </a:cubicBezTo>
                <a:cubicBezTo>
                  <a:pt x="12254" y="25271"/>
                  <a:pt x="11737" y="25130"/>
                  <a:pt x="11204" y="25021"/>
                </a:cubicBezTo>
                <a:cubicBezTo>
                  <a:pt x="11454" y="24833"/>
                  <a:pt x="11690" y="24629"/>
                  <a:pt x="11925" y="24425"/>
                </a:cubicBezTo>
                <a:close/>
                <a:moveTo>
                  <a:pt x="11047" y="25162"/>
                </a:moveTo>
                <a:cubicBezTo>
                  <a:pt x="11564" y="25318"/>
                  <a:pt x="12081" y="25460"/>
                  <a:pt x="12599" y="25569"/>
                </a:cubicBezTo>
                <a:cubicBezTo>
                  <a:pt x="12379" y="25773"/>
                  <a:pt x="12144" y="25961"/>
                  <a:pt x="11925" y="26165"/>
                </a:cubicBezTo>
                <a:cubicBezTo>
                  <a:pt x="11392" y="26024"/>
                  <a:pt x="10859" y="25883"/>
                  <a:pt x="10326" y="25710"/>
                </a:cubicBezTo>
                <a:cubicBezTo>
                  <a:pt x="10577" y="25538"/>
                  <a:pt x="10812" y="25350"/>
                  <a:pt x="11047" y="25162"/>
                </a:cubicBezTo>
                <a:close/>
                <a:moveTo>
                  <a:pt x="10185" y="25820"/>
                </a:moveTo>
                <a:cubicBezTo>
                  <a:pt x="10702" y="26008"/>
                  <a:pt x="11219" y="26181"/>
                  <a:pt x="11752" y="26290"/>
                </a:cubicBezTo>
                <a:cubicBezTo>
                  <a:pt x="11674" y="26369"/>
                  <a:pt x="11596" y="26431"/>
                  <a:pt x="11517" y="26494"/>
                </a:cubicBezTo>
                <a:cubicBezTo>
                  <a:pt x="11407" y="26588"/>
                  <a:pt x="11298" y="26666"/>
                  <a:pt x="11188" y="26745"/>
                </a:cubicBezTo>
                <a:cubicBezTo>
                  <a:pt x="10922" y="26666"/>
                  <a:pt x="10655" y="26588"/>
                  <a:pt x="10389" y="26510"/>
                </a:cubicBezTo>
                <a:cubicBezTo>
                  <a:pt x="10216" y="26463"/>
                  <a:pt x="10044" y="26416"/>
                  <a:pt x="9871" y="26369"/>
                </a:cubicBezTo>
                <a:cubicBezTo>
                  <a:pt x="9793" y="26353"/>
                  <a:pt x="9715" y="26322"/>
                  <a:pt x="9636" y="26306"/>
                </a:cubicBezTo>
                <a:cubicBezTo>
                  <a:pt x="9621" y="26306"/>
                  <a:pt x="9574" y="26290"/>
                  <a:pt x="9527" y="26290"/>
                </a:cubicBezTo>
                <a:cubicBezTo>
                  <a:pt x="9746" y="26134"/>
                  <a:pt x="9965" y="25977"/>
                  <a:pt x="10185" y="25820"/>
                </a:cubicBezTo>
                <a:close/>
                <a:moveTo>
                  <a:pt x="9417" y="26369"/>
                </a:moveTo>
                <a:cubicBezTo>
                  <a:pt x="9668" y="26447"/>
                  <a:pt x="9934" y="26525"/>
                  <a:pt x="10201" y="26604"/>
                </a:cubicBezTo>
                <a:cubicBezTo>
                  <a:pt x="10483" y="26682"/>
                  <a:pt x="10765" y="26776"/>
                  <a:pt x="11063" y="26855"/>
                </a:cubicBezTo>
                <a:cubicBezTo>
                  <a:pt x="10843" y="27011"/>
                  <a:pt x="10639" y="27152"/>
                  <a:pt x="10420" y="27309"/>
                </a:cubicBezTo>
                <a:cubicBezTo>
                  <a:pt x="9840" y="27168"/>
                  <a:pt x="9260" y="27011"/>
                  <a:pt x="8680" y="26839"/>
                </a:cubicBezTo>
                <a:cubicBezTo>
                  <a:pt x="8837" y="26745"/>
                  <a:pt x="9009" y="26635"/>
                  <a:pt x="9166" y="26541"/>
                </a:cubicBezTo>
                <a:cubicBezTo>
                  <a:pt x="9244" y="26478"/>
                  <a:pt x="9338" y="26416"/>
                  <a:pt x="9417" y="26369"/>
                </a:cubicBezTo>
                <a:close/>
                <a:moveTo>
                  <a:pt x="8523" y="26933"/>
                </a:moveTo>
                <a:cubicBezTo>
                  <a:pt x="9041" y="27168"/>
                  <a:pt x="9621" y="27340"/>
                  <a:pt x="10185" y="27466"/>
                </a:cubicBezTo>
                <a:cubicBezTo>
                  <a:pt x="9934" y="27623"/>
                  <a:pt x="9668" y="27795"/>
                  <a:pt x="9401" y="27952"/>
                </a:cubicBezTo>
                <a:cubicBezTo>
                  <a:pt x="8837" y="27764"/>
                  <a:pt x="8257" y="27607"/>
                  <a:pt x="7693" y="27435"/>
                </a:cubicBezTo>
                <a:cubicBezTo>
                  <a:pt x="7975" y="27278"/>
                  <a:pt x="8257" y="27105"/>
                  <a:pt x="8523" y="26933"/>
                </a:cubicBezTo>
                <a:close/>
                <a:moveTo>
                  <a:pt x="7520" y="27529"/>
                </a:moveTo>
                <a:cubicBezTo>
                  <a:pt x="8069" y="27732"/>
                  <a:pt x="8633" y="27952"/>
                  <a:pt x="9197" y="28077"/>
                </a:cubicBezTo>
                <a:cubicBezTo>
                  <a:pt x="8853" y="28265"/>
                  <a:pt x="8523" y="28453"/>
                  <a:pt x="8179" y="28626"/>
                </a:cubicBezTo>
                <a:cubicBezTo>
                  <a:pt x="7912" y="28547"/>
                  <a:pt x="7646" y="28485"/>
                  <a:pt x="7395" y="28391"/>
                </a:cubicBezTo>
                <a:cubicBezTo>
                  <a:pt x="7081" y="28297"/>
                  <a:pt x="6799" y="28187"/>
                  <a:pt x="6501" y="28077"/>
                </a:cubicBezTo>
                <a:cubicBezTo>
                  <a:pt x="6846" y="27905"/>
                  <a:pt x="7191" y="27717"/>
                  <a:pt x="7520" y="27529"/>
                </a:cubicBezTo>
                <a:close/>
                <a:moveTo>
                  <a:pt x="19639" y="650"/>
                </a:moveTo>
                <a:cubicBezTo>
                  <a:pt x="19675" y="650"/>
                  <a:pt x="19711" y="686"/>
                  <a:pt x="19746" y="757"/>
                </a:cubicBezTo>
                <a:cubicBezTo>
                  <a:pt x="19950" y="929"/>
                  <a:pt x="20091" y="1133"/>
                  <a:pt x="20185" y="1384"/>
                </a:cubicBezTo>
                <a:cubicBezTo>
                  <a:pt x="20326" y="1635"/>
                  <a:pt x="20436" y="1901"/>
                  <a:pt x="20561" y="2152"/>
                </a:cubicBezTo>
                <a:cubicBezTo>
                  <a:pt x="20843" y="2747"/>
                  <a:pt x="21126" y="3327"/>
                  <a:pt x="21392" y="3923"/>
                </a:cubicBezTo>
                <a:cubicBezTo>
                  <a:pt x="21941" y="5083"/>
                  <a:pt x="22489" y="6243"/>
                  <a:pt x="23038" y="7403"/>
                </a:cubicBezTo>
                <a:cubicBezTo>
                  <a:pt x="22630" y="7356"/>
                  <a:pt x="22191" y="7356"/>
                  <a:pt x="21784" y="7340"/>
                </a:cubicBezTo>
                <a:cubicBezTo>
                  <a:pt x="21467" y="7321"/>
                  <a:pt x="21138" y="7297"/>
                  <a:pt x="20815" y="7297"/>
                </a:cubicBezTo>
                <a:cubicBezTo>
                  <a:pt x="20596" y="7297"/>
                  <a:pt x="20379" y="7308"/>
                  <a:pt x="20169" y="7340"/>
                </a:cubicBezTo>
                <a:cubicBezTo>
                  <a:pt x="20140" y="7327"/>
                  <a:pt x="20107" y="7320"/>
                  <a:pt x="20073" y="7320"/>
                </a:cubicBezTo>
                <a:cubicBezTo>
                  <a:pt x="19984" y="7320"/>
                  <a:pt x="19894" y="7371"/>
                  <a:pt x="19872" y="7497"/>
                </a:cubicBezTo>
                <a:cubicBezTo>
                  <a:pt x="19872" y="7528"/>
                  <a:pt x="19872" y="7575"/>
                  <a:pt x="19856" y="7607"/>
                </a:cubicBezTo>
                <a:cubicBezTo>
                  <a:pt x="19840" y="7622"/>
                  <a:pt x="19825" y="7638"/>
                  <a:pt x="19840" y="7669"/>
                </a:cubicBezTo>
                <a:lnTo>
                  <a:pt x="19856" y="7669"/>
                </a:lnTo>
                <a:cubicBezTo>
                  <a:pt x="19527" y="10083"/>
                  <a:pt x="19104" y="12403"/>
                  <a:pt x="18210" y="14676"/>
                </a:cubicBezTo>
                <a:cubicBezTo>
                  <a:pt x="17317" y="16964"/>
                  <a:pt x="16063" y="19111"/>
                  <a:pt x="14527" y="21024"/>
                </a:cubicBezTo>
                <a:cubicBezTo>
                  <a:pt x="13868" y="21839"/>
                  <a:pt x="13163" y="22607"/>
                  <a:pt x="12395" y="23359"/>
                </a:cubicBezTo>
                <a:cubicBezTo>
                  <a:pt x="12364" y="23359"/>
                  <a:pt x="12348" y="23375"/>
                  <a:pt x="12348" y="23406"/>
                </a:cubicBezTo>
                <a:cubicBezTo>
                  <a:pt x="9542" y="26118"/>
                  <a:pt x="6031" y="28250"/>
                  <a:pt x="2254" y="28939"/>
                </a:cubicBezTo>
                <a:cubicBezTo>
                  <a:pt x="1956" y="27388"/>
                  <a:pt x="1282" y="25851"/>
                  <a:pt x="576" y="24425"/>
                </a:cubicBezTo>
                <a:lnTo>
                  <a:pt x="576" y="24425"/>
                </a:lnTo>
                <a:cubicBezTo>
                  <a:pt x="717" y="24438"/>
                  <a:pt x="858" y="24445"/>
                  <a:pt x="999" y="24445"/>
                </a:cubicBezTo>
                <a:cubicBezTo>
                  <a:pt x="2865" y="24445"/>
                  <a:pt x="4818" y="23344"/>
                  <a:pt x="6392" y="22528"/>
                </a:cubicBezTo>
                <a:cubicBezTo>
                  <a:pt x="8492" y="21431"/>
                  <a:pt x="10498" y="20146"/>
                  <a:pt x="12254" y="18532"/>
                </a:cubicBezTo>
                <a:cubicBezTo>
                  <a:pt x="15185" y="15836"/>
                  <a:pt x="17332" y="12246"/>
                  <a:pt x="17646" y="8218"/>
                </a:cubicBezTo>
                <a:cubicBezTo>
                  <a:pt x="17646" y="8171"/>
                  <a:pt x="17646" y="8124"/>
                  <a:pt x="17630" y="8092"/>
                </a:cubicBezTo>
                <a:cubicBezTo>
                  <a:pt x="17724" y="7889"/>
                  <a:pt x="17756" y="7638"/>
                  <a:pt x="17756" y="7434"/>
                </a:cubicBezTo>
                <a:cubicBezTo>
                  <a:pt x="17756" y="7286"/>
                  <a:pt x="17629" y="7215"/>
                  <a:pt x="17506" y="7215"/>
                </a:cubicBezTo>
                <a:cubicBezTo>
                  <a:pt x="17473" y="7215"/>
                  <a:pt x="17440" y="7220"/>
                  <a:pt x="17411" y="7230"/>
                </a:cubicBezTo>
                <a:cubicBezTo>
                  <a:pt x="16940" y="7058"/>
                  <a:pt x="16423" y="7027"/>
                  <a:pt x="15922" y="6948"/>
                </a:cubicBezTo>
                <a:cubicBezTo>
                  <a:pt x="15483" y="6885"/>
                  <a:pt x="15013" y="6744"/>
                  <a:pt x="14558" y="6729"/>
                </a:cubicBezTo>
                <a:cubicBezTo>
                  <a:pt x="15420" y="5820"/>
                  <a:pt x="16188" y="4864"/>
                  <a:pt x="16972" y="3907"/>
                </a:cubicBezTo>
                <a:cubicBezTo>
                  <a:pt x="17379" y="3421"/>
                  <a:pt x="17787" y="2920"/>
                  <a:pt x="18194" y="2434"/>
                </a:cubicBezTo>
                <a:cubicBezTo>
                  <a:pt x="18430" y="2136"/>
                  <a:pt x="18680" y="1838"/>
                  <a:pt x="18915" y="1541"/>
                </a:cubicBezTo>
                <a:cubicBezTo>
                  <a:pt x="19072" y="1352"/>
                  <a:pt x="19307" y="898"/>
                  <a:pt x="19511" y="804"/>
                </a:cubicBezTo>
                <a:cubicBezTo>
                  <a:pt x="19554" y="701"/>
                  <a:pt x="19597" y="650"/>
                  <a:pt x="19639" y="650"/>
                </a:cubicBezTo>
                <a:close/>
                <a:moveTo>
                  <a:pt x="6345" y="28140"/>
                </a:moveTo>
                <a:cubicBezTo>
                  <a:pt x="6846" y="28375"/>
                  <a:pt x="7379" y="28594"/>
                  <a:pt x="7928" y="28735"/>
                </a:cubicBezTo>
                <a:cubicBezTo>
                  <a:pt x="7677" y="28861"/>
                  <a:pt x="7426" y="28971"/>
                  <a:pt x="7175" y="29080"/>
                </a:cubicBezTo>
                <a:cubicBezTo>
                  <a:pt x="6940" y="29018"/>
                  <a:pt x="6689" y="28971"/>
                  <a:pt x="6470" y="28892"/>
                </a:cubicBezTo>
                <a:cubicBezTo>
                  <a:pt x="6141" y="28783"/>
                  <a:pt x="5827" y="28657"/>
                  <a:pt x="5514" y="28516"/>
                </a:cubicBezTo>
                <a:cubicBezTo>
                  <a:pt x="5796" y="28406"/>
                  <a:pt x="6078" y="28281"/>
                  <a:pt x="6345" y="28140"/>
                </a:cubicBezTo>
                <a:close/>
                <a:moveTo>
                  <a:pt x="5420" y="28547"/>
                </a:moveTo>
                <a:cubicBezTo>
                  <a:pt x="5890" y="28783"/>
                  <a:pt x="6407" y="29033"/>
                  <a:pt x="6940" y="29174"/>
                </a:cubicBezTo>
                <a:cubicBezTo>
                  <a:pt x="6689" y="29284"/>
                  <a:pt x="6439" y="29378"/>
                  <a:pt x="6188" y="29472"/>
                </a:cubicBezTo>
                <a:cubicBezTo>
                  <a:pt x="5671" y="29237"/>
                  <a:pt x="5122" y="29033"/>
                  <a:pt x="4589" y="28845"/>
                </a:cubicBezTo>
                <a:cubicBezTo>
                  <a:pt x="4871" y="28751"/>
                  <a:pt x="5138" y="28657"/>
                  <a:pt x="5420" y="28547"/>
                </a:cubicBezTo>
                <a:close/>
                <a:moveTo>
                  <a:pt x="4417" y="28892"/>
                </a:moveTo>
                <a:cubicBezTo>
                  <a:pt x="4934" y="29127"/>
                  <a:pt x="5467" y="29362"/>
                  <a:pt x="6015" y="29535"/>
                </a:cubicBezTo>
                <a:cubicBezTo>
                  <a:pt x="5718" y="29645"/>
                  <a:pt x="5404" y="29754"/>
                  <a:pt x="5106" y="29848"/>
                </a:cubicBezTo>
                <a:cubicBezTo>
                  <a:pt x="5075" y="29817"/>
                  <a:pt x="5044" y="29801"/>
                  <a:pt x="5012" y="29786"/>
                </a:cubicBezTo>
                <a:cubicBezTo>
                  <a:pt x="4417" y="29551"/>
                  <a:pt x="3743" y="29300"/>
                  <a:pt x="3069" y="29174"/>
                </a:cubicBezTo>
                <a:cubicBezTo>
                  <a:pt x="3523" y="29112"/>
                  <a:pt x="3978" y="29018"/>
                  <a:pt x="4417" y="28892"/>
                </a:cubicBezTo>
                <a:close/>
                <a:moveTo>
                  <a:pt x="19754" y="0"/>
                </a:moveTo>
                <a:cubicBezTo>
                  <a:pt x="19699" y="0"/>
                  <a:pt x="19665" y="28"/>
                  <a:pt x="19652" y="67"/>
                </a:cubicBezTo>
                <a:cubicBezTo>
                  <a:pt x="19339" y="83"/>
                  <a:pt x="19135" y="428"/>
                  <a:pt x="18962" y="616"/>
                </a:cubicBezTo>
                <a:cubicBezTo>
                  <a:pt x="18430" y="1258"/>
                  <a:pt x="17912" y="1901"/>
                  <a:pt x="17379" y="2544"/>
                </a:cubicBezTo>
                <a:cubicBezTo>
                  <a:pt x="16298" y="3860"/>
                  <a:pt x="15169" y="5177"/>
                  <a:pt x="14182" y="6572"/>
                </a:cubicBezTo>
                <a:cubicBezTo>
                  <a:pt x="14135" y="6650"/>
                  <a:pt x="14135" y="6729"/>
                  <a:pt x="14166" y="6776"/>
                </a:cubicBezTo>
                <a:cubicBezTo>
                  <a:pt x="14135" y="6823"/>
                  <a:pt x="14119" y="6885"/>
                  <a:pt x="14135" y="6948"/>
                </a:cubicBezTo>
                <a:cubicBezTo>
                  <a:pt x="14041" y="7215"/>
                  <a:pt x="14386" y="7465"/>
                  <a:pt x="14542" y="7654"/>
                </a:cubicBezTo>
                <a:cubicBezTo>
                  <a:pt x="14840" y="7983"/>
                  <a:pt x="15138" y="8406"/>
                  <a:pt x="15530" y="8625"/>
                </a:cubicBezTo>
                <a:cubicBezTo>
                  <a:pt x="15545" y="8657"/>
                  <a:pt x="15577" y="8672"/>
                  <a:pt x="15624" y="8688"/>
                </a:cubicBezTo>
                <a:cubicBezTo>
                  <a:pt x="15890" y="8751"/>
                  <a:pt x="16172" y="8751"/>
                  <a:pt x="16455" y="8766"/>
                </a:cubicBezTo>
                <a:cubicBezTo>
                  <a:pt x="16643" y="8766"/>
                  <a:pt x="16831" y="8798"/>
                  <a:pt x="17019" y="8813"/>
                </a:cubicBezTo>
                <a:cubicBezTo>
                  <a:pt x="16549" y="12481"/>
                  <a:pt x="14511" y="15741"/>
                  <a:pt x="11784" y="18218"/>
                </a:cubicBezTo>
                <a:cubicBezTo>
                  <a:pt x="10201" y="19660"/>
                  <a:pt x="8398" y="20851"/>
                  <a:pt x="6517" y="21854"/>
                </a:cubicBezTo>
                <a:cubicBezTo>
                  <a:pt x="5577" y="22372"/>
                  <a:pt x="4605" y="22858"/>
                  <a:pt x="3617" y="23249"/>
                </a:cubicBezTo>
                <a:cubicBezTo>
                  <a:pt x="2536" y="23688"/>
                  <a:pt x="1439" y="23876"/>
                  <a:pt x="310" y="24127"/>
                </a:cubicBezTo>
                <a:cubicBezTo>
                  <a:pt x="294" y="24127"/>
                  <a:pt x="294" y="24127"/>
                  <a:pt x="294" y="24143"/>
                </a:cubicBezTo>
                <a:cubicBezTo>
                  <a:pt x="285" y="24142"/>
                  <a:pt x="277" y="24142"/>
                  <a:pt x="268" y="24142"/>
                </a:cubicBezTo>
                <a:cubicBezTo>
                  <a:pt x="122" y="24142"/>
                  <a:pt x="1" y="24262"/>
                  <a:pt x="75" y="24425"/>
                </a:cubicBezTo>
                <a:cubicBezTo>
                  <a:pt x="780" y="25977"/>
                  <a:pt x="1313" y="27591"/>
                  <a:pt x="2003" y="29127"/>
                </a:cubicBezTo>
                <a:cubicBezTo>
                  <a:pt x="2034" y="29190"/>
                  <a:pt x="2081" y="29206"/>
                  <a:pt x="2128" y="29221"/>
                </a:cubicBezTo>
                <a:cubicBezTo>
                  <a:pt x="2144" y="29237"/>
                  <a:pt x="2160" y="29253"/>
                  <a:pt x="2175" y="29268"/>
                </a:cubicBezTo>
                <a:cubicBezTo>
                  <a:pt x="2598" y="29488"/>
                  <a:pt x="3053" y="29598"/>
                  <a:pt x="3492" y="29754"/>
                </a:cubicBezTo>
                <a:cubicBezTo>
                  <a:pt x="3931" y="29911"/>
                  <a:pt x="4370" y="30068"/>
                  <a:pt x="4824" y="30225"/>
                </a:cubicBezTo>
                <a:cubicBezTo>
                  <a:pt x="4852" y="30236"/>
                  <a:pt x="4882" y="30241"/>
                  <a:pt x="4911" y="30241"/>
                </a:cubicBezTo>
                <a:cubicBezTo>
                  <a:pt x="4963" y="30241"/>
                  <a:pt x="5013" y="30224"/>
                  <a:pt x="5044" y="30193"/>
                </a:cubicBezTo>
                <a:cubicBezTo>
                  <a:pt x="9809" y="29676"/>
                  <a:pt x="13994" y="25460"/>
                  <a:pt x="16752" y="21854"/>
                </a:cubicBezTo>
                <a:cubicBezTo>
                  <a:pt x="17082" y="21447"/>
                  <a:pt x="17395" y="21008"/>
                  <a:pt x="17693" y="20569"/>
                </a:cubicBezTo>
                <a:cubicBezTo>
                  <a:pt x="17740" y="20585"/>
                  <a:pt x="17787" y="20601"/>
                  <a:pt x="17834" y="20601"/>
                </a:cubicBezTo>
                <a:cubicBezTo>
                  <a:pt x="17839" y="20602"/>
                  <a:pt x="17843" y="20602"/>
                  <a:pt x="17848" y="20602"/>
                </a:cubicBezTo>
                <a:cubicBezTo>
                  <a:pt x="17901" y="20602"/>
                  <a:pt x="17923" y="20521"/>
                  <a:pt x="17865" y="20506"/>
                </a:cubicBezTo>
                <a:cubicBezTo>
                  <a:pt x="17834" y="20491"/>
                  <a:pt x="17787" y="20475"/>
                  <a:pt x="17756" y="20475"/>
                </a:cubicBezTo>
                <a:cubicBezTo>
                  <a:pt x="17912" y="20240"/>
                  <a:pt x="18069" y="19989"/>
                  <a:pt x="18210" y="19754"/>
                </a:cubicBezTo>
                <a:cubicBezTo>
                  <a:pt x="18241" y="19754"/>
                  <a:pt x="18273" y="19707"/>
                  <a:pt x="18257" y="19676"/>
                </a:cubicBezTo>
                <a:cubicBezTo>
                  <a:pt x="18962" y="18500"/>
                  <a:pt x="19558" y="17262"/>
                  <a:pt x="19966" y="15930"/>
                </a:cubicBezTo>
                <a:cubicBezTo>
                  <a:pt x="20310" y="14785"/>
                  <a:pt x="20530" y="13578"/>
                  <a:pt x="20781" y="12403"/>
                </a:cubicBezTo>
                <a:cubicBezTo>
                  <a:pt x="21000" y="11306"/>
                  <a:pt x="21314" y="10208"/>
                  <a:pt x="21251" y="9096"/>
                </a:cubicBezTo>
                <a:lnTo>
                  <a:pt x="21251" y="9096"/>
                </a:lnTo>
                <a:cubicBezTo>
                  <a:pt x="21580" y="9158"/>
                  <a:pt x="21909" y="9221"/>
                  <a:pt x="22238" y="9268"/>
                </a:cubicBezTo>
                <a:cubicBezTo>
                  <a:pt x="22254" y="9284"/>
                  <a:pt x="22254" y="9284"/>
                  <a:pt x="22270" y="9284"/>
                </a:cubicBezTo>
                <a:cubicBezTo>
                  <a:pt x="22925" y="9373"/>
                  <a:pt x="23596" y="9414"/>
                  <a:pt x="24260" y="9414"/>
                </a:cubicBezTo>
                <a:cubicBezTo>
                  <a:pt x="24534" y="9414"/>
                  <a:pt x="24806" y="9407"/>
                  <a:pt x="25075" y="9393"/>
                </a:cubicBezTo>
                <a:cubicBezTo>
                  <a:pt x="25891" y="9362"/>
                  <a:pt x="26141" y="9111"/>
                  <a:pt x="25843" y="8328"/>
                </a:cubicBezTo>
                <a:cubicBezTo>
                  <a:pt x="24825" y="5710"/>
                  <a:pt x="23351" y="2889"/>
                  <a:pt x="21658" y="647"/>
                </a:cubicBezTo>
                <a:cubicBezTo>
                  <a:pt x="21627" y="584"/>
                  <a:pt x="21549" y="569"/>
                  <a:pt x="21486" y="569"/>
                </a:cubicBezTo>
                <a:cubicBezTo>
                  <a:pt x="21282" y="428"/>
                  <a:pt x="21000" y="349"/>
                  <a:pt x="20796" y="271"/>
                </a:cubicBezTo>
                <a:cubicBezTo>
                  <a:pt x="20483" y="161"/>
                  <a:pt x="20122" y="36"/>
                  <a:pt x="19793" y="4"/>
                </a:cubicBezTo>
                <a:cubicBezTo>
                  <a:pt x="19779" y="2"/>
                  <a:pt x="19766" y="0"/>
                  <a:pt x="1975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1" name="Google Shape;2361;p75"/>
          <p:cNvSpPr/>
          <p:nvPr/>
        </p:nvSpPr>
        <p:spPr>
          <a:xfrm rot="-1160172">
            <a:off x="860373" y="4300075"/>
            <a:ext cx="251710" cy="574784"/>
          </a:xfrm>
          <a:custGeom>
            <a:avLst/>
            <a:gdLst/>
            <a:ahLst/>
            <a:cxnLst/>
            <a:rect l="l" t="t" r="r" b="b"/>
            <a:pathLst>
              <a:path w="8183" h="18686" extrusionOk="0">
                <a:moveTo>
                  <a:pt x="5016" y="818"/>
                </a:moveTo>
                <a:cubicBezTo>
                  <a:pt x="4812" y="826"/>
                  <a:pt x="4609" y="830"/>
                  <a:pt x="4405" y="830"/>
                </a:cubicBezTo>
                <a:cubicBezTo>
                  <a:pt x="4201" y="830"/>
                  <a:pt x="3997" y="826"/>
                  <a:pt x="3793" y="818"/>
                </a:cubicBezTo>
                <a:close/>
                <a:moveTo>
                  <a:pt x="1395" y="818"/>
                </a:moveTo>
                <a:cubicBezTo>
                  <a:pt x="1489" y="834"/>
                  <a:pt x="1583" y="834"/>
                  <a:pt x="1677" y="834"/>
                </a:cubicBezTo>
                <a:cubicBezTo>
                  <a:pt x="1646" y="881"/>
                  <a:pt x="1630" y="928"/>
                  <a:pt x="1630" y="991"/>
                </a:cubicBezTo>
                <a:cubicBezTo>
                  <a:pt x="1646" y="1085"/>
                  <a:pt x="1646" y="1179"/>
                  <a:pt x="1646" y="1273"/>
                </a:cubicBezTo>
                <a:cubicBezTo>
                  <a:pt x="1630" y="1288"/>
                  <a:pt x="1615" y="1304"/>
                  <a:pt x="1599" y="1335"/>
                </a:cubicBezTo>
                <a:cubicBezTo>
                  <a:pt x="1552" y="1116"/>
                  <a:pt x="1489" y="944"/>
                  <a:pt x="1395" y="818"/>
                </a:cubicBezTo>
                <a:close/>
                <a:moveTo>
                  <a:pt x="2289" y="1273"/>
                </a:moveTo>
                <a:lnTo>
                  <a:pt x="2289" y="1273"/>
                </a:lnTo>
                <a:cubicBezTo>
                  <a:pt x="2602" y="1304"/>
                  <a:pt x="2916" y="1320"/>
                  <a:pt x="3245" y="1335"/>
                </a:cubicBezTo>
                <a:cubicBezTo>
                  <a:pt x="3182" y="1367"/>
                  <a:pt x="3151" y="1429"/>
                  <a:pt x="3151" y="1523"/>
                </a:cubicBezTo>
                <a:cubicBezTo>
                  <a:pt x="3214" y="2386"/>
                  <a:pt x="3245" y="3248"/>
                  <a:pt x="3261" y="4110"/>
                </a:cubicBezTo>
                <a:cubicBezTo>
                  <a:pt x="3151" y="3279"/>
                  <a:pt x="3025" y="2448"/>
                  <a:pt x="2916" y="1633"/>
                </a:cubicBezTo>
                <a:cubicBezTo>
                  <a:pt x="2901" y="1508"/>
                  <a:pt x="2806" y="1448"/>
                  <a:pt x="2712" y="1448"/>
                </a:cubicBezTo>
                <a:cubicBezTo>
                  <a:pt x="2606" y="1448"/>
                  <a:pt x="2500" y="1523"/>
                  <a:pt x="2508" y="1665"/>
                </a:cubicBezTo>
                <a:cubicBezTo>
                  <a:pt x="2555" y="2307"/>
                  <a:pt x="2634" y="2950"/>
                  <a:pt x="2696" y="3624"/>
                </a:cubicBezTo>
                <a:cubicBezTo>
                  <a:pt x="2571" y="2840"/>
                  <a:pt x="2445" y="2056"/>
                  <a:pt x="2289" y="1273"/>
                </a:cubicBezTo>
                <a:close/>
                <a:moveTo>
                  <a:pt x="3793" y="1335"/>
                </a:moveTo>
                <a:cubicBezTo>
                  <a:pt x="3825" y="2260"/>
                  <a:pt x="3872" y="3185"/>
                  <a:pt x="3888" y="4110"/>
                </a:cubicBezTo>
                <a:cubicBezTo>
                  <a:pt x="3793" y="3232"/>
                  <a:pt x="3699" y="2354"/>
                  <a:pt x="3605" y="1476"/>
                </a:cubicBezTo>
                <a:cubicBezTo>
                  <a:pt x="3605" y="1414"/>
                  <a:pt x="3574" y="1367"/>
                  <a:pt x="3543" y="1335"/>
                </a:cubicBezTo>
                <a:close/>
                <a:moveTo>
                  <a:pt x="4938" y="1288"/>
                </a:moveTo>
                <a:cubicBezTo>
                  <a:pt x="4938" y="1304"/>
                  <a:pt x="4922" y="1320"/>
                  <a:pt x="4922" y="1351"/>
                </a:cubicBezTo>
                <a:cubicBezTo>
                  <a:pt x="4969" y="2260"/>
                  <a:pt x="5047" y="3201"/>
                  <a:pt x="5094" y="4157"/>
                </a:cubicBezTo>
                <a:cubicBezTo>
                  <a:pt x="5000" y="3201"/>
                  <a:pt x="4906" y="2244"/>
                  <a:pt x="4812" y="1288"/>
                </a:cubicBezTo>
                <a:close/>
                <a:moveTo>
                  <a:pt x="4436" y="1320"/>
                </a:moveTo>
                <a:cubicBezTo>
                  <a:pt x="4483" y="2542"/>
                  <a:pt x="4593" y="3812"/>
                  <a:pt x="4577" y="5066"/>
                </a:cubicBezTo>
                <a:cubicBezTo>
                  <a:pt x="4436" y="3828"/>
                  <a:pt x="4295" y="2589"/>
                  <a:pt x="4138" y="1351"/>
                </a:cubicBezTo>
                <a:cubicBezTo>
                  <a:pt x="4232" y="1335"/>
                  <a:pt x="4326" y="1335"/>
                  <a:pt x="4436" y="1320"/>
                </a:cubicBezTo>
                <a:close/>
                <a:moveTo>
                  <a:pt x="2367" y="3922"/>
                </a:moveTo>
                <a:lnTo>
                  <a:pt x="2367" y="3922"/>
                </a:lnTo>
                <a:cubicBezTo>
                  <a:pt x="2414" y="4376"/>
                  <a:pt x="2477" y="4815"/>
                  <a:pt x="2524" y="5270"/>
                </a:cubicBezTo>
                <a:cubicBezTo>
                  <a:pt x="2555" y="5677"/>
                  <a:pt x="2555" y="6085"/>
                  <a:pt x="2555" y="6508"/>
                </a:cubicBezTo>
                <a:cubicBezTo>
                  <a:pt x="2524" y="6383"/>
                  <a:pt x="2508" y="6241"/>
                  <a:pt x="2493" y="6116"/>
                </a:cubicBezTo>
                <a:cubicBezTo>
                  <a:pt x="2445" y="5379"/>
                  <a:pt x="2398" y="4658"/>
                  <a:pt x="2367" y="3922"/>
                </a:cubicBezTo>
                <a:close/>
                <a:moveTo>
                  <a:pt x="6787" y="755"/>
                </a:moveTo>
                <a:lnTo>
                  <a:pt x="6787" y="755"/>
                </a:lnTo>
                <a:cubicBezTo>
                  <a:pt x="6364" y="1257"/>
                  <a:pt x="6333" y="1727"/>
                  <a:pt x="6333" y="2652"/>
                </a:cubicBezTo>
                <a:cubicBezTo>
                  <a:pt x="6317" y="4266"/>
                  <a:pt x="6301" y="5865"/>
                  <a:pt x="6286" y="7480"/>
                </a:cubicBezTo>
                <a:cubicBezTo>
                  <a:pt x="6270" y="7495"/>
                  <a:pt x="6270" y="7511"/>
                  <a:pt x="6270" y="7542"/>
                </a:cubicBezTo>
                <a:cubicBezTo>
                  <a:pt x="6270" y="7605"/>
                  <a:pt x="6270" y="7668"/>
                  <a:pt x="6270" y="7715"/>
                </a:cubicBezTo>
                <a:cubicBezTo>
                  <a:pt x="6239" y="7715"/>
                  <a:pt x="6207" y="7715"/>
                  <a:pt x="6160" y="7730"/>
                </a:cubicBezTo>
                <a:cubicBezTo>
                  <a:pt x="6004" y="7793"/>
                  <a:pt x="5831" y="7825"/>
                  <a:pt x="5643" y="7840"/>
                </a:cubicBezTo>
                <a:cubicBezTo>
                  <a:pt x="5612" y="7840"/>
                  <a:pt x="5565" y="7840"/>
                  <a:pt x="5518" y="7856"/>
                </a:cubicBezTo>
                <a:cubicBezTo>
                  <a:pt x="5392" y="7864"/>
                  <a:pt x="5263" y="7868"/>
                  <a:pt x="5134" y="7868"/>
                </a:cubicBezTo>
                <a:cubicBezTo>
                  <a:pt x="5004" y="7868"/>
                  <a:pt x="4875" y="7864"/>
                  <a:pt x="4750" y="7856"/>
                </a:cubicBezTo>
                <a:cubicBezTo>
                  <a:pt x="4700" y="7826"/>
                  <a:pt x="4644" y="7815"/>
                  <a:pt x="4590" y="7815"/>
                </a:cubicBezTo>
                <a:cubicBezTo>
                  <a:pt x="4558" y="7815"/>
                  <a:pt x="4528" y="7819"/>
                  <a:pt x="4499" y="7825"/>
                </a:cubicBezTo>
                <a:lnTo>
                  <a:pt x="4295" y="7825"/>
                </a:lnTo>
                <a:cubicBezTo>
                  <a:pt x="4295" y="7636"/>
                  <a:pt x="4311" y="7464"/>
                  <a:pt x="4326" y="7292"/>
                </a:cubicBezTo>
                <a:cubicBezTo>
                  <a:pt x="4326" y="7354"/>
                  <a:pt x="4326" y="7417"/>
                  <a:pt x="4342" y="7480"/>
                </a:cubicBezTo>
                <a:cubicBezTo>
                  <a:pt x="4350" y="7630"/>
                  <a:pt x="4479" y="7714"/>
                  <a:pt x="4605" y="7714"/>
                </a:cubicBezTo>
                <a:cubicBezTo>
                  <a:pt x="4715" y="7714"/>
                  <a:pt x="4822" y="7650"/>
                  <a:pt x="4844" y="7511"/>
                </a:cubicBezTo>
                <a:cubicBezTo>
                  <a:pt x="4844" y="7527"/>
                  <a:pt x="4844" y="7558"/>
                  <a:pt x="4859" y="7574"/>
                </a:cubicBezTo>
                <a:cubicBezTo>
                  <a:pt x="4868" y="7738"/>
                  <a:pt x="5001" y="7825"/>
                  <a:pt x="5135" y="7825"/>
                </a:cubicBezTo>
                <a:cubicBezTo>
                  <a:pt x="5256" y="7825"/>
                  <a:pt x="5378" y="7754"/>
                  <a:pt x="5408" y="7605"/>
                </a:cubicBezTo>
                <a:cubicBezTo>
                  <a:pt x="5408" y="7589"/>
                  <a:pt x="5408" y="7558"/>
                  <a:pt x="5408" y="7542"/>
                </a:cubicBezTo>
                <a:cubicBezTo>
                  <a:pt x="5424" y="7542"/>
                  <a:pt x="5424" y="7542"/>
                  <a:pt x="5424" y="7558"/>
                </a:cubicBezTo>
                <a:cubicBezTo>
                  <a:pt x="5436" y="7716"/>
                  <a:pt x="5561" y="7799"/>
                  <a:pt x="5682" y="7799"/>
                </a:cubicBezTo>
                <a:cubicBezTo>
                  <a:pt x="5717" y="7799"/>
                  <a:pt x="5752" y="7792"/>
                  <a:pt x="5784" y="7778"/>
                </a:cubicBezTo>
                <a:cubicBezTo>
                  <a:pt x="5813" y="7785"/>
                  <a:pt x="5843" y="7789"/>
                  <a:pt x="5873" y="7789"/>
                </a:cubicBezTo>
                <a:cubicBezTo>
                  <a:pt x="6024" y="7789"/>
                  <a:pt x="6176" y="7691"/>
                  <a:pt x="6176" y="7495"/>
                </a:cubicBezTo>
                <a:cubicBezTo>
                  <a:pt x="6145" y="5332"/>
                  <a:pt x="6098" y="3169"/>
                  <a:pt x="6113" y="1006"/>
                </a:cubicBezTo>
                <a:cubicBezTo>
                  <a:pt x="6113" y="912"/>
                  <a:pt x="6035" y="834"/>
                  <a:pt x="5957" y="802"/>
                </a:cubicBezTo>
                <a:cubicBezTo>
                  <a:pt x="6223" y="802"/>
                  <a:pt x="6505" y="787"/>
                  <a:pt x="6787" y="755"/>
                </a:cubicBezTo>
                <a:close/>
                <a:moveTo>
                  <a:pt x="3731" y="7558"/>
                </a:moveTo>
                <a:cubicBezTo>
                  <a:pt x="3746" y="7636"/>
                  <a:pt x="3746" y="7715"/>
                  <a:pt x="3762" y="7793"/>
                </a:cubicBezTo>
                <a:lnTo>
                  <a:pt x="3637" y="7793"/>
                </a:lnTo>
                <a:cubicBezTo>
                  <a:pt x="3608" y="7771"/>
                  <a:pt x="3568" y="7760"/>
                  <a:pt x="3528" y="7760"/>
                </a:cubicBezTo>
                <a:cubicBezTo>
                  <a:pt x="3482" y="7760"/>
                  <a:pt x="3435" y="7775"/>
                  <a:pt x="3402" y="7809"/>
                </a:cubicBezTo>
                <a:cubicBezTo>
                  <a:pt x="3292" y="7809"/>
                  <a:pt x="3167" y="7840"/>
                  <a:pt x="3041" y="7872"/>
                </a:cubicBezTo>
                <a:cubicBezTo>
                  <a:pt x="3029" y="7867"/>
                  <a:pt x="3015" y="7865"/>
                  <a:pt x="3001" y="7865"/>
                </a:cubicBezTo>
                <a:cubicBezTo>
                  <a:pt x="2962" y="7865"/>
                  <a:pt x="2919" y="7880"/>
                  <a:pt x="2884" y="7903"/>
                </a:cubicBezTo>
                <a:cubicBezTo>
                  <a:pt x="2869" y="7903"/>
                  <a:pt x="2853" y="7903"/>
                  <a:pt x="2822" y="7919"/>
                </a:cubicBezTo>
                <a:cubicBezTo>
                  <a:pt x="2837" y="7840"/>
                  <a:pt x="2837" y="7778"/>
                  <a:pt x="2853" y="7715"/>
                </a:cubicBezTo>
                <a:cubicBezTo>
                  <a:pt x="2897" y="7748"/>
                  <a:pt x="2953" y="7765"/>
                  <a:pt x="3008" y="7765"/>
                </a:cubicBezTo>
                <a:cubicBezTo>
                  <a:pt x="3110" y="7765"/>
                  <a:pt x="3209" y="7706"/>
                  <a:pt x="3229" y="7574"/>
                </a:cubicBezTo>
                <a:cubicBezTo>
                  <a:pt x="3274" y="7685"/>
                  <a:pt x="3371" y="7737"/>
                  <a:pt x="3470" y="7737"/>
                </a:cubicBezTo>
                <a:cubicBezTo>
                  <a:pt x="3579" y="7737"/>
                  <a:pt x="3690" y="7673"/>
                  <a:pt x="3731" y="7558"/>
                </a:cubicBezTo>
                <a:close/>
                <a:moveTo>
                  <a:pt x="5408" y="8420"/>
                </a:moveTo>
                <a:cubicBezTo>
                  <a:pt x="5424" y="8561"/>
                  <a:pt x="5455" y="8687"/>
                  <a:pt x="5486" y="8812"/>
                </a:cubicBezTo>
                <a:cubicBezTo>
                  <a:pt x="5377" y="8687"/>
                  <a:pt x="5283" y="8546"/>
                  <a:pt x="5173" y="8420"/>
                </a:cubicBezTo>
                <a:close/>
                <a:moveTo>
                  <a:pt x="4405" y="8357"/>
                </a:moveTo>
                <a:cubicBezTo>
                  <a:pt x="4436" y="8640"/>
                  <a:pt x="4452" y="8906"/>
                  <a:pt x="4452" y="9188"/>
                </a:cubicBezTo>
                <a:cubicBezTo>
                  <a:pt x="4389" y="8922"/>
                  <a:pt x="4373" y="8640"/>
                  <a:pt x="4358" y="8357"/>
                </a:cubicBezTo>
                <a:close/>
                <a:moveTo>
                  <a:pt x="3950" y="8342"/>
                </a:moveTo>
                <a:cubicBezTo>
                  <a:pt x="3935" y="8420"/>
                  <a:pt x="3935" y="8483"/>
                  <a:pt x="3935" y="8561"/>
                </a:cubicBezTo>
                <a:cubicBezTo>
                  <a:pt x="3919" y="8828"/>
                  <a:pt x="3872" y="9094"/>
                  <a:pt x="3825" y="9361"/>
                </a:cubicBezTo>
                <a:lnTo>
                  <a:pt x="3809" y="9361"/>
                </a:lnTo>
                <a:cubicBezTo>
                  <a:pt x="3762" y="9031"/>
                  <a:pt x="3731" y="8702"/>
                  <a:pt x="3715" y="8357"/>
                </a:cubicBezTo>
                <a:cubicBezTo>
                  <a:pt x="3793" y="8357"/>
                  <a:pt x="3872" y="8342"/>
                  <a:pt x="3950" y="8342"/>
                </a:cubicBezTo>
                <a:close/>
                <a:moveTo>
                  <a:pt x="4938" y="8969"/>
                </a:moveTo>
                <a:cubicBezTo>
                  <a:pt x="5063" y="9157"/>
                  <a:pt x="5204" y="9345"/>
                  <a:pt x="5345" y="9517"/>
                </a:cubicBezTo>
                <a:cubicBezTo>
                  <a:pt x="5204" y="9517"/>
                  <a:pt x="5079" y="9533"/>
                  <a:pt x="4938" y="9533"/>
                </a:cubicBezTo>
                <a:cubicBezTo>
                  <a:pt x="4938" y="9345"/>
                  <a:pt x="4938" y="9157"/>
                  <a:pt x="4938" y="8969"/>
                </a:cubicBezTo>
                <a:close/>
                <a:moveTo>
                  <a:pt x="6176" y="9267"/>
                </a:moveTo>
                <a:cubicBezTo>
                  <a:pt x="6270" y="9361"/>
                  <a:pt x="6364" y="9470"/>
                  <a:pt x="6458" y="9580"/>
                </a:cubicBezTo>
                <a:cubicBezTo>
                  <a:pt x="6395" y="9564"/>
                  <a:pt x="6333" y="9564"/>
                  <a:pt x="6270" y="9549"/>
                </a:cubicBezTo>
                <a:cubicBezTo>
                  <a:pt x="6239" y="9455"/>
                  <a:pt x="6207" y="9361"/>
                  <a:pt x="6176" y="9267"/>
                </a:cubicBezTo>
                <a:close/>
                <a:moveTo>
                  <a:pt x="2696" y="9643"/>
                </a:moveTo>
                <a:cubicBezTo>
                  <a:pt x="2696" y="9784"/>
                  <a:pt x="2712" y="9909"/>
                  <a:pt x="2712" y="10050"/>
                </a:cubicBezTo>
                <a:cubicBezTo>
                  <a:pt x="2681" y="10066"/>
                  <a:pt x="2665" y="10066"/>
                  <a:pt x="2634" y="10082"/>
                </a:cubicBezTo>
                <a:lnTo>
                  <a:pt x="2524" y="10082"/>
                </a:lnTo>
                <a:cubicBezTo>
                  <a:pt x="2587" y="9941"/>
                  <a:pt x="2649" y="9784"/>
                  <a:pt x="2696" y="9643"/>
                </a:cubicBezTo>
                <a:close/>
                <a:moveTo>
                  <a:pt x="6512" y="0"/>
                </a:moveTo>
                <a:cubicBezTo>
                  <a:pt x="5667" y="0"/>
                  <a:pt x="4808" y="74"/>
                  <a:pt x="3966" y="97"/>
                </a:cubicBezTo>
                <a:cubicBezTo>
                  <a:pt x="2712" y="128"/>
                  <a:pt x="1395" y="66"/>
                  <a:pt x="173" y="317"/>
                </a:cubicBezTo>
                <a:cubicBezTo>
                  <a:pt x="141" y="317"/>
                  <a:pt x="110" y="332"/>
                  <a:pt x="94" y="348"/>
                </a:cubicBezTo>
                <a:cubicBezTo>
                  <a:pt x="47" y="379"/>
                  <a:pt x="16" y="411"/>
                  <a:pt x="16" y="458"/>
                </a:cubicBezTo>
                <a:cubicBezTo>
                  <a:pt x="0" y="552"/>
                  <a:pt x="32" y="646"/>
                  <a:pt x="157" y="661"/>
                </a:cubicBezTo>
                <a:cubicBezTo>
                  <a:pt x="267" y="693"/>
                  <a:pt x="376" y="708"/>
                  <a:pt x="486" y="724"/>
                </a:cubicBezTo>
                <a:cubicBezTo>
                  <a:pt x="753" y="865"/>
                  <a:pt x="1050" y="1038"/>
                  <a:pt x="1160" y="1241"/>
                </a:cubicBezTo>
                <a:cubicBezTo>
                  <a:pt x="1254" y="1461"/>
                  <a:pt x="1207" y="1931"/>
                  <a:pt x="1223" y="2166"/>
                </a:cubicBezTo>
                <a:cubicBezTo>
                  <a:pt x="1270" y="2871"/>
                  <a:pt x="1333" y="3561"/>
                  <a:pt x="1380" y="4251"/>
                </a:cubicBezTo>
                <a:cubicBezTo>
                  <a:pt x="1442" y="5097"/>
                  <a:pt x="1301" y="6226"/>
                  <a:pt x="1568" y="7072"/>
                </a:cubicBezTo>
                <a:cubicBezTo>
                  <a:pt x="1536" y="7307"/>
                  <a:pt x="1536" y="7558"/>
                  <a:pt x="1583" y="7778"/>
                </a:cubicBezTo>
                <a:cubicBezTo>
                  <a:pt x="1568" y="7950"/>
                  <a:pt x="1552" y="8122"/>
                  <a:pt x="1521" y="8279"/>
                </a:cubicBezTo>
                <a:cubicBezTo>
                  <a:pt x="1333" y="8655"/>
                  <a:pt x="1145" y="9031"/>
                  <a:pt x="956" y="9392"/>
                </a:cubicBezTo>
                <a:cubicBezTo>
                  <a:pt x="815" y="9611"/>
                  <a:pt x="674" y="9831"/>
                  <a:pt x="549" y="10082"/>
                </a:cubicBezTo>
                <a:cubicBezTo>
                  <a:pt x="533" y="10129"/>
                  <a:pt x="533" y="10160"/>
                  <a:pt x="549" y="10207"/>
                </a:cubicBezTo>
                <a:cubicBezTo>
                  <a:pt x="486" y="10285"/>
                  <a:pt x="439" y="10379"/>
                  <a:pt x="392" y="10458"/>
                </a:cubicBezTo>
                <a:cubicBezTo>
                  <a:pt x="302" y="10593"/>
                  <a:pt x="443" y="10772"/>
                  <a:pt x="579" y="10772"/>
                </a:cubicBezTo>
                <a:cubicBezTo>
                  <a:pt x="585" y="10772"/>
                  <a:pt x="590" y="10772"/>
                  <a:pt x="596" y="10771"/>
                </a:cubicBezTo>
                <a:lnTo>
                  <a:pt x="627" y="10771"/>
                </a:lnTo>
                <a:cubicBezTo>
                  <a:pt x="690" y="10818"/>
                  <a:pt x="768" y="10865"/>
                  <a:pt x="878" y="10881"/>
                </a:cubicBezTo>
                <a:cubicBezTo>
                  <a:pt x="894" y="10889"/>
                  <a:pt x="913" y="10893"/>
                  <a:pt x="935" y="10893"/>
                </a:cubicBezTo>
                <a:cubicBezTo>
                  <a:pt x="956" y="10893"/>
                  <a:pt x="980" y="10889"/>
                  <a:pt x="1003" y="10881"/>
                </a:cubicBezTo>
                <a:cubicBezTo>
                  <a:pt x="1218" y="10939"/>
                  <a:pt x="1449" y="10961"/>
                  <a:pt x="1686" y="10961"/>
                </a:cubicBezTo>
                <a:cubicBezTo>
                  <a:pt x="2348" y="10961"/>
                  <a:pt x="3064" y="10790"/>
                  <a:pt x="3652" y="10756"/>
                </a:cubicBezTo>
                <a:cubicBezTo>
                  <a:pt x="3778" y="10740"/>
                  <a:pt x="3903" y="10740"/>
                  <a:pt x="4013" y="10724"/>
                </a:cubicBezTo>
                <a:cubicBezTo>
                  <a:pt x="4232" y="12981"/>
                  <a:pt x="4264" y="15380"/>
                  <a:pt x="4765" y="17605"/>
                </a:cubicBezTo>
                <a:cubicBezTo>
                  <a:pt x="4781" y="17887"/>
                  <a:pt x="4797" y="18185"/>
                  <a:pt x="4812" y="18467"/>
                </a:cubicBezTo>
                <a:cubicBezTo>
                  <a:pt x="4821" y="18614"/>
                  <a:pt x="4937" y="18685"/>
                  <a:pt x="5051" y="18685"/>
                </a:cubicBezTo>
                <a:cubicBezTo>
                  <a:pt x="5132" y="18685"/>
                  <a:pt x="5212" y="18649"/>
                  <a:pt x="5251" y="18577"/>
                </a:cubicBezTo>
                <a:cubicBezTo>
                  <a:pt x="5330" y="18546"/>
                  <a:pt x="5392" y="18467"/>
                  <a:pt x="5392" y="18373"/>
                </a:cubicBezTo>
                <a:cubicBezTo>
                  <a:pt x="5314" y="17668"/>
                  <a:pt x="5236" y="16978"/>
                  <a:pt x="5157" y="16289"/>
                </a:cubicBezTo>
                <a:cubicBezTo>
                  <a:pt x="5126" y="15583"/>
                  <a:pt x="5094" y="14862"/>
                  <a:pt x="5079" y="14157"/>
                </a:cubicBezTo>
                <a:cubicBezTo>
                  <a:pt x="5063" y="13091"/>
                  <a:pt x="5283" y="11727"/>
                  <a:pt x="5000" y="10662"/>
                </a:cubicBezTo>
                <a:cubicBezTo>
                  <a:pt x="5508" y="10627"/>
                  <a:pt x="6015" y="10602"/>
                  <a:pt x="6517" y="10602"/>
                </a:cubicBezTo>
                <a:cubicBezTo>
                  <a:pt x="6930" y="10602"/>
                  <a:pt x="7340" y="10619"/>
                  <a:pt x="7743" y="10662"/>
                </a:cubicBezTo>
                <a:cubicBezTo>
                  <a:pt x="7750" y="10662"/>
                  <a:pt x="7757" y="10662"/>
                  <a:pt x="7764" y="10662"/>
                </a:cubicBezTo>
                <a:cubicBezTo>
                  <a:pt x="7962" y="10662"/>
                  <a:pt x="8163" y="10451"/>
                  <a:pt x="8073" y="10270"/>
                </a:cubicBezTo>
                <a:cubicBezTo>
                  <a:pt x="8135" y="10223"/>
                  <a:pt x="8182" y="10144"/>
                  <a:pt x="8182" y="10035"/>
                </a:cubicBezTo>
                <a:cubicBezTo>
                  <a:pt x="8135" y="9533"/>
                  <a:pt x="7790" y="9078"/>
                  <a:pt x="7493" y="8718"/>
                </a:cubicBezTo>
                <a:cubicBezTo>
                  <a:pt x="7258" y="8420"/>
                  <a:pt x="7007" y="8122"/>
                  <a:pt x="6756" y="7840"/>
                </a:cubicBezTo>
                <a:lnTo>
                  <a:pt x="6787" y="4188"/>
                </a:lnTo>
                <a:cubicBezTo>
                  <a:pt x="6803" y="2950"/>
                  <a:pt x="6505" y="1461"/>
                  <a:pt x="7571" y="614"/>
                </a:cubicBezTo>
                <a:cubicBezTo>
                  <a:pt x="7618" y="567"/>
                  <a:pt x="7649" y="505"/>
                  <a:pt x="7649" y="442"/>
                </a:cubicBezTo>
                <a:cubicBezTo>
                  <a:pt x="7712" y="270"/>
                  <a:pt x="7665" y="66"/>
                  <a:pt x="7414" y="34"/>
                </a:cubicBezTo>
                <a:cubicBezTo>
                  <a:pt x="7116" y="10"/>
                  <a:pt x="6815" y="0"/>
                  <a:pt x="651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75" name="Google Shape;2375;p75"/>
          <p:cNvGrpSpPr/>
          <p:nvPr/>
        </p:nvGrpSpPr>
        <p:grpSpPr>
          <a:xfrm rot="19429774">
            <a:off x="-103675" y="574594"/>
            <a:ext cx="1299940" cy="282304"/>
            <a:chOff x="256250" y="3704650"/>
            <a:chExt cx="960300" cy="231700"/>
          </a:xfrm>
        </p:grpSpPr>
        <p:sp>
          <p:nvSpPr>
            <p:cNvPr id="2376" name="Google Shape;2376;p75"/>
            <p:cNvSpPr/>
            <p:nvPr/>
          </p:nvSpPr>
          <p:spPr>
            <a:xfrm>
              <a:off x="256250" y="3704650"/>
              <a:ext cx="960300" cy="231700"/>
            </a:xfrm>
            <a:custGeom>
              <a:avLst/>
              <a:gdLst/>
              <a:ahLst/>
              <a:cxnLst/>
              <a:rect l="l" t="t" r="r" b="b"/>
              <a:pathLst>
                <a:path w="38412" h="9268" extrusionOk="0">
                  <a:moveTo>
                    <a:pt x="8751" y="5314"/>
                  </a:moveTo>
                  <a:cubicBezTo>
                    <a:pt x="8815" y="5460"/>
                    <a:pt x="8848" y="5620"/>
                    <a:pt x="8833" y="5802"/>
                  </a:cubicBezTo>
                  <a:cubicBezTo>
                    <a:pt x="8812" y="6170"/>
                    <a:pt x="8527" y="6320"/>
                    <a:pt x="8416" y="6615"/>
                  </a:cubicBezTo>
                  <a:cubicBezTo>
                    <a:pt x="8409" y="6619"/>
                    <a:pt x="8405" y="6626"/>
                    <a:pt x="8398" y="6633"/>
                  </a:cubicBezTo>
                  <a:cubicBezTo>
                    <a:pt x="8420" y="6177"/>
                    <a:pt x="8552" y="5734"/>
                    <a:pt x="8751" y="5314"/>
                  </a:cubicBezTo>
                  <a:close/>
                  <a:moveTo>
                    <a:pt x="6922" y="2504"/>
                  </a:moveTo>
                  <a:cubicBezTo>
                    <a:pt x="4544" y="2504"/>
                    <a:pt x="2258" y="3684"/>
                    <a:pt x="693" y="5431"/>
                  </a:cubicBezTo>
                  <a:cubicBezTo>
                    <a:pt x="1" y="6205"/>
                    <a:pt x="800" y="6908"/>
                    <a:pt x="1605" y="6908"/>
                  </a:cubicBezTo>
                  <a:cubicBezTo>
                    <a:pt x="1926" y="6908"/>
                    <a:pt x="2251" y="6797"/>
                    <a:pt x="2482" y="6537"/>
                  </a:cubicBezTo>
                  <a:cubicBezTo>
                    <a:pt x="3381" y="5535"/>
                    <a:pt x="4875" y="4533"/>
                    <a:pt x="6359" y="4383"/>
                  </a:cubicBezTo>
                  <a:cubicBezTo>
                    <a:pt x="6537" y="3716"/>
                    <a:pt x="6837" y="3081"/>
                    <a:pt x="7247" y="2515"/>
                  </a:cubicBezTo>
                  <a:cubicBezTo>
                    <a:pt x="7136" y="2507"/>
                    <a:pt x="7029" y="2504"/>
                    <a:pt x="6922" y="2504"/>
                  </a:cubicBezTo>
                  <a:close/>
                  <a:moveTo>
                    <a:pt x="32981" y="2700"/>
                  </a:moveTo>
                  <a:cubicBezTo>
                    <a:pt x="32446" y="2928"/>
                    <a:pt x="32000" y="3395"/>
                    <a:pt x="31576" y="3769"/>
                  </a:cubicBezTo>
                  <a:cubicBezTo>
                    <a:pt x="31447" y="3884"/>
                    <a:pt x="31319" y="3998"/>
                    <a:pt x="31190" y="4112"/>
                  </a:cubicBezTo>
                  <a:cubicBezTo>
                    <a:pt x="31220" y="4187"/>
                    <a:pt x="31244" y="4266"/>
                    <a:pt x="31262" y="4347"/>
                  </a:cubicBezTo>
                  <a:cubicBezTo>
                    <a:pt x="31362" y="4732"/>
                    <a:pt x="31455" y="6037"/>
                    <a:pt x="30930" y="6213"/>
                  </a:cubicBezTo>
                  <a:cubicBezTo>
                    <a:pt x="30848" y="6237"/>
                    <a:pt x="30777" y="6251"/>
                    <a:pt x="30713" y="6251"/>
                  </a:cubicBezTo>
                  <a:cubicBezTo>
                    <a:pt x="30135" y="6251"/>
                    <a:pt x="30274" y="5235"/>
                    <a:pt x="30417" y="4796"/>
                  </a:cubicBezTo>
                  <a:lnTo>
                    <a:pt x="30417" y="4796"/>
                  </a:lnTo>
                  <a:cubicBezTo>
                    <a:pt x="30206" y="4985"/>
                    <a:pt x="29992" y="5175"/>
                    <a:pt x="29778" y="5364"/>
                  </a:cubicBezTo>
                  <a:cubicBezTo>
                    <a:pt x="29604" y="5520"/>
                    <a:pt x="29401" y="5585"/>
                    <a:pt x="29190" y="5585"/>
                  </a:cubicBezTo>
                  <a:cubicBezTo>
                    <a:pt x="28759" y="5585"/>
                    <a:pt x="28310" y="5303"/>
                    <a:pt x="28067" y="4932"/>
                  </a:cubicBezTo>
                  <a:lnTo>
                    <a:pt x="28067" y="4932"/>
                  </a:lnTo>
                  <a:cubicBezTo>
                    <a:pt x="27849" y="5849"/>
                    <a:pt x="27989" y="6794"/>
                    <a:pt x="28769" y="7571"/>
                  </a:cubicBezTo>
                  <a:cubicBezTo>
                    <a:pt x="29273" y="8070"/>
                    <a:pt x="29897" y="8291"/>
                    <a:pt x="30524" y="8291"/>
                  </a:cubicBezTo>
                  <a:cubicBezTo>
                    <a:pt x="31526" y="8291"/>
                    <a:pt x="32538" y="7724"/>
                    <a:pt x="33088" y="6822"/>
                  </a:cubicBezTo>
                  <a:cubicBezTo>
                    <a:pt x="33879" y="5528"/>
                    <a:pt x="33730" y="3941"/>
                    <a:pt x="32981" y="2700"/>
                  </a:cubicBezTo>
                  <a:close/>
                  <a:moveTo>
                    <a:pt x="25671" y="2732"/>
                  </a:moveTo>
                  <a:lnTo>
                    <a:pt x="25671" y="2732"/>
                  </a:lnTo>
                  <a:cubicBezTo>
                    <a:pt x="24954" y="2989"/>
                    <a:pt x="24288" y="3356"/>
                    <a:pt x="23678" y="3812"/>
                  </a:cubicBezTo>
                  <a:cubicBezTo>
                    <a:pt x="23767" y="4176"/>
                    <a:pt x="23770" y="4576"/>
                    <a:pt x="23696" y="4972"/>
                  </a:cubicBezTo>
                  <a:cubicBezTo>
                    <a:pt x="23603" y="5456"/>
                    <a:pt x="23371" y="6095"/>
                    <a:pt x="22972" y="6419"/>
                  </a:cubicBezTo>
                  <a:cubicBezTo>
                    <a:pt x="22779" y="6572"/>
                    <a:pt x="22590" y="6641"/>
                    <a:pt x="22419" y="6641"/>
                  </a:cubicBezTo>
                  <a:cubicBezTo>
                    <a:pt x="22020" y="6641"/>
                    <a:pt x="21713" y="6273"/>
                    <a:pt x="21695" y="5777"/>
                  </a:cubicBezTo>
                  <a:cubicBezTo>
                    <a:pt x="21517" y="5930"/>
                    <a:pt x="21310" y="6045"/>
                    <a:pt x="21036" y="6077"/>
                  </a:cubicBezTo>
                  <a:cubicBezTo>
                    <a:pt x="20954" y="6088"/>
                    <a:pt x="20868" y="6095"/>
                    <a:pt x="20782" y="6095"/>
                  </a:cubicBezTo>
                  <a:cubicBezTo>
                    <a:pt x="20319" y="6095"/>
                    <a:pt x="19830" y="5948"/>
                    <a:pt x="19423" y="5742"/>
                  </a:cubicBezTo>
                  <a:lnTo>
                    <a:pt x="19423" y="5742"/>
                  </a:lnTo>
                  <a:cubicBezTo>
                    <a:pt x="19356" y="7039"/>
                    <a:pt x="20137" y="8259"/>
                    <a:pt x="21553" y="8548"/>
                  </a:cubicBezTo>
                  <a:cubicBezTo>
                    <a:pt x="21816" y="8601"/>
                    <a:pt x="22070" y="8630"/>
                    <a:pt x="22312" y="8630"/>
                  </a:cubicBezTo>
                  <a:cubicBezTo>
                    <a:pt x="25157" y="8630"/>
                    <a:pt x="26641" y="5143"/>
                    <a:pt x="25671" y="2732"/>
                  </a:cubicBezTo>
                  <a:close/>
                  <a:moveTo>
                    <a:pt x="34660" y="1"/>
                  </a:moveTo>
                  <a:cubicBezTo>
                    <a:pt x="33504" y="1"/>
                    <a:pt x="32306" y="432"/>
                    <a:pt x="31269" y="1057"/>
                  </a:cubicBezTo>
                  <a:cubicBezTo>
                    <a:pt x="30317" y="522"/>
                    <a:pt x="29244" y="297"/>
                    <a:pt x="28160" y="297"/>
                  </a:cubicBezTo>
                  <a:cubicBezTo>
                    <a:pt x="27222" y="297"/>
                    <a:pt x="26277" y="464"/>
                    <a:pt x="25393" y="749"/>
                  </a:cubicBezTo>
                  <a:cubicBezTo>
                    <a:pt x="25061" y="853"/>
                    <a:pt x="24708" y="978"/>
                    <a:pt x="24344" y="1116"/>
                  </a:cubicBezTo>
                  <a:cubicBezTo>
                    <a:pt x="24081" y="950"/>
                    <a:pt x="23785" y="810"/>
                    <a:pt x="23457" y="707"/>
                  </a:cubicBezTo>
                  <a:cubicBezTo>
                    <a:pt x="22922" y="539"/>
                    <a:pt x="22344" y="468"/>
                    <a:pt x="21752" y="468"/>
                  </a:cubicBezTo>
                  <a:cubicBezTo>
                    <a:pt x="20144" y="468"/>
                    <a:pt x="18418" y="999"/>
                    <a:pt x="17073" y="1595"/>
                  </a:cubicBezTo>
                  <a:cubicBezTo>
                    <a:pt x="17035" y="1613"/>
                    <a:pt x="16992" y="1630"/>
                    <a:pt x="16953" y="1651"/>
                  </a:cubicBezTo>
                  <a:cubicBezTo>
                    <a:pt x="15929" y="821"/>
                    <a:pt x="14596" y="422"/>
                    <a:pt x="13230" y="422"/>
                  </a:cubicBezTo>
                  <a:cubicBezTo>
                    <a:pt x="11928" y="422"/>
                    <a:pt x="10602" y="782"/>
                    <a:pt x="9475" y="1477"/>
                  </a:cubicBezTo>
                  <a:cubicBezTo>
                    <a:pt x="10092" y="1712"/>
                    <a:pt x="10591" y="2173"/>
                    <a:pt x="10210" y="2486"/>
                  </a:cubicBezTo>
                  <a:cubicBezTo>
                    <a:pt x="8841" y="3613"/>
                    <a:pt x="8202" y="5271"/>
                    <a:pt x="8420" y="6968"/>
                  </a:cubicBezTo>
                  <a:cubicBezTo>
                    <a:pt x="8833" y="7214"/>
                    <a:pt x="9080" y="7556"/>
                    <a:pt x="8787" y="7824"/>
                  </a:cubicBezTo>
                  <a:cubicBezTo>
                    <a:pt x="8687" y="7913"/>
                    <a:pt x="8588" y="8006"/>
                    <a:pt x="8491" y="8095"/>
                  </a:cubicBezTo>
                  <a:cubicBezTo>
                    <a:pt x="8331" y="8241"/>
                    <a:pt x="8117" y="8302"/>
                    <a:pt x="7882" y="8302"/>
                  </a:cubicBezTo>
                  <a:cubicBezTo>
                    <a:pt x="7271" y="8302"/>
                    <a:pt x="6544" y="7881"/>
                    <a:pt x="6402" y="7393"/>
                  </a:cubicBezTo>
                  <a:cubicBezTo>
                    <a:pt x="6241" y="6855"/>
                    <a:pt x="6170" y="6309"/>
                    <a:pt x="6173" y="5767"/>
                  </a:cubicBezTo>
                  <a:lnTo>
                    <a:pt x="6173" y="5767"/>
                  </a:lnTo>
                  <a:cubicBezTo>
                    <a:pt x="5995" y="6458"/>
                    <a:pt x="5999" y="7150"/>
                    <a:pt x="6305" y="7774"/>
                  </a:cubicBezTo>
                  <a:cubicBezTo>
                    <a:pt x="6680" y="8545"/>
                    <a:pt x="7264" y="8851"/>
                    <a:pt x="7899" y="8851"/>
                  </a:cubicBezTo>
                  <a:cubicBezTo>
                    <a:pt x="9144" y="8851"/>
                    <a:pt x="10574" y="7674"/>
                    <a:pt x="10951" y="6516"/>
                  </a:cubicBezTo>
                  <a:cubicBezTo>
                    <a:pt x="11369" y="5250"/>
                    <a:pt x="10908" y="4230"/>
                    <a:pt x="10071" y="3534"/>
                  </a:cubicBezTo>
                  <a:cubicBezTo>
                    <a:pt x="10916" y="2768"/>
                    <a:pt x="12014" y="2262"/>
                    <a:pt x="13123" y="2262"/>
                  </a:cubicBezTo>
                  <a:cubicBezTo>
                    <a:pt x="13729" y="2262"/>
                    <a:pt x="14339" y="2415"/>
                    <a:pt x="14913" y="2754"/>
                  </a:cubicBezTo>
                  <a:cubicBezTo>
                    <a:pt x="14952" y="2778"/>
                    <a:pt x="14995" y="2803"/>
                    <a:pt x="15034" y="2832"/>
                  </a:cubicBezTo>
                  <a:cubicBezTo>
                    <a:pt x="14047" y="3634"/>
                    <a:pt x="13270" y="4679"/>
                    <a:pt x="13051" y="5948"/>
                  </a:cubicBezTo>
                  <a:cubicBezTo>
                    <a:pt x="12759" y="7668"/>
                    <a:pt x="13971" y="9268"/>
                    <a:pt x="15630" y="9268"/>
                  </a:cubicBezTo>
                  <a:cubicBezTo>
                    <a:pt x="15880" y="9268"/>
                    <a:pt x="16136" y="9233"/>
                    <a:pt x="16400" y="9154"/>
                  </a:cubicBezTo>
                  <a:cubicBezTo>
                    <a:pt x="18372" y="8583"/>
                    <a:pt x="19106" y="6220"/>
                    <a:pt x="18657" y="4398"/>
                  </a:cubicBezTo>
                  <a:cubicBezTo>
                    <a:pt x="18628" y="4279"/>
                    <a:pt x="18597" y="4166"/>
                    <a:pt x="18561" y="4055"/>
                  </a:cubicBezTo>
                  <a:cubicBezTo>
                    <a:pt x="17773" y="4273"/>
                    <a:pt x="17056" y="4715"/>
                    <a:pt x="16507" y="5314"/>
                  </a:cubicBezTo>
                  <a:cubicBezTo>
                    <a:pt x="16535" y="5596"/>
                    <a:pt x="16525" y="5884"/>
                    <a:pt x="16471" y="6155"/>
                  </a:cubicBezTo>
                  <a:cubicBezTo>
                    <a:pt x="16425" y="6373"/>
                    <a:pt x="16354" y="6715"/>
                    <a:pt x="16189" y="6876"/>
                  </a:cubicBezTo>
                  <a:cubicBezTo>
                    <a:pt x="16036" y="7026"/>
                    <a:pt x="15872" y="7097"/>
                    <a:pt x="15726" y="7097"/>
                  </a:cubicBezTo>
                  <a:cubicBezTo>
                    <a:pt x="15666" y="7097"/>
                    <a:pt x="15605" y="7082"/>
                    <a:pt x="15548" y="7054"/>
                  </a:cubicBezTo>
                  <a:cubicBezTo>
                    <a:pt x="15537" y="7104"/>
                    <a:pt x="15523" y="7157"/>
                    <a:pt x="15512" y="7207"/>
                  </a:cubicBezTo>
                  <a:cubicBezTo>
                    <a:pt x="15473" y="7378"/>
                    <a:pt x="15337" y="7446"/>
                    <a:pt x="15148" y="7446"/>
                  </a:cubicBezTo>
                  <a:cubicBezTo>
                    <a:pt x="14542" y="7446"/>
                    <a:pt x="13412" y="6700"/>
                    <a:pt x="13515" y="6244"/>
                  </a:cubicBezTo>
                  <a:cubicBezTo>
                    <a:pt x="14007" y="4034"/>
                    <a:pt x="15947" y="2461"/>
                    <a:pt x="18207" y="2461"/>
                  </a:cubicBezTo>
                  <a:cubicBezTo>
                    <a:pt x="18276" y="2461"/>
                    <a:pt x="18343" y="2461"/>
                    <a:pt x="18411" y="2464"/>
                  </a:cubicBezTo>
                  <a:cubicBezTo>
                    <a:pt x="18750" y="2479"/>
                    <a:pt x="19099" y="2611"/>
                    <a:pt x="19402" y="2803"/>
                  </a:cubicBezTo>
                  <a:cubicBezTo>
                    <a:pt x="20083" y="2607"/>
                    <a:pt x="20924" y="2383"/>
                    <a:pt x="21681" y="2383"/>
                  </a:cubicBezTo>
                  <a:lnTo>
                    <a:pt x="21798" y="2383"/>
                  </a:lnTo>
                  <a:cubicBezTo>
                    <a:pt x="20900" y="2974"/>
                    <a:pt x="20133" y="3702"/>
                    <a:pt x="19720" y="4579"/>
                  </a:cubicBezTo>
                  <a:cubicBezTo>
                    <a:pt x="19627" y="4779"/>
                    <a:pt x="19555" y="4982"/>
                    <a:pt x="19506" y="5186"/>
                  </a:cubicBezTo>
                  <a:cubicBezTo>
                    <a:pt x="19538" y="5181"/>
                    <a:pt x="19573" y="5181"/>
                    <a:pt x="19609" y="5178"/>
                  </a:cubicBezTo>
                  <a:cubicBezTo>
                    <a:pt x="19998" y="4861"/>
                    <a:pt x="20390" y="4233"/>
                    <a:pt x="20693" y="3941"/>
                  </a:cubicBezTo>
                  <a:cubicBezTo>
                    <a:pt x="21074" y="3573"/>
                    <a:pt x="21481" y="3235"/>
                    <a:pt x="21920" y="2939"/>
                  </a:cubicBezTo>
                  <a:cubicBezTo>
                    <a:pt x="22833" y="2319"/>
                    <a:pt x="23849" y="1912"/>
                    <a:pt x="24933" y="1723"/>
                  </a:cubicBezTo>
                  <a:cubicBezTo>
                    <a:pt x="25072" y="1698"/>
                    <a:pt x="25218" y="1687"/>
                    <a:pt x="25364" y="1687"/>
                  </a:cubicBezTo>
                  <a:cubicBezTo>
                    <a:pt x="25749" y="1687"/>
                    <a:pt x="26156" y="1766"/>
                    <a:pt x="26491" y="1916"/>
                  </a:cubicBezTo>
                  <a:cubicBezTo>
                    <a:pt x="26580" y="1955"/>
                    <a:pt x="26947" y="2151"/>
                    <a:pt x="26983" y="2297"/>
                  </a:cubicBezTo>
                  <a:cubicBezTo>
                    <a:pt x="27336" y="2226"/>
                    <a:pt x="27685" y="2186"/>
                    <a:pt x="28035" y="2186"/>
                  </a:cubicBezTo>
                  <a:cubicBezTo>
                    <a:pt x="28534" y="2186"/>
                    <a:pt x="29026" y="2268"/>
                    <a:pt x="29497" y="2461"/>
                  </a:cubicBezTo>
                  <a:cubicBezTo>
                    <a:pt x="29365" y="2600"/>
                    <a:pt x="29233" y="2747"/>
                    <a:pt x="29108" y="2903"/>
                  </a:cubicBezTo>
                  <a:cubicBezTo>
                    <a:pt x="30153" y="1916"/>
                    <a:pt x="31258" y="910"/>
                    <a:pt x="32649" y="611"/>
                  </a:cubicBezTo>
                  <a:cubicBezTo>
                    <a:pt x="32721" y="596"/>
                    <a:pt x="32795" y="589"/>
                    <a:pt x="32863" y="589"/>
                  </a:cubicBezTo>
                  <a:cubicBezTo>
                    <a:pt x="33587" y="589"/>
                    <a:pt x="34136" y="1366"/>
                    <a:pt x="34018" y="1962"/>
                  </a:cubicBezTo>
                  <a:cubicBezTo>
                    <a:pt x="34161" y="1937"/>
                    <a:pt x="34300" y="1923"/>
                    <a:pt x="34436" y="1923"/>
                  </a:cubicBezTo>
                  <a:lnTo>
                    <a:pt x="34478" y="1923"/>
                  </a:lnTo>
                  <a:cubicBezTo>
                    <a:pt x="36229" y="1962"/>
                    <a:pt x="36147" y="4319"/>
                    <a:pt x="36147" y="5531"/>
                  </a:cubicBezTo>
                  <a:cubicBezTo>
                    <a:pt x="36147" y="6073"/>
                    <a:pt x="36582" y="6320"/>
                    <a:pt x="37071" y="6320"/>
                  </a:cubicBezTo>
                  <a:cubicBezTo>
                    <a:pt x="37698" y="6320"/>
                    <a:pt x="38412" y="5913"/>
                    <a:pt x="38412" y="5214"/>
                  </a:cubicBezTo>
                  <a:cubicBezTo>
                    <a:pt x="38412" y="3103"/>
                    <a:pt x="37916" y="539"/>
                    <a:pt x="35459" y="76"/>
                  </a:cubicBezTo>
                  <a:cubicBezTo>
                    <a:pt x="35199" y="25"/>
                    <a:pt x="34931" y="1"/>
                    <a:pt x="34660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75"/>
            <p:cNvSpPr/>
            <p:nvPr/>
          </p:nvSpPr>
          <p:spPr>
            <a:xfrm>
              <a:off x="410575" y="3737725"/>
              <a:ext cx="82550" cy="111100"/>
            </a:xfrm>
            <a:custGeom>
              <a:avLst/>
              <a:gdLst/>
              <a:ahLst/>
              <a:cxnLst/>
              <a:rect l="l" t="t" r="r" b="b"/>
              <a:pathLst>
                <a:path w="3302" h="4444" extrusionOk="0">
                  <a:moveTo>
                    <a:pt x="2561" y="1"/>
                  </a:moveTo>
                  <a:cubicBezTo>
                    <a:pt x="2357" y="1"/>
                    <a:pt x="2179" y="47"/>
                    <a:pt x="2051" y="150"/>
                  </a:cubicBezTo>
                  <a:cubicBezTo>
                    <a:pt x="1676" y="457"/>
                    <a:pt x="1352" y="810"/>
                    <a:pt x="1074" y="1192"/>
                  </a:cubicBezTo>
                  <a:cubicBezTo>
                    <a:pt x="1127" y="1192"/>
                    <a:pt x="1180" y="1195"/>
                    <a:pt x="1238" y="1199"/>
                  </a:cubicBezTo>
                  <a:cubicBezTo>
                    <a:pt x="1462" y="1217"/>
                    <a:pt x="1691" y="1245"/>
                    <a:pt x="1919" y="1295"/>
                  </a:cubicBezTo>
                  <a:cubicBezTo>
                    <a:pt x="2118" y="1085"/>
                    <a:pt x="2318" y="896"/>
                    <a:pt x="2507" y="735"/>
                  </a:cubicBezTo>
                  <a:cubicBezTo>
                    <a:pt x="2757" y="521"/>
                    <a:pt x="3024" y="328"/>
                    <a:pt x="3302" y="154"/>
                  </a:cubicBezTo>
                  <a:cubicBezTo>
                    <a:pt x="3060" y="61"/>
                    <a:pt x="2796" y="1"/>
                    <a:pt x="2561" y="1"/>
                  </a:cubicBezTo>
                  <a:close/>
                  <a:moveTo>
                    <a:pt x="560" y="3042"/>
                  </a:moveTo>
                  <a:cubicBezTo>
                    <a:pt x="435" y="3042"/>
                    <a:pt x="310" y="3050"/>
                    <a:pt x="186" y="3060"/>
                  </a:cubicBezTo>
                  <a:cubicBezTo>
                    <a:pt x="68" y="3509"/>
                    <a:pt x="4" y="3977"/>
                    <a:pt x="0" y="4444"/>
                  </a:cubicBezTo>
                  <a:cubicBezTo>
                    <a:pt x="122" y="3970"/>
                    <a:pt x="332" y="3495"/>
                    <a:pt x="593" y="304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75"/>
            <p:cNvSpPr/>
            <p:nvPr/>
          </p:nvSpPr>
          <p:spPr>
            <a:xfrm>
              <a:off x="410475" y="3741550"/>
              <a:ext cx="110550" cy="170650"/>
            </a:xfrm>
            <a:custGeom>
              <a:avLst/>
              <a:gdLst/>
              <a:ahLst/>
              <a:cxnLst/>
              <a:rect l="l" t="t" r="r" b="b"/>
              <a:pathLst>
                <a:path w="4422" h="6826" extrusionOk="0">
                  <a:moveTo>
                    <a:pt x="3306" y="1"/>
                  </a:moveTo>
                  <a:cubicBezTo>
                    <a:pt x="3028" y="175"/>
                    <a:pt x="2761" y="368"/>
                    <a:pt x="2511" y="582"/>
                  </a:cubicBezTo>
                  <a:cubicBezTo>
                    <a:pt x="2322" y="743"/>
                    <a:pt x="2122" y="932"/>
                    <a:pt x="1923" y="1142"/>
                  </a:cubicBezTo>
                  <a:cubicBezTo>
                    <a:pt x="1695" y="1092"/>
                    <a:pt x="1466" y="1064"/>
                    <a:pt x="1242" y="1046"/>
                  </a:cubicBezTo>
                  <a:cubicBezTo>
                    <a:pt x="1184" y="1042"/>
                    <a:pt x="1131" y="1039"/>
                    <a:pt x="1078" y="1039"/>
                  </a:cubicBezTo>
                  <a:cubicBezTo>
                    <a:pt x="668" y="1605"/>
                    <a:pt x="368" y="2240"/>
                    <a:pt x="190" y="2907"/>
                  </a:cubicBezTo>
                  <a:cubicBezTo>
                    <a:pt x="314" y="2897"/>
                    <a:pt x="439" y="2889"/>
                    <a:pt x="564" y="2889"/>
                  </a:cubicBezTo>
                  <a:lnTo>
                    <a:pt x="597" y="2889"/>
                  </a:lnTo>
                  <a:cubicBezTo>
                    <a:pt x="336" y="3342"/>
                    <a:pt x="126" y="3817"/>
                    <a:pt x="4" y="4291"/>
                  </a:cubicBezTo>
                  <a:cubicBezTo>
                    <a:pt x="1" y="4833"/>
                    <a:pt x="72" y="5379"/>
                    <a:pt x="233" y="5917"/>
                  </a:cubicBezTo>
                  <a:cubicBezTo>
                    <a:pt x="375" y="6405"/>
                    <a:pt x="1102" y="6826"/>
                    <a:pt x="1713" y="6826"/>
                  </a:cubicBezTo>
                  <a:cubicBezTo>
                    <a:pt x="1948" y="6826"/>
                    <a:pt x="2162" y="6765"/>
                    <a:pt x="2322" y="6619"/>
                  </a:cubicBezTo>
                  <a:cubicBezTo>
                    <a:pt x="2419" y="6530"/>
                    <a:pt x="2518" y="6437"/>
                    <a:pt x="2618" y="6348"/>
                  </a:cubicBezTo>
                  <a:cubicBezTo>
                    <a:pt x="2911" y="6080"/>
                    <a:pt x="2664" y="5738"/>
                    <a:pt x="2251" y="5492"/>
                  </a:cubicBezTo>
                  <a:cubicBezTo>
                    <a:pt x="2033" y="3795"/>
                    <a:pt x="2672" y="2137"/>
                    <a:pt x="4041" y="1010"/>
                  </a:cubicBezTo>
                  <a:cubicBezTo>
                    <a:pt x="4422" y="697"/>
                    <a:pt x="3923" y="236"/>
                    <a:pt x="330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75"/>
            <p:cNvSpPr/>
            <p:nvPr/>
          </p:nvSpPr>
          <p:spPr>
            <a:xfrm>
              <a:off x="637600" y="3774725"/>
              <a:ext cx="127450" cy="106275"/>
            </a:xfrm>
            <a:custGeom>
              <a:avLst/>
              <a:gdLst/>
              <a:ahLst/>
              <a:cxnLst/>
              <a:rect l="l" t="t" r="r" b="b"/>
              <a:pathLst>
                <a:path w="5098" h="4251" extrusionOk="0">
                  <a:moveTo>
                    <a:pt x="4148" y="0"/>
                  </a:moveTo>
                  <a:cubicBezTo>
                    <a:pt x="4120" y="8"/>
                    <a:pt x="4092" y="15"/>
                    <a:pt x="4066" y="22"/>
                  </a:cubicBezTo>
                  <a:cubicBezTo>
                    <a:pt x="3724" y="122"/>
                    <a:pt x="3346" y="250"/>
                    <a:pt x="2964" y="407"/>
                  </a:cubicBezTo>
                  <a:cubicBezTo>
                    <a:pt x="3100" y="671"/>
                    <a:pt x="3214" y="953"/>
                    <a:pt x="3307" y="1252"/>
                  </a:cubicBezTo>
                  <a:cubicBezTo>
                    <a:pt x="3664" y="1152"/>
                    <a:pt x="4034" y="1102"/>
                    <a:pt x="4412" y="1102"/>
                  </a:cubicBezTo>
                  <a:cubicBezTo>
                    <a:pt x="4469" y="1102"/>
                    <a:pt x="4526" y="1102"/>
                    <a:pt x="4584" y="1106"/>
                  </a:cubicBezTo>
                  <a:lnTo>
                    <a:pt x="4612" y="1106"/>
                  </a:lnTo>
                  <a:cubicBezTo>
                    <a:pt x="5097" y="1106"/>
                    <a:pt x="4729" y="521"/>
                    <a:pt x="4573" y="354"/>
                  </a:cubicBezTo>
                  <a:cubicBezTo>
                    <a:pt x="4451" y="222"/>
                    <a:pt x="4306" y="104"/>
                    <a:pt x="4148" y="0"/>
                  </a:cubicBezTo>
                  <a:close/>
                  <a:moveTo>
                    <a:pt x="1024" y="1577"/>
                  </a:moveTo>
                  <a:cubicBezTo>
                    <a:pt x="450" y="2100"/>
                    <a:pt x="48" y="2750"/>
                    <a:pt x="15" y="3538"/>
                  </a:cubicBezTo>
                  <a:cubicBezTo>
                    <a:pt x="1" y="3923"/>
                    <a:pt x="119" y="4162"/>
                    <a:pt x="294" y="4251"/>
                  </a:cubicBezTo>
                  <a:cubicBezTo>
                    <a:pt x="468" y="3591"/>
                    <a:pt x="807" y="2999"/>
                    <a:pt x="1253" y="2511"/>
                  </a:cubicBezTo>
                  <a:cubicBezTo>
                    <a:pt x="1238" y="2372"/>
                    <a:pt x="1217" y="2233"/>
                    <a:pt x="1189" y="2100"/>
                  </a:cubicBezTo>
                  <a:cubicBezTo>
                    <a:pt x="1149" y="1922"/>
                    <a:pt x="1096" y="1748"/>
                    <a:pt x="1024" y="1577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75"/>
            <p:cNvSpPr/>
            <p:nvPr/>
          </p:nvSpPr>
          <p:spPr>
            <a:xfrm>
              <a:off x="591525" y="3766150"/>
              <a:ext cx="149800" cy="124650"/>
            </a:xfrm>
            <a:custGeom>
              <a:avLst/>
              <a:gdLst/>
              <a:ahLst/>
              <a:cxnLst/>
              <a:rect l="l" t="t" r="r" b="b"/>
              <a:pathLst>
                <a:path w="5992" h="4986" extrusionOk="0">
                  <a:moveTo>
                    <a:pt x="4796" y="1"/>
                  </a:moveTo>
                  <a:cubicBezTo>
                    <a:pt x="2536" y="1"/>
                    <a:pt x="596" y="1574"/>
                    <a:pt x="104" y="3784"/>
                  </a:cubicBezTo>
                  <a:cubicBezTo>
                    <a:pt x="1" y="4240"/>
                    <a:pt x="1131" y="4986"/>
                    <a:pt x="1737" y="4986"/>
                  </a:cubicBezTo>
                  <a:cubicBezTo>
                    <a:pt x="1926" y="4986"/>
                    <a:pt x="2062" y="4918"/>
                    <a:pt x="2101" y="4747"/>
                  </a:cubicBezTo>
                  <a:cubicBezTo>
                    <a:pt x="2112" y="4697"/>
                    <a:pt x="2126" y="4644"/>
                    <a:pt x="2137" y="4594"/>
                  </a:cubicBezTo>
                  <a:cubicBezTo>
                    <a:pt x="1962" y="4505"/>
                    <a:pt x="1844" y="4266"/>
                    <a:pt x="1858" y="3881"/>
                  </a:cubicBezTo>
                  <a:cubicBezTo>
                    <a:pt x="1891" y="3093"/>
                    <a:pt x="2293" y="2443"/>
                    <a:pt x="2867" y="1920"/>
                  </a:cubicBezTo>
                  <a:cubicBezTo>
                    <a:pt x="2939" y="2091"/>
                    <a:pt x="2992" y="2265"/>
                    <a:pt x="3032" y="2443"/>
                  </a:cubicBezTo>
                  <a:cubicBezTo>
                    <a:pt x="3060" y="2576"/>
                    <a:pt x="3081" y="2715"/>
                    <a:pt x="3096" y="2854"/>
                  </a:cubicBezTo>
                  <a:cubicBezTo>
                    <a:pt x="3645" y="2255"/>
                    <a:pt x="4362" y="1813"/>
                    <a:pt x="5150" y="1595"/>
                  </a:cubicBezTo>
                  <a:cubicBezTo>
                    <a:pt x="5057" y="1296"/>
                    <a:pt x="4943" y="1014"/>
                    <a:pt x="4807" y="750"/>
                  </a:cubicBezTo>
                  <a:cubicBezTo>
                    <a:pt x="5189" y="593"/>
                    <a:pt x="5567" y="465"/>
                    <a:pt x="5909" y="365"/>
                  </a:cubicBezTo>
                  <a:cubicBezTo>
                    <a:pt x="5935" y="358"/>
                    <a:pt x="5963" y="351"/>
                    <a:pt x="5991" y="343"/>
                  </a:cubicBezTo>
                  <a:cubicBezTo>
                    <a:pt x="5688" y="151"/>
                    <a:pt x="5339" y="19"/>
                    <a:pt x="5000" y="4"/>
                  </a:cubicBezTo>
                  <a:cubicBezTo>
                    <a:pt x="4932" y="1"/>
                    <a:pt x="4865" y="1"/>
                    <a:pt x="479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75"/>
            <p:cNvSpPr/>
            <p:nvPr/>
          </p:nvSpPr>
          <p:spPr>
            <a:xfrm>
              <a:off x="728000" y="3762075"/>
              <a:ext cx="203275" cy="87025"/>
            </a:xfrm>
            <a:custGeom>
              <a:avLst/>
              <a:gdLst/>
              <a:ahLst/>
              <a:cxnLst/>
              <a:rect l="l" t="t" r="r" b="b"/>
              <a:pathLst>
                <a:path w="8131" h="3481" extrusionOk="0">
                  <a:moveTo>
                    <a:pt x="8113" y="0"/>
                  </a:moveTo>
                  <a:lnTo>
                    <a:pt x="8113" y="0"/>
                  </a:lnTo>
                  <a:cubicBezTo>
                    <a:pt x="7668" y="86"/>
                    <a:pt x="7218" y="225"/>
                    <a:pt x="6783" y="389"/>
                  </a:cubicBezTo>
                  <a:cubicBezTo>
                    <a:pt x="6790" y="407"/>
                    <a:pt x="6797" y="421"/>
                    <a:pt x="6801" y="435"/>
                  </a:cubicBezTo>
                  <a:cubicBezTo>
                    <a:pt x="7164" y="307"/>
                    <a:pt x="7543" y="207"/>
                    <a:pt x="7935" y="139"/>
                  </a:cubicBezTo>
                  <a:cubicBezTo>
                    <a:pt x="8084" y="114"/>
                    <a:pt x="8131" y="60"/>
                    <a:pt x="8113" y="0"/>
                  </a:cubicBezTo>
                  <a:close/>
                  <a:moveTo>
                    <a:pt x="636" y="2889"/>
                  </a:moveTo>
                  <a:cubicBezTo>
                    <a:pt x="589" y="2896"/>
                    <a:pt x="547" y="2902"/>
                    <a:pt x="504" y="2914"/>
                  </a:cubicBezTo>
                  <a:cubicBezTo>
                    <a:pt x="133" y="3003"/>
                    <a:pt x="1" y="3131"/>
                    <a:pt x="415" y="3370"/>
                  </a:cubicBezTo>
                  <a:cubicBezTo>
                    <a:pt x="461" y="3394"/>
                    <a:pt x="507" y="3419"/>
                    <a:pt x="553" y="3445"/>
                  </a:cubicBezTo>
                  <a:cubicBezTo>
                    <a:pt x="565" y="3259"/>
                    <a:pt x="593" y="3074"/>
                    <a:pt x="636" y="2889"/>
                  </a:cubicBezTo>
                  <a:close/>
                  <a:moveTo>
                    <a:pt x="4765" y="1359"/>
                  </a:moveTo>
                  <a:lnTo>
                    <a:pt x="4758" y="1365"/>
                  </a:lnTo>
                  <a:cubicBezTo>
                    <a:pt x="4013" y="1783"/>
                    <a:pt x="2850" y="2418"/>
                    <a:pt x="2825" y="3409"/>
                  </a:cubicBezTo>
                  <a:lnTo>
                    <a:pt x="2825" y="3480"/>
                  </a:lnTo>
                  <a:cubicBezTo>
                    <a:pt x="3099" y="3245"/>
                    <a:pt x="3306" y="2917"/>
                    <a:pt x="3578" y="2628"/>
                  </a:cubicBezTo>
                  <a:cubicBezTo>
                    <a:pt x="3959" y="2218"/>
                    <a:pt x="4369" y="1844"/>
                    <a:pt x="4808" y="1515"/>
                  </a:cubicBezTo>
                  <a:cubicBezTo>
                    <a:pt x="4797" y="1462"/>
                    <a:pt x="4783" y="1412"/>
                    <a:pt x="4765" y="135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75"/>
            <p:cNvSpPr/>
            <p:nvPr/>
          </p:nvSpPr>
          <p:spPr>
            <a:xfrm>
              <a:off x="741825" y="3746825"/>
              <a:ext cx="189025" cy="110200"/>
            </a:xfrm>
            <a:custGeom>
              <a:avLst/>
              <a:gdLst/>
              <a:ahLst/>
              <a:cxnLst/>
              <a:rect l="l" t="t" r="r" b="b"/>
              <a:pathLst>
                <a:path w="7561" h="4408" extrusionOk="0">
                  <a:moveTo>
                    <a:pt x="5941" y="0"/>
                  </a:moveTo>
                  <a:cubicBezTo>
                    <a:pt x="5795" y="0"/>
                    <a:pt x="5649" y="11"/>
                    <a:pt x="5510" y="36"/>
                  </a:cubicBezTo>
                  <a:cubicBezTo>
                    <a:pt x="4426" y="225"/>
                    <a:pt x="3410" y="632"/>
                    <a:pt x="2497" y="1252"/>
                  </a:cubicBezTo>
                  <a:cubicBezTo>
                    <a:pt x="2058" y="1548"/>
                    <a:pt x="1651" y="1886"/>
                    <a:pt x="1270" y="2254"/>
                  </a:cubicBezTo>
                  <a:cubicBezTo>
                    <a:pt x="967" y="2546"/>
                    <a:pt x="575" y="3174"/>
                    <a:pt x="186" y="3491"/>
                  </a:cubicBezTo>
                  <a:cubicBezTo>
                    <a:pt x="150" y="3494"/>
                    <a:pt x="115" y="3494"/>
                    <a:pt x="83" y="3499"/>
                  </a:cubicBezTo>
                  <a:cubicBezTo>
                    <a:pt x="40" y="3684"/>
                    <a:pt x="12" y="3869"/>
                    <a:pt x="0" y="4055"/>
                  </a:cubicBezTo>
                  <a:cubicBezTo>
                    <a:pt x="407" y="4261"/>
                    <a:pt x="896" y="4408"/>
                    <a:pt x="1359" y="4408"/>
                  </a:cubicBezTo>
                  <a:cubicBezTo>
                    <a:pt x="1445" y="4408"/>
                    <a:pt x="1531" y="4401"/>
                    <a:pt x="1613" y="4390"/>
                  </a:cubicBezTo>
                  <a:cubicBezTo>
                    <a:pt x="1887" y="4358"/>
                    <a:pt x="2094" y="4243"/>
                    <a:pt x="2272" y="4090"/>
                  </a:cubicBezTo>
                  <a:lnTo>
                    <a:pt x="2272" y="4019"/>
                  </a:lnTo>
                  <a:cubicBezTo>
                    <a:pt x="2297" y="3028"/>
                    <a:pt x="3460" y="2393"/>
                    <a:pt x="4205" y="1975"/>
                  </a:cubicBezTo>
                  <a:lnTo>
                    <a:pt x="4212" y="1969"/>
                  </a:lnTo>
                  <a:cubicBezTo>
                    <a:pt x="4230" y="2022"/>
                    <a:pt x="4244" y="2072"/>
                    <a:pt x="4255" y="2125"/>
                  </a:cubicBezTo>
                  <a:cubicBezTo>
                    <a:pt x="4865" y="1669"/>
                    <a:pt x="5531" y="1302"/>
                    <a:pt x="6248" y="1045"/>
                  </a:cubicBezTo>
                  <a:cubicBezTo>
                    <a:pt x="6244" y="1031"/>
                    <a:pt x="6237" y="1017"/>
                    <a:pt x="6230" y="999"/>
                  </a:cubicBezTo>
                  <a:cubicBezTo>
                    <a:pt x="6665" y="835"/>
                    <a:pt x="7115" y="696"/>
                    <a:pt x="7560" y="610"/>
                  </a:cubicBezTo>
                  <a:cubicBezTo>
                    <a:pt x="7524" y="464"/>
                    <a:pt x="7157" y="268"/>
                    <a:pt x="7068" y="229"/>
                  </a:cubicBezTo>
                  <a:cubicBezTo>
                    <a:pt x="6733" y="79"/>
                    <a:pt x="6326" y="0"/>
                    <a:pt x="594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75"/>
            <p:cNvSpPr/>
            <p:nvPr/>
          </p:nvSpPr>
          <p:spPr>
            <a:xfrm>
              <a:off x="957900" y="3719375"/>
              <a:ext cx="151775" cy="124900"/>
            </a:xfrm>
            <a:custGeom>
              <a:avLst/>
              <a:gdLst/>
              <a:ahLst/>
              <a:cxnLst/>
              <a:rect l="l" t="t" r="r" b="b"/>
              <a:pathLst>
                <a:path w="6071" h="4996" extrusionOk="0">
                  <a:moveTo>
                    <a:pt x="4797" y="0"/>
                  </a:moveTo>
                  <a:cubicBezTo>
                    <a:pt x="4729" y="0"/>
                    <a:pt x="4655" y="7"/>
                    <a:pt x="4583" y="22"/>
                  </a:cubicBezTo>
                  <a:cubicBezTo>
                    <a:pt x="3192" y="321"/>
                    <a:pt x="2087" y="1327"/>
                    <a:pt x="1042" y="2314"/>
                  </a:cubicBezTo>
                  <a:cubicBezTo>
                    <a:pt x="568" y="2913"/>
                    <a:pt x="172" y="3619"/>
                    <a:pt x="1" y="4343"/>
                  </a:cubicBezTo>
                  <a:cubicBezTo>
                    <a:pt x="244" y="4714"/>
                    <a:pt x="693" y="4996"/>
                    <a:pt x="1124" y="4996"/>
                  </a:cubicBezTo>
                  <a:cubicBezTo>
                    <a:pt x="1335" y="4996"/>
                    <a:pt x="1538" y="4931"/>
                    <a:pt x="1712" y="4775"/>
                  </a:cubicBezTo>
                  <a:cubicBezTo>
                    <a:pt x="1926" y="4586"/>
                    <a:pt x="2140" y="4396"/>
                    <a:pt x="2351" y="4207"/>
                  </a:cubicBezTo>
                  <a:cubicBezTo>
                    <a:pt x="2365" y="4165"/>
                    <a:pt x="2383" y="4126"/>
                    <a:pt x="2397" y="4097"/>
                  </a:cubicBezTo>
                  <a:cubicBezTo>
                    <a:pt x="2540" y="3779"/>
                    <a:pt x="2754" y="3484"/>
                    <a:pt x="2989" y="3216"/>
                  </a:cubicBezTo>
                  <a:cubicBezTo>
                    <a:pt x="3042" y="3316"/>
                    <a:pt x="3085" y="3416"/>
                    <a:pt x="3124" y="3523"/>
                  </a:cubicBezTo>
                  <a:cubicBezTo>
                    <a:pt x="3253" y="3409"/>
                    <a:pt x="3381" y="3295"/>
                    <a:pt x="3510" y="3180"/>
                  </a:cubicBezTo>
                  <a:cubicBezTo>
                    <a:pt x="3934" y="2806"/>
                    <a:pt x="4380" y="2339"/>
                    <a:pt x="4915" y="2111"/>
                  </a:cubicBezTo>
                  <a:cubicBezTo>
                    <a:pt x="4857" y="2015"/>
                    <a:pt x="4797" y="1922"/>
                    <a:pt x="4732" y="1829"/>
                  </a:cubicBezTo>
                  <a:cubicBezTo>
                    <a:pt x="5129" y="1615"/>
                    <a:pt x="5545" y="1444"/>
                    <a:pt x="5952" y="1373"/>
                  </a:cubicBezTo>
                  <a:cubicBezTo>
                    <a:pt x="6070" y="777"/>
                    <a:pt x="5521" y="0"/>
                    <a:pt x="4797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CuadroTexto 46">
            <a:extLst>
              <a:ext uri="{FF2B5EF4-FFF2-40B4-BE49-F238E27FC236}">
                <a16:creationId xmlns:a16="http://schemas.microsoft.com/office/drawing/2014/main" id="{1AF5C69F-A999-462F-9139-C59CC63323E3}"/>
              </a:ext>
            </a:extLst>
          </p:cNvPr>
          <p:cNvSpPr txBox="1"/>
          <p:nvPr/>
        </p:nvSpPr>
        <p:spPr>
          <a:xfrm>
            <a:off x="3824987" y="837133"/>
            <a:ext cx="5419290" cy="41381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200" u="sng" dirty="0">
                <a:solidFill>
                  <a:schemeClr val="bg2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s-MX" sz="1200" u="sng" dirty="0">
                <a:solidFill>
                  <a:schemeClr val="bg2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www.its​on.mx/</a:t>
            </a:r>
            <a:r>
              <a:rPr lang="es-MX" sz="1200" u="sng" dirty="0" err="1">
                <a:solidFill>
                  <a:schemeClr val="bg2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cia</a:t>
            </a:r>
            <a:r>
              <a:rPr lang="es-MX" sz="1200" u="sng" dirty="0">
                <a:solidFill>
                  <a:schemeClr val="bg2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200" u="sng" dirty="0">
                <a:solidFill>
                  <a:schemeClr val="bg2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es-MX" sz="1200" u="sng" dirty="0">
                <a:solidFill>
                  <a:schemeClr val="bg2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://apps9.itson.edu.mx/MesaAyudaITSON</a:t>
            </a:r>
            <a:endParaRPr lang="es-MX" sz="1200" u="sng" dirty="0">
              <a:solidFill>
                <a:schemeClr val="bg2"/>
              </a:solidFill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200" u="sng" dirty="0">
                <a:solidFill>
                  <a:schemeClr val="bg2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http://idiomas.itson.mx/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200" u="sng" dirty="0">
                <a:solidFill>
                  <a:schemeClr val="bg2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https://itson.mx/micrositios/cultura/Paginas/agenda.aspx</a:t>
            </a:r>
            <a:endParaRPr lang="es-MX" sz="1200" u="sng" dirty="0">
              <a:solidFill>
                <a:schemeClr val="bg2"/>
              </a:solidFill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200" u="sng" dirty="0">
                <a:solidFill>
                  <a:schemeClr val="bg2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https://my.matterport.com/show/?m=73CDWM2SYTa</a:t>
            </a:r>
            <a:br>
              <a:rPr lang="es-MX" sz="1200" u="sng" dirty="0">
                <a:solidFill>
                  <a:schemeClr val="bg2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1200" u="sng" dirty="0">
                <a:solidFill>
                  <a:schemeClr val="bg2"/>
                </a:solidFill>
                <a:latin typeface="Candara" panose="020E0502030303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https://elvalordeeducar.cbrands.mx/</a:t>
            </a:r>
            <a:endParaRPr lang="es-MX" sz="1200" u="sng" dirty="0">
              <a:solidFill>
                <a:schemeClr val="bg2"/>
              </a:solidFill>
              <a:latin typeface="Candara" panose="020E0502030303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200" u="sng" dirty="0">
                <a:solidFill>
                  <a:schemeClr val="bg2"/>
                </a:solidFill>
                <a:latin typeface="Candara" panose="020E0502030303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https://fer.org.mx/</a:t>
            </a:r>
            <a:br>
              <a:rPr lang="es-MX" sz="1200" u="sng" dirty="0">
                <a:solidFill>
                  <a:schemeClr val="bg2"/>
                </a:solidFill>
                <a:latin typeface="Candara" panose="020E0502030303020204" pitchFamily="34" charset="0"/>
              </a:rPr>
            </a:br>
            <a:r>
              <a:rPr lang="es-MX" sz="1200" u="sng" dirty="0">
                <a:solidFill>
                  <a:schemeClr val="bg2"/>
                </a:solidFill>
                <a:latin typeface="Candara" panose="020E0502030303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https://www.fundaciontelmextelcel.org/becas</a:t>
            </a:r>
            <a:endParaRPr lang="es-MX" sz="1200" u="sng" dirty="0">
              <a:solidFill>
                <a:schemeClr val="bg2"/>
              </a:solidFill>
              <a:latin typeface="Candara" panose="020E0502030303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200" u="sng" dirty="0">
                <a:solidFill>
                  <a:schemeClr val="bg2"/>
                </a:solidFill>
                <a:latin typeface="Candara" panose="020E050203030302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Tutorías Obregón ITSON | Facebook</a:t>
            </a:r>
            <a:br>
              <a:rPr lang="es-MX" sz="1200" u="sng" dirty="0">
                <a:solidFill>
                  <a:schemeClr val="bg2"/>
                </a:solidFill>
                <a:latin typeface="Candara" panose="020E0502030303020204" pitchFamily="34" charset="0"/>
              </a:rPr>
            </a:br>
            <a:r>
              <a:rPr lang="es-MX" sz="1200" u="sng" dirty="0">
                <a:solidFill>
                  <a:schemeClr val="bg2"/>
                </a:solidFill>
                <a:latin typeface="Candara" panose="020E050203030302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https://www.facebook.com/areadeformacionintegraldelalumno/</a:t>
            </a:r>
            <a:endParaRPr lang="es-MX" sz="1200" u="sng" dirty="0">
              <a:solidFill>
                <a:schemeClr val="bg2"/>
              </a:solidFill>
              <a:latin typeface="Candara" panose="020E0502030303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200" u="sng" dirty="0">
                <a:solidFill>
                  <a:schemeClr val="bg2"/>
                </a:solidFill>
                <a:latin typeface="Candara" panose="020E0502030303020204" pitchFamily="34" charset="0"/>
              </a:rPr>
              <a:t> https://www.instagram.com/afia_navojoa/</a:t>
            </a:r>
            <a:br>
              <a:rPr lang="es-MX" sz="1200" u="sng" dirty="0">
                <a:solidFill>
                  <a:schemeClr val="bg2"/>
                </a:solidFill>
                <a:latin typeface="Candara" panose="020E0502030303020204" pitchFamily="34" charset="0"/>
              </a:rPr>
            </a:br>
            <a:r>
              <a:rPr lang="es-MX" sz="1200" u="sng" dirty="0">
                <a:solidFill>
                  <a:schemeClr val="bg2"/>
                </a:solidFill>
                <a:latin typeface="Candara" panose="020E0502030303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https://www.facebook.com/profile.php?id=100065036828185&amp;mibextid=tzlV2A</a:t>
            </a:r>
            <a:endParaRPr lang="es-MX" sz="1200" u="sng" dirty="0">
              <a:solidFill>
                <a:schemeClr val="bg2"/>
              </a:solidFill>
              <a:latin typeface="Candara" panose="020E0502030303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200" u="sng" dirty="0">
                <a:solidFill>
                  <a:schemeClr val="bg2"/>
                </a:solidFill>
                <a:latin typeface="Candara" panose="020E0502030303020204" pitchFamily="34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ITSON Guaymas | Facebook</a:t>
            </a:r>
            <a:endParaRPr lang="es-MX" sz="1200" u="sng" dirty="0">
              <a:solidFill>
                <a:schemeClr val="bg2"/>
              </a:solidFill>
              <a:latin typeface="Candara" panose="020E0502030303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MX" u="sng" dirty="0">
              <a:solidFill>
                <a:schemeClr val="bg2"/>
              </a:solidFill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MX" u="sng" dirty="0">
              <a:solidFill>
                <a:schemeClr val="bg2"/>
              </a:solidFill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4" name="Google Shape;2574;p82"/>
          <p:cNvSpPr txBox="1">
            <a:spLocks noGrp="1"/>
          </p:cNvSpPr>
          <p:nvPr>
            <p:ph type="title"/>
          </p:nvPr>
        </p:nvSpPr>
        <p:spPr>
          <a:xfrm>
            <a:off x="3800500" y="1351938"/>
            <a:ext cx="3933000" cy="1582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dirty="0"/>
              <a:t>¡Muchas Gracias!</a:t>
            </a:r>
            <a:endParaRPr dirty="0"/>
          </a:p>
        </p:txBody>
      </p:sp>
      <p:sp>
        <p:nvSpPr>
          <p:cNvPr id="2575" name="Google Shape;2575;p82"/>
          <p:cNvSpPr txBox="1">
            <a:spLocks noGrp="1"/>
          </p:cNvSpPr>
          <p:nvPr>
            <p:ph type="body" idx="1"/>
          </p:nvPr>
        </p:nvSpPr>
        <p:spPr>
          <a:xfrm>
            <a:off x="3800550" y="3111462"/>
            <a:ext cx="4397152" cy="837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indent="0">
              <a:buNone/>
            </a:pPr>
            <a:r>
              <a:rPr lang="es-MX" b="1" i="1" dirty="0">
                <a:latin typeface="Candara" panose="020E0502030303020204" pitchFamily="34" charset="0"/>
              </a:rPr>
              <a:t>“Yo no enseño a mis alumnos, solo les proporciono las condiciones en las que puedan aprender”. </a:t>
            </a:r>
          </a:p>
          <a:p>
            <a:pPr marL="152400" indent="0">
              <a:buNone/>
            </a:pPr>
            <a:r>
              <a:rPr lang="es-MX" dirty="0">
                <a:latin typeface="Candara" panose="020E0502030303020204" pitchFamily="34" charset="0"/>
              </a:rPr>
              <a:t>Albert Einstein.</a:t>
            </a:r>
          </a:p>
        </p:txBody>
      </p:sp>
      <p:grpSp>
        <p:nvGrpSpPr>
          <p:cNvPr id="2576" name="Google Shape;2576;p82"/>
          <p:cNvGrpSpPr/>
          <p:nvPr/>
        </p:nvGrpSpPr>
        <p:grpSpPr>
          <a:xfrm>
            <a:off x="4495712" y="2052500"/>
            <a:ext cx="3235190" cy="176025"/>
            <a:chOff x="4345425" y="2175475"/>
            <a:chExt cx="800750" cy="176025"/>
          </a:xfrm>
        </p:grpSpPr>
        <p:sp>
          <p:nvSpPr>
            <p:cNvPr id="2577" name="Google Shape;2577;p82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82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9" name="Google Shape;2579;p82"/>
          <p:cNvGrpSpPr/>
          <p:nvPr/>
        </p:nvGrpSpPr>
        <p:grpSpPr>
          <a:xfrm>
            <a:off x="5430428" y="2921812"/>
            <a:ext cx="2300475" cy="176025"/>
            <a:chOff x="4345425" y="2175475"/>
            <a:chExt cx="800750" cy="176025"/>
          </a:xfrm>
        </p:grpSpPr>
        <p:sp>
          <p:nvSpPr>
            <p:cNvPr id="2580" name="Google Shape;2580;p82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82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2" name="Google Shape;2582;p82"/>
          <p:cNvGrpSpPr/>
          <p:nvPr/>
        </p:nvGrpSpPr>
        <p:grpSpPr>
          <a:xfrm>
            <a:off x="262" y="2729663"/>
            <a:ext cx="2995174" cy="2414033"/>
            <a:chOff x="6562292" y="3785209"/>
            <a:chExt cx="1875030" cy="1511226"/>
          </a:xfrm>
        </p:grpSpPr>
        <p:grpSp>
          <p:nvGrpSpPr>
            <p:cNvPr id="2583" name="Google Shape;2583;p82"/>
            <p:cNvGrpSpPr/>
            <p:nvPr/>
          </p:nvGrpSpPr>
          <p:grpSpPr>
            <a:xfrm>
              <a:off x="7717466" y="3785209"/>
              <a:ext cx="719856" cy="680112"/>
              <a:chOff x="7717200" y="3905550"/>
              <a:chExt cx="592377" cy="559671"/>
            </a:xfrm>
          </p:grpSpPr>
          <p:sp>
            <p:nvSpPr>
              <p:cNvPr id="2584" name="Google Shape;2584;p82"/>
              <p:cNvSpPr/>
              <p:nvPr/>
            </p:nvSpPr>
            <p:spPr>
              <a:xfrm>
                <a:off x="7724869" y="3917054"/>
                <a:ext cx="581268" cy="532152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9437" extrusionOk="0">
                    <a:moveTo>
                      <a:pt x="10129" y="1"/>
                    </a:moveTo>
                    <a:cubicBezTo>
                      <a:pt x="9518" y="1"/>
                      <a:pt x="4203" y="2425"/>
                      <a:pt x="3814" y="2672"/>
                    </a:cubicBezTo>
                    <a:cubicBezTo>
                      <a:pt x="3407" y="2932"/>
                      <a:pt x="0" y="4549"/>
                      <a:pt x="0" y="4684"/>
                    </a:cubicBezTo>
                    <a:cubicBezTo>
                      <a:pt x="0" y="4808"/>
                      <a:pt x="2382" y="5425"/>
                      <a:pt x="2382" y="5425"/>
                    </a:cubicBezTo>
                    <a:cubicBezTo>
                      <a:pt x="2382" y="5425"/>
                      <a:pt x="2456" y="6129"/>
                      <a:pt x="2580" y="6771"/>
                    </a:cubicBezTo>
                    <a:cubicBezTo>
                      <a:pt x="2703" y="7400"/>
                      <a:pt x="2963" y="8511"/>
                      <a:pt x="2963" y="8511"/>
                    </a:cubicBezTo>
                    <a:cubicBezTo>
                      <a:pt x="3308" y="8474"/>
                      <a:pt x="4901" y="7104"/>
                      <a:pt x="4901" y="7104"/>
                    </a:cubicBezTo>
                    <a:cubicBezTo>
                      <a:pt x="4901" y="7104"/>
                      <a:pt x="6308" y="9424"/>
                      <a:pt x="6542" y="9437"/>
                    </a:cubicBezTo>
                    <a:cubicBezTo>
                      <a:pt x="6543" y="9437"/>
                      <a:pt x="6543" y="9437"/>
                      <a:pt x="6543" y="9437"/>
                    </a:cubicBezTo>
                    <a:cubicBezTo>
                      <a:pt x="6786" y="9437"/>
                      <a:pt x="10307" y="265"/>
                      <a:pt x="10184" y="18"/>
                    </a:cubicBezTo>
                    <a:cubicBezTo>
                      <a:pt x="10177" y="6"/>
                      <a:pt x="10159" y="1"/>
                      <a:pt x="10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5" name="Google Shape;2585;p82"/>
              <p:cNvSpPr/>
              <p:nvPr/>
            </p:nvSpPr>
            <p:spPr>
              <a:xfrm>
                <a:off x="7717200" y="3905550"/>
                <a:ext cx="592377" cy="559671"/>
              </a:xfrm>
              <a:custGeom>
                <a:avLst/>
                <a:gdLst/>
                <a:ahLst/>
                <a:cxnLst/>
                <a:rect l="l" t="t" r="r" b="b"/>
                <a:pathLst>
                  <a:path w="10505" h="9925" extrusionOk="0">
                    <a:moveTo>
                      <a:pt x="9764" y="420"/>
                    </a:moveTo>
                    <a:cubicBezTo>
                      <a:pt x="9147" y="827"/>
                      <a:pt x="8518" y="1247"/>
                      <a:pt x="7913" y="1654"/>
                    </a:cubicBezTo>
                    <a:cubicBezTo>
                      <a:pt x="7715" y="1802"/>
                      <a:pt x="7505" y="1938"/>
                      <a:pt x="7283" y="2086"/>
                    </a:cubicBezTo>
                    <a:cubicBezTo>
                      <a:pt x="6111" y="2889"/>
                      <a:pt x="4728" y="3839"/>
                      <a:pt x="3382" y="4851"/>
                    </a:cubicBezTo>
                    <a:cubicBezTo>
                      <a:pt x="3148" y="5037"/>
                      <a:pt x="2926" y="5209"/>
                      <a:pt x="2728" y="5382"/>
                    </a:cubicBezTo>
                    <a:lnTo>
                      <a:pt x="2679" y="5419"/>
                    </a:lnTo>
                    <a:lnTo>
                      <a:pt x="2605" y="5493"/>
                    </a:lnTo>
                    <a:cubicBezTo>
                      <a:pt x="2506" y="5432"/>
                      <a:pt x="2407" y="5382"/>
                      <a:pt x="2296" y="5370"/>
                    </a:cubicBezTo>
                    <a:lnTo>
                      <a:pt x="2197" y="5345"/>
                    </a:lnTo>
                    <a:cubicBezTo>
                      <a:pt x="1963" y="5259"/>
                      <a:pt x="1728" y="5197"/>
                      <a:pt x="1482" y="5123"/>
                    </a:cubicBezTo>
                    <a:cubicBezTo>
                      <a:pt x="1087" y="5000"/>
                      <a:pt x="716" y="4913"/>
                      <a:pt x="358" y="4839"/>
                    </a:cubicBezTo>
                    <a:lnTo>
                      <a:pt x="371" y="4839"/>
                    </a:lnTo>
                    <a:lnTo>
                      <a:pt x="420" y="4802"/>
                    </a:lnTo>
                    <a:cubicBezTo>
                      <a:pt x="506" y="4740"/>
                      <a:pt x="605" y="4679"/>
                      <a:pt x="704" y="4629"/>
                    </a:cubicBezTo>
                    <a:cubicBezTo>
                      <a:pt x="815" y="4568"/>
                      <a:pt x="938" y="4518"/>
                      <a:pt x="1062" y="4456"/>
                    </a:cubicBezTo>
                    <a:lnTo>
                      <a:pt x="1210" y="4382"/>
                    </a:lnTo>
                    <a:cubicBezTo>
                      <a:pt x="1802" y="4098"/>
                      <a:pt x="2407" y="3790"/>
                      <a:pt x="3062" y="3457"/>
                    </a:cubicBezTo>
                    <a:cubicBezTo>
                      <a:pt x="3432" y="3259"/>
                      <a:pt x="3827" y="3062"/>
                      <a:pt x="4296" y="2827"/>
                    </a:cubicBezTo>
                    <a:cubicBezTo>
                      <a:pt x="5975" y="1988"/>
                      <a:pt x="7382" y="1309"/>
                      <a:pt x="8876" y="729"/>
                    </a:cubicBezTo>
                    <a:cubicBezTo>
                      <a:pt x="9159" y="605"/>
                      <a:pt x="9468" y="506"/>
                      <a:pt x="9764" y="420"/>
                    </a:cubicBezTo>
                    <a:close/>
                    <a:moveTo>
                      <a:pt x="9949" y="494"/>
                    </a:moveTo>
                    <a:lnTo>
                      <a:pt x="9949" y="494"/>
                    </a:lnTo>
                    <a:cubicBezTo>
                      <a:pt x="9814" y="630"/>
                      <a:pt x="9678" y="790"/>
                      <a:pt x="9542" y="938"/>
                    </a:cubicBezTo>
                    <a:cubicBezTo>
                      <a:pt x="9468" y="1037"/>
                      <a:pt x="9394" y="1124"/>
                      <a:pt x="9320" y="1198"/>
                    </a:cubicBezTo>
                    <a:cubicBezTo>
                      <a:pt x="8900" y="1654"/>
                      <a:pt x="8468" y="2111"/>
                      <a:pt x="8049" y="2568"/>
                    </a:cubicBezTo>
                    <a:cubicBezTo>
                      <a:pt x="7296" y="3358"/>
                      <a:pt x="6543" y="4148"/>
                      <a:pt x="5790" y="4938"/>
                    </a:cubicBezTo>
                    <a:lnTo>
                      <a:pt x="5283" y="5469"/>
                    </a:lnTo>
                    <a:lnTo>
                      <a:pt x="4913" y="5864"/>
                    </a:lnTo>
                    <a:cubicBezTo>
                      <a:pt x="4777" y="6012"/>
                      <a:pt x="4642" y="6160"/>
                      <a:pt x="4493" y="6308"/>
                    </a:cubicBezTo>
                    <a:lnTo>
                      <a:pt x="4469" y="6308"/>
                    </a:lnTo>
                    <a:cubicBezTo>
                      <a:pt x="4358" y="6370"/>
                      <a:pt x="4259" y="6456"/>
                      <a:pt x="4197" y="6567"/>
                    </a:cubicBezTo>
                    <a:cubicBezTo>
                      <a:pt x="4173" y="6580"/>
                      <a:pt x="4160" y="6604"/>
                      <a:pt x="4148" y="6617"/>
                    </a:cubicBezTo>
                    <a:cubicBezTo>
                      <a:pt x="4061" y="6740"/>
                      <a:pt x="3987" y="6863"/>
                      <a:pt x="3913" y="6987"/>
                    </a:cubicBezTo>
                    <a:lnTo>
                      <a:pt x="3864" y="7086"/>
                    </a:lnTo>
                    <a:cubicBezTo>
                      <a:pt x="3790" y="7209"/>
                      <a:pt x="3716" y="7320"/>
                      <a:pt x="3642" y="7431"/>
                    </a:cubicBezTo>
                    <a:cubicBezTo>
                      <a:pt x="3580" y="7555"/>
                      <a:pt x="3518" y="7641"/>
                      <a:pt x="3444" y="7752"/>
                    </a:cubicBezTo>
                    <a:lnTo>
                      <a:pt x="3173" y="8221"/>
                    </a:lnTo>
                    <a:lnTo>
                      <a:pt x="3123" y="8295"/>
                    </a:lnTo>
                    <a:cubicBezTo>
                      <a:pt x="3025" y="7876"/>
                      <a:pt x="2950" y="7444"/>
                      <a:pt x="2889" y="7024"/>
                    </a:cubicBezTo>
                    <a:cubicBezTo>
                      <a:pt x="2827" y="6592"/>
                      <a:pt x="2765" y="6148"/>
                      <a:pt x="2654" y="5728"/>
                    </a:cubicBezTo>
                    <a:cubicBezTo>
                      <a:pt x="2679" y="5678"/>
                      <a:pt x="2691" y="5629"/>
                      <a:pt x="2679" y="5580"/>
                    </a:cubicBezTo>
                    <a:cubicBezTo>
                      <a:pt x="2827" y="5456"/>
                      <a:pt x="2975" y="5333"/>
                      <a:pt x="3136" y="5222"/>
                    </a:cubicBezTo>
                    <a:cubicBezTo>
                      <a:pt x="3210" y="5172"/>
                      <a:pt x="3284" y="5123"/>
                      <a:pt x="3358" y="5074"/>
                    </a:cubicBezTo>
                    <a:cubicBezTo>
                      <a:pt x="3950" y="4629"/>
                      <a:pt x="4568" y="4197"/>
                      <a:pt x="5098" y="3815"/>
                    </a:cubicBezTo>
                    <a:cubicBezTo>
                      <a:pt x="6333" y="2950"/>
                      <a:pt x="7666" y="2025"/>
                      <a:pt x="9024" y="1111"/>
                    </a:cubicBezTo>
                    <a:lnTo>
                      <a:pt x="9196" y="988"/>
                    </a:lnTo>
                    <a:cubicBezTo>
                      <a:pt x="9443" y="827"/>
                      <a:pt x="9703" y="654"/>
                      <a:pt x="9949" y="494"/>
                    </a:cubicBezTo>
                    <a:close/>
                    <a:moveTo>
                      <a:pt x="4530" y="6530"/>
                    </a:moveTo>
                    <a:cubicBezTo>
                      <a:pt x="4555" y="6555"/>
                      <a:pt x="4580" y="6580"/>
                      <a:pt x="4592" y="6617"/>
                    </a:cubicBezTo>
                    <a:lnTo>
                      <a:pt x="4617" y="6641"/>
                    </a:lnTo>
                    <a:cubicBezTo>
                      <a:pt x="4679" y="6777"/>
                      <a:pt x="4753" y="6901"/>
                      <a:pt x="4802" y="7036"/>
                    </a:cubicBezTo>
                    <a:lnTo>
                      <a:pt x="4839" y="7110"/>
                    </a:lnTo>
                    <a:cubicBezTo>
                      <a:pt x="4864" y="7160"/>
                      <a:pt x="4888" y="7221"/>
                      <a:pt x="4925" y="7283"/>
                    </a:cubicBezTo>
                    <a:cubicBezTo>
                      <a:pt x="4802" y="7345"/>
                      <a:pt x="4691" y="7419"/>
                      <a:pt x="4580" y="7505"/>
                    </a:cubicBezTo>
                    <a:cubicBezTo>
                      <a:pt x="4555" y="7530"/>
                      <a:pt x="4530" y="7542"/>
                      <a:pt x="4493" y="7567"/>
                    </a:cubicBezTo>
                    <a:cubicBezTo>
                      <a:pt x="4333" y="7691"/>
                      <a:pt x="4160" y="7826"/>
                      <a:pt x="4000" y="7950"/>
                    </a:cubicBezTo>
                    <a:cubicBezTo>
                      <a:pt x="3901" y="8024"/>
                      <a:pt x="3815" y="8098"/>
                      <a:pt x="3728" y="8172"/>
                    </a:cubicBezTo>
                    <a:lnTo>
                      <a:pt x="3580" y="8308"/>
                    </a:lnTo>
                    <a:lnTo>
                      <a:pt x="3518" y="8357"/>
                    </a:lnTo>
                    <a:cubicBezTo>
                      <a:pt x="3457" y="8406"/>
                      <a:pt x="3395" y="8456"/>
                      <a:pt x="3321" y="8505"/>
                    </a:cubicBezTo>
                    <a:cubicBezTo>
                      <a:pt x="3407" y="8382"/>
                      <a:pt x="3481" y="8258"/>
                      <a:pt x="3555" y="8135"/>
                    </a:cubicBezTo>
                    <a:cubicBezTo>
                      <a:pt x="3703" y="7876"/>
                      <a:pt x="3864" y="7629"/>
                      <a:pt x="4000" y="7370"/>
                    </a:cubicBezTo>
                    <a:cubicBezTo>
                      <a:pt x="4049" y="7296"/>
                      <a:pt x="4086" y="7209"/>
                      <a:pt x="4135" y="7123"/>
                    </a:cubicBezTo>
                    <a:cubicBezTo>
                      <a:pt x="4222" y="6925"/>
                      <a:pt x="4333" y="6752"/>
                      <a:pt x="4469" y="6592"/>
                    </a:cubicBezTo>
                    <a:cubicBezTo>
                      <a:pt x="4493" y="6567"/>
                      <a:pt x="4506" y="6543"/>
                      <a:pt x="4530" y="6530"/>
                    </a:cubicBezTo>
                    <a:close/>
                    <a:moveTo>
                      <a:pt x="9912" y="877"/>
                    </a:moveTo>
                    <a:lnTo>
                      <a:pt x="9912" y="877"/>
                    </a:lnTo>
                    <a:cubicBezTo>
                      <a:pt x="9826" y="1087"/>
                      <a:pt x="9752" y="1296"/>
                      <a:pt x="9690" y="1469"/>
                    </a:cubicBezTo>
                    <a:cubicBezTo>
                      <a:pt x="9431" y="2222"/>
                      <a:pt x="9147" y="2963"/>
                      <a:pt x="8876" y="3654"/>
                    </a:cubicBezTo>
                    <a:cubicBezTo>
                      <a:pt x="8567" y="4444"/>
                      <a:pt x="8258" y="5246"/>
                      <a:pt x="7950" y="6049"/>
                    </a:cubicBezTo>
                    <a:cubicBezTo>
                      <a:pt x="7654" y="6802"/>
                      <a:pt x="7357" y="7567"/>
                      <a:pt x="7073" y="8320"/>
                    </a:cubicBezTo>
                    <a:cubicBezTo>
                      <a:pt x="7012" y="8456"/>
                      <a:pt x="6962" y="8604"/>
                      <a:pt x="6913" y="8740"/>
                    </a:cubicBezTo>
                    <a:cubicBezTo>
                      <a:pt x="6839" y="8962"/>
                      <a:pt x="6752" y="9196"/>
                      <a:pt x="6666" y="9406"/>
                    </a:cubicBezTo>
                    <a:cubicBezTo>
                      <a:pt x="6580" y="9258"/>
                      <a:pt x="6506" y="9110"/>
                      <a:pt x="6407" y="8974"/>
                    </a:cubicBezTo>
                    <a:lnTo>
                      <a:pt x="6333" y="8863"/>
                    </a:lnTo>
                    <a:lnTo>
                      <a:pt x="6197" y="8666"/>
                    </a:lnTo>
                    <a:cubicBezTo>
                      <a:pt x="6073" y="8468"/>
                      <a:pt x="5938" y="8258"/>
                      <a:pt x="5814" y="8061"/>
                    </a:cubicBezTo>
                    <a:cubicBezTo>
                      <a:pt x="5580" y="7715"/>
                      <a:pt x="5345" y="7345"/>
                      <a:pt x="5086" y="6851"/>
                    </a:cubicBezTo>
                    <a:lnTo>
                      <a:pt x="5061" y="6814"/>
                    </a:lnTo>
                    <a:cubicBezTo>
                      <a:pt x="4975" y="6666"/>
                      <a:pt x="4839" y="6407"/>
                      <a:pt x="4654" y="6333"/>
                    </a:cubicBezTo>
                    <a:cubicBezTo>
                      <a:pt x="5197" y="5839"/>
                      <a:pt x="5703" y="5308"/>
                      <a:pt x="6197" y="4790"/>
                    </a:cubicBezTo>
                    <a:cubicBezTo>
                      <a:pt x="6320" y="4654"/>
                      <a:pt x="6444" y="4530"/>
                      <a:pt x="6567" y="4395"/>
                    </a:cubicBezTo>
                    <a:cubicBezTo>
                      <a:pt x="7394" y="3531"/>
                      <a:pt x="8382" y="2494"/>
                      <a:pt x="9345" y="1469"/>
                    </a:cubicBezTo>
                    <a:cubicBezTo>
                      <a:pt x="9419" y="1383"/>
                      <a:pt x="9493" y="1309"/>
                      <a:pt x="9579" y="1222"/>
                    </a:cubicBezTo>
                    <a:cubicBezTo>
                      <a:pt x="9690" y="1111"/>
                      <a:pt x="9801" y="1000"/>
                      <a:pt x="9912" y="877"/>
                    </a:cubicBezTo>
                    <a:close/>
                    <a:moveTo>
                      <a:pt x="10172" y="0"/>
                    </a:moveTo>
                    <a:cubicBezTo>
                      <a:pt x="10085" y="0"/>
                      <a:pt x="10011" y="13"/>
                      <a:pt x="9937" y="25"/>
                    </a:cubicBezTo>
                    <a:cubicBezTo>
                      <a:pt x="9653" y="99"/>
                      <a:pt x="9369" y="185"/>
                      <a:pt x="9098" y="297"/>
                    </a:cubicBezTo>
                    <a:cubicBezTo>
                      <a:pt x="8258" y="605"/>
                      <a:pt x="7444" y="988"/>
                      <a:pt x="6691" y="1346"/>
                    </a:cubicBezTo>
                    <a:cubicBezTo>
                      <a:pt x="5506" y="1914"/>
                      <a:pt x="4271" y="2543"/>
                      <a:pt x="2913" y="3247"/>
                    </a:cubicBezTo>
                    <a:cubicBezTo>
                      <a:pt x="2407" y="3518"/>
                      <a:pt x="1889" y="3777"/>
                      <a:pt x="1370" y="4024"/>
                    </a:cubicBezTo>
                    <a:lnTo>
                      <a:pt x="667" y="4382"/>
                    </a:lnTo>
                    <a:cubicBezTo>
                      <a:pt x="482" y="4469"/>
                      <a:pt x="309" y="4568"/>
                      <a:pt x="161" y="4703"/>
                    </a:cubicBezTo>
                    <a:cubicBezTo>
                      <a:pt x="136" y="4728"/>
                      <a:pt x="111" y="4765"/>
                      <a:pt x="99" y="4802"/>
                    </a:cubicBezTo>
                    <a:cubicBezTo>
                      <a:pt x="50" y="4814"/>
                      <a:pt x="25" y="4851"/>
                      <a:pt x="13" y="4888"/>
                    </a:cubicBezTo>
                    <a:cubicBezTo>
                      <a:pt x="0" y="4938"/>
                      <a:pt x="25" y="4975"/>
                      <a:pt x="62" y="5000"/>
                    </a:cubicBezTo>
                    <a:cubicBezTo>
                      <a:pt x="482" y="5172"/>
                      <a:pt x="914" y="5333"/>
                      <a:pt x="1346" y="5456"/>
                    </a:cubicBezTo>
                    <a:cubicBezTo>
                      <a:pt x="1593" y="5530"/>
                      <a:pt x="1827" y="5617"/>
                      <a:pt x="2074" y="5691"/>
                    </a:cubicBezTo>
                    <a:cubicBezTo>
                      <a:pt x="2160" y="5715"/>
                      <a:pt x="2235" y="5740"/>
                      <a:pt x="2321" y="5765"/>
                    </a:cubicBezTo>
                    <a:lnTo>
                      <a:pt x="2395" y="5790"/>
                    </a:lnTo>
                    <a:lnTo>
                      <a:pt x="2407" y="5802"/>
                    </a:lnTo>
                    <a:cubicBezTo>
                      <a:pt x="2432" y="5814"/>
                      <a:pt x="2444" y="5827"/>
                      <a:pt x="2469" y="5827"/>
                    </a:cubicBezTo>
                    <a:cubicBezTo>
                      <a:pt x="2494" y="6061"/>
                      <a:pt x="2518" y="6283"/>
                      <a:pt x="2543" y="6518"/>
                    </a:cubicBezTo>
                    <a:cubicBezTo>
                      <a:pt x="2617" y="7246"/>
                      <a:pt x="2691" y="7999"/>
                      <a:pt x="2950" y="8690"/>
                    </a:cubicBezTo>
                    <a:lnTo>
                      <a:pt x="2950" y="8703"/>
                    </a:lnTo>
                    <a:cubicBezTo>
                      <a:pt x="2950" y="8740"/>
                      <a:pt x="2963" y="8764"/>
                      <a:pt x="2987" y="8789"/>
                    </a:cubicBezTo>
                    <a:cubicBezTo>
                      <a:pt x="3012" y="8838"/>
                      <a:pt x="3062" y="8876"/>
                      <a:pt x="3111" y="8876"/>
                    </a:cubicBezTo>
                    <a:lnTo>
                      <a:pt x="3148" y="8876"/>
                    </a:lnTo>
                    <a:cubicBezTo>
                      <a:pt x="3457" y="8764"/>
                      <a:pt x="3728" y="8604"/>
                      <a:pt x="3975" y="8382"/>
                    </a:cubicBezTo>
                    <a:cubicBezTo>
                      <a:pt x="4012" y="8345"/>
                      <a:pt x="4061" y="8308"/>
                      <a:pt x="4111" y="8271"/>
                    </a:cubicBezTo>
                    <a:cubicBezTo>
                      <a:pt x="4222" y="8184"/>
                      <a:pt x="4333" y="8098"/>
                      <a:pt x="4444" y="8024"/>
                    </a:cubicBezTo>
                    <a:lnTo>
                      <a:pt x="4617" y="7900"/>
                    </a:lnTo>
                    <a:lnTo>
                      <a:pt x="4765" y="7789"/>
                    </a:lnTo>
                    <a:cubicBezTo>
                      <a:pt x="4864" y="7728"/>
                      <a:pt x="4963" y="7653"/>
                      <a:pt x="5049" y="7579"/>
                    </a:cubicBezTo>
                    <a:cubicBezTo>
                      <a:pt x="5160" y="7777"/>
                      <a:pt x="5296" y="7999"/>
                      <a:pt x="5444" y="8258"/>
                    </a:cubicBezTo>
                    <a:cubicBezTo>
                      <a:pt x="5617" y="8530"/>
                      <a:pt x="5790" y="8814"/>
                      <a:pt x="5950" y="9061"/>
                    </a:cubicBezTo>
                    <a:cubicBezTo>
                      <a:pt x="6012" y="9147"/>
                      <a:pt x="6061" y="9246"/>
                      <a:pt x="6123" y="9345"/>
                    </a:cubicBezTo>
                    <a:cubicBezTo>
                      <a:pt x="6222" y="9530"/>
                      <a:pt x="6345" y="9703"/>
                      <a:pt x="6468" y="9875"/>
                    </a:cubicBezTo>
                    <a:cubicBezTo>
                      <a:pt x="6493" y="9900"/>
                      <a:pt x="6543" y="9925"/>
                      <a:pt x="6580" y="9925"/>
                    </a:cubicBezTo>
                    <a:cubicBezTo>
                      <a:pt x="6629" y="9925"/>
                      <a:pt x="6666" y="9900"/>
                      <a:pt x="6703" y="9875"/>
                    </a:cubicBezTo>
                    <a:cubicBezTo>
                      <a:pt x="6728" y="9838"/>
                      <a:pt x="6752" y="9789"/>
                      <a:pt x="6752" y="9740"/>
                    </a:cubicBezTo>
                    <a:cubicBezTo>
                      <a:pt x="6925" y="9431"/>
                      <a:pt x="7073" y="9110"/>
                      <a:pt x="7209" y="8801"/>
                    </a:cubicBezTo>
                    <a:lnTo>
                      <a:pt x="7258" y="8703"/>
                    </a:lnTo>
                    <a:cubicBezTo>
                      <a:pt x="7555" y="8024"/>
                      <a:pt x="7851" y="7333"/>
                      <a:pt x="8123" y="6666"/>
                    </a:cubicBezTo>
                    <a:lnTo>
                      <a:pt x="8147" y="6592"/>
                    </a:lnTo>
                    <a:cubicBezTo>
                      <a:pt x="8740" y="5185"/>
                      <a:pt x="9406" y="3518"/>
                      <a:pt x="10024" y="1827"/>
                    </a:cubicBezTo>
                    <a:cubicBezTo>
                      <a:pt x="10135" y="1519"/>
                      <a:pt x="10258" y="1210"/>
                      <a:pt x="10357" y="877"/>
                    </a:cubicBezTo>
                    <a:lnTo>
                      <a:pt x="10369" y="827"/>
                    </a:lnTo>
                    <a:cubicBezTo>
                      <a:pt x="10443" y="654"/>
                      <a:pt x="10480" y="469"/>
                      <a:pt x="10468" y="284"/>
                    </a:cubicBezTo>
                    <a:cubicBezTo>
                      <a:pt x="10505" y="222"/>
                      <a:pt x="10493" y="148"/>
                      <a:pt x="10443" y="111"/>
                    </a:cubicBezTo>
                    <a:cubicBezTo>
                      <a:pt x="10369" y="37"/>
                      <a:pt x="10270" y="0"/>
                      <a:pt x="101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86" name="Google Shape;2586;p82"/>
            <p:cNvSpPr/>
            <p:nvPr/>
          </p:nvSpPr>
          <p:spPr>
            <a:xfrm>
              <a:off x="6562292" y="4354432"/>
              <a:ext cx="1368335" cy="942004"/>
            </a:xfrm>
            <a:custGeom>
              <a:avLst/>
              <a:gdLst/>
              <a:ahLst/>
              <a:cxnLst/>
              <a:rect l="l" t="t" r="r" b="b"/>
              <a:pathLst>
                <a:path w="16999" h="11703" extrusionOk="0">
                  <a:moveTo>
                    <a:pt x="16961" y="211"/>
                  </a:moveTo>
                  <a:cubicBezTo>
                    <a:pt x="16998" y="87"/>
                    <a:pt x="16850" y="1"/>
                    <a:pt x="16764" y="100"/>
                  </a:cubicBezTo>
                  <a:cubicBezTo>
                    <a:pt x="16752" y="112"/>
                    <a:pt x="16752" y="124"/>
                    <a:pt x="16739" y="137"/>
                  </a:cubicBezTo>
                  <a:lnTo>
                    <a:pt x="16727" y="186"/>
                  </a:lnTo>
                  <a:lnTo>
                    <a:pt x="16715" y="235"/>
                  </a:lnTo>
                  <a:lnTo>
                    <a:pt x="16690" y="285"/>
                  </a:lnTo>
                  <a:lnTo>
                    <a:pt x="16665" y="346"/>
                  </a:lnTo>
                  <a:cubicBezTo>
                    <a:pt x="16616" y="495"/>
                    <a:pt x="16826" y="569"/>
                    <a:pt x="16887" y="433"/>
                  </a:cubicBezTo>
                  <a:lnTo>
                    <a:pt x="16912" y="359"/>
                  </a:lnTo>
                  <a:lnTo>
                    <a:pt x="16924" y="309"/>
                  </a:lnTo>
                  <a:lnTo>
                    <a:pt x="16949" y="260"/>
                  </a:lnTo>
                  <a:close/>
                  <a:moveTo>
                    <a:pt x="260" y="10197"/>
                  </a:moveTo>
                  <a:cubicBezTo>
                    <a:pt x="137" y="10110"/>
                    <a:pt x="1" y="10283"/>
                    <a:pt x="112" y="10382"/>
                  </a:cubicBezTo>
                  <a:lnTo>
                    <a:pt x="186" y="10444"/>
                  </a:lnTo>
                  <a:lnTo>
                    <a:pt x="248" y="10481"/>
                  </a:lnTo>
                  <a:lnTo>
                    <a:pt x="309" y="10530"/>
                  </a:lnTo>
                  <a:cubicBezTo>
                    <a:pt x="433" y="10617"/>
                    <a:pt x="569" y="10431"/>
                    <a:pt x="445" y="10345"/>
                  </a:cubicBezTo>
                  <a:lnTo>
                    <a:pt x="384" y="10296"/>
                  </a:lnTo>
                  <a:lnTo>
                    <a:pt x="334" y="10259"/>
                  </a:lnTo>
                  <a:close/>
                  <a:moveTo>
                    <a:pt x="1013" y="10728"/>
                  </a:moveTo>
                  <a:cubicBezTo>
                    <a:pt x="890" y="10617"/>
                    <a:pt x="741" y="10789"/>
                    <a:pt x="853" y="10900"/>
                  </a:cubicBezTo>
                  <a:cubicBezTo>
                    <a:pt x="865" y="10900"/>
                    <a:pt x="877" y="10913"/>
                    <a:pt x="890" y="10925"/>
                  </a:cubicBezTo>
                  <a:lnTo>
                    <a:pt x="951" y="10962"/>
                  </a:lnTo>
                  <a:lnTo>
                    <a:pt x="1013" y="10999"/>
                  </a:lnTo>
                  <a:lnTo>
                    <a:pt x="1087" y="11036"/>
                  </a:lnTo>
                  <a:cubicBezTo>
                    <a:pt x="1211" y="11135"/>
                    <a:pt x="1359" y="10962"/>
                    <a:pt x="1248" y="10863"/>
                  </a:cubicBezTo>
                  <a:cubicBezTo>
                    <a:pt x="1235" y="10851"/>
                    <a:pt x="1223" y="10839"/>
                    <a:pt x="1211" y="10839"/>
                  </a:cubicBezTo>
                  <a:lnTo>
                    <a:pt x="1136" y="10802"/>
                  </a:lnTo>
                  <a:lnTo>
                    <a:pt x="1075" y="10765"/>
                  </a:lnTo>
                  <a:close/>
                  <a:moveTo>
                    <a:pt x="1828" y="11123"/>
                  </a:moveTo>
                  <a:cubicBezTo>
                    <a:pt x="1680" y="11073"/>
                    <a:pt x="1593" y="11283"/>
                    <a:pt x="1741" y="11345"/>
                  </a:cubicBezTo>
                  <a:lnTo>
                    <a:pt x="1791" y="11370"/>
                  </a:lnTo>
                  <a:lnTo>
                    <a:pt x="1852" y="11382"/>
                  </a:lnTo>
                  <a:lnTo>
                    <a:pt x="1914" y="11407"/>
                  </a:lnTo>
                  <a:lnTo>
                    <a:pt x="1964" y="11431"/>
                  </a:lnTo>
                  <a:cubicBezTo>
                    <a:pt x="2001" y="11444"/>
                    <a:pt x="2050" y="11431"/>
                    <a:pt x="2075" y="11394"/>
                  </a:cubicBezTo>
                  <a:cubicBezTo>
                    <a:pt x="2136" y="11345"/>
                    <a:pt x="2124" y="11234"/>
                    <a:pt x="2038" y="11209"/>
                  </a:cubicBezTo>
                  <a:lnTo>
                    <a:pt x="1988" y="11184"/>
                  </a:lnTo>
                  <a:lnTo>
                    <a:pt x="1927" y="11172"/>
                  </a:lnTo>
                  <a:lnTo>
                    <a:pt x="1877" y="11147"/>
                  </a:lnTo>
                  <a:close/>
                  <a:moveTo>
                    <a:pt x="2692" y="11382"/>
                  </a:moveTo>
                  <a:cubicBezTo>
                    <a:pt x="2568" y="11370"/>
                    <a:pt x="2507" y="11518"/>
                    <a:pt x="2605" y="11592"/>
                  </a:cubicBezTo>
                  <a:cubicBezTo>
                    <a:pt x="2618" y="11604"/>
                    <a:pt x="2630" y="11616"/>
                    <a:pt x="2642" y="11616"/>
                  </a:cubicBezTo>
                  <a:lnTo>
                    <a:pt x="2717" y="11629"/>
                  </a:lnTo>
                  <a:lnTo>
                    <a:pt x="2778" y="11641"/>
                  </a:lnTo>
                  <a:lnTo>
                    <a:pt x="2840" y="11653"/>
                  </a:lnTo>
                  <a:lnTo>
                    <a:pt x="2877" y="11653"/>
                  </a:lnTo>
                  <a:cubicBezTo>
                    <a:pt x="3013" y="11666"/>
                    <a:pt x="3062" y="11481"/>
                    <a:pt x="2939" y="11431"/>
                  </a:cubicBezTo>
                  <a:lnTo>
                    <a:pt x="2914" y="11431"/>
                  </a:lnTo>
                  <a:lnTo>
                    <a:pt x="2865" y="11431"/>
                  </a:lnTo>
                  <a:lnTo>
                    <a:pt x="2815" y="11419"/>
                  </a:lnTo>
                  <a:lnTo>
                    <a:pt x="2766" y="11407"/>
                  </a:lnTo>
                  <a:lnTo>
                    <a:pt x="2692" y="11394"/>
                  </a:lnTo>
                  <a:close/>
                  <a:moveTo>
                    <a:pt x="3593" y="11468"/>
                  </a:moveTo>
                  <a:cubicBezTo>
                    <a:pt x="3457" y="11481"/>
                    <a:pt x="3432" y="11653"/>
                    <a:pt x="3556" y="11690"/>
                  </a:cubicBezTo>
                  <a:cubicBezTo>
                    <a:pt x="3568" y="11703"/>
                    <a:pt x="3581" y="11703"/>
                    <a:pt x="3593" y="11690"/>
                  </a:cubicBezTo>
                  <a:lnTo>
                    <a:pt x="3679" y="11690"/>
                  </a:lnTo>
                  <a:lnTo>
                    <a:pt x="3741" y="11690"/>
                  </a:lnTo>
                  <a:lnTo>
                    <a:pt x="3790" y="11690"/>
                  </a:lnTo>
                  <a:lnTo>
                    <a:pt x="3827" y="11690"/>
                  </a:lnTo>
                  <a:cubicBezTo>
                    <a:pt x="3963" y="11690"/>
                    <a:pt x="3988" y="11518"/>
                    <a:pt x="3865" y="11468"/>
                  </a:cubicBezTo>
                  <a:cubicBezTo>
                    <a:pt x="3852" y="11468"/>
                    <a:pt x="3840" y="11468"/>
                    <a:pt x="3815" y="11468"/>
                  </a:cubicBezTo>
                  <a:lnTo>
                    <a:pt x="3778" y="11468"/>
                  </a:lnTo>
                  <a:lnTo>
                    <a:pt x="3729" y="11468"/>
                  </a:lnTo>
                  <a:lnTo>
                    <a:pt x="3593" y="11468"/>
                  </a:lnTo>
                  <a:close/>
                  <a:moveTo>
                    <a:pt x="4482" y="11357"/>
                  </a:moveTo>
                  <a:cubicBezTo>
                    <a:pt x="4371" y="11394"/>
                    <a:pt x="4371" y="11567"/>
                    <a:pt x="4482" y="11592"/>
                  </a:cubicBezTo>
                  <a:cubicBezTo>
                    <a:pt x="4506" y="11592"/>
                    <a:pt x="4519" y="11592"/>
                    <a:pt x="4531" y="11592"/>
                  </a:cubicBezTo>
                  <a:lnTo>
                    <a:pt x="4593" y="11579"/>
                  </a:lnTo>
                  <a:lnTo>
                    <a:pt x="4642" y="11567"/>
                  </a:lnTo>
                  <a:lnTo>
                    <a:pt x="4704" y="11555"/>
                  </a:lnTo>
                  <a:lnTo>
                    <a:pt x="4766" y="11530"/>
                  </a:lnTo>
                  <a:cubicBezTo>
                    <a:pt x="4864" y="11505"/>
                    <a:pt x="4877" y="11370"/>
                    <a:pt x="4790" y="11320"/>
                  </a:cubicBezTo>
                  <a:cubicBezTo>
                    <a:pt x="4766" y="11308"/>
                    <a:pt x="4729" y="11295"/>
                    <a:pt x="4704" y="11308"/>
                  </a:cubicBezTo>
                  <a:lnTo>
                    <a:pt x="4642" y="11320"/>
                  </a:lnTo>
                  <a:lnTo>
                    <a:pt x="4593" y="11333"/>
                  </a:lnTo>
                  <a:lnTo>
                    <a:pt x="4543" y="11345"/>
                  </a:lnTo>
                  <a:lnTo>
                    <a:pt x="4482" y="11370"/>
                  </a:lnTo>
                  <a:close/>
                  <a:moveTo>
                    <a:pt x="5346" y="11073"/>
                  </a:moveTo>
                  <a:cubicBezTo>
                    <a:pt x="5222" y="11123"/>
                    <a:pt x="5272" y="11308"/>
                    <a:pt x="5395" y="11295"/>
                  </a:cubicBezTo>
                  <a:cubicBezTo>
                    <a:pt x="5408" y="11295"/>
                    <a:pt x="5432" y="11295"/>
                    <a:pt x="5445" y="11283"/>
                  </a:cubicBezTo>
                  <a:lnTo>
                    <a:pt x="5469" y="11271"/>
                  </a:lnTo>
                  <a:lnTo>
                    <a:pt x="5519" y="11258"/>
                  </a:lnTo>
                  <a:lnTo>
                    <a:pt x="5568" y="11234"/>
                  </a:lnTo>
                  <a:lnTo>
                    <a:pt x="5617" y="11209"/>
                  </a:lnTo>
                  <a:lnTo>
                    <a:pt x="5654" y="11184"/>
                  </a:lnTo>
                  <a:cubicBezTo>
                    <a:pt x="5741" y="11147"/>
                    <a:pt x="5741" y="11012"/>
                    <a:pt x="5642" y="10975"/>
                  </a:cubicBezTo>
                  <a:cubicBezTo>
                    <a:pt x="5617" y="10962"/>
                    <a:pt x="5580" y="10962"/>
                    <a:pt x="5556" y="10975"/>
                  </a:cubicBezTo>
                  <a:lnTo>
                    <a:pt x="5469" y="11012"/>
                  </a:lnTo>
                  <a:lnTo>
                    <a:pt x="5420" y="11036"/>
                  </a:lnTo>
                  <a:lnTo>
                    <a:pt x="5346" y="11073"/>
                  </a:lnTo>
                  <a:close/>
                  <a:moveTo>
                    <a:pt x="6136" y="10641"/>
                  </a:moveTo>
                  <a:cubicBezTo>
                    <a:pt x="6099" y="10666"/>
                    <a:pt x="6086" y="10703"/>
                    <a:pt x="6086" y="10752"/>
                  </a:cubicBezTo>
                  <a:cubicBezTo>
                    <a:pt x="6111" y="10839"/>
                    <a:pt x="6198" y="10876"/>
                    <a:pt x="6272" y="10839"/>
                  </a:cubicBezTo>
                  <a:lnTo>
                    <a:pt x="6333" y="10789"/>
                  </a:lnTo>
                  <a:lnTo>
                    <a:pt x="6370" y="10765"/>
                  </a:lnTo>
                  <a:lnTo>
                    <a:pt x="6420" y="10728"/>
                  </a:lnTo>
                  <a:lnTo>
                    <a:pt x="6469" y="10703"/>
                  </a:lnTo>
                  <a:cubicBezTo>
                    <a:pt x="6580" y="10617"/>
                    <a:pt x="6481" y="10444"/>
                    <a:pt x="6358" y="10493"/>
                  </a:cubicBezTo>
                  <a:lnTo>
                    <a:pt x="6333" y="10505"/>
                  </a:lnTo>
                  <a:lnTo>
                    <a:pt x="6247" y="10567"/>
                  </a:lnTo>
                  <a:cubicBezTo>
                    <a:pt x="6210" y="10592"/>
                    <a:pt x="6173" y="10617"/>
                    <a:pt x="6136" y="10641"/>
                  </a:cubicBezTo>
                  <a:close/>
                  <a:moveTo>
                    <a:pt x="6864" y="10086"/>
                  </a:moveTo>
                  <a:cubicBezTo>
                    <a:pt x="6753" y="10160"/>
                    <a:pt x="6864" y="10333"/>
                    <a:pt x="6988" y="10271"/>
                  </a:cubicBezTo>
                  <a:cubicBezTo>
                    <a:pt x="7000" y="10271"/>
                    <a:pt x="7000" y="10259"/>
                    <a:pt x="7012" y="10259"/>
                  </a:cubicBezTo>
                  <a:lnTo>
                    <a:pt x="7185" y="10098"/>
                  </a:lnTo>
                  <a:cubicBezTo>
                    <a:pt x="7222" y="10061"/>
                    <a:pt x="7234" y="10012"/>
                    <a:pt x="7210" y="9962"/>
                  </a:cubicBezTo>
                  <a:cubicBezTo>
                    <a:pt x="7173" y="9888"/>
                    <a:pt x="7086" y="9876"/>
                    <a:pt x="7025" y="9925"/>
                  </a:cubicBezTo>
                  <a:cubicBezTo>
                    <a:pt x="6975" y="9987"/>
                    <a:pt x="6913" y="10036"/>
                    <a:pt x="6864" y="10086"/>
                  </a:cubicBezTo>
                  <a:close/>
                  <a:moveTo>
                    <a:pt x="7494" y="9432"/>
                  </a:moveTo>
                  <a:cubicBezTo>
                    <a:pt x="7395" y="9543"/>
                    <a:pt x="7568" y="9703"/>
                    <a:pt x="7679" y="9580"/>
                  </a:cubicBezTo>
                  <a:lnTo>
                    <a:pt x="7827" y="9407"/>
                  </a:lnTo>
                  <a:cubicBezTo>
                    <a:pt x="7926" y="9296"/>
                    <a:pt x="7790" y="9148"/>
                    <a:pt x="7679" y="9222"/>
                  </a:cubicBezTo>
                  <a:cubicBezTo>
                    <a:pt x="7666" y="9234"/>
                    <a:pt x="7654" y="9246"/>
                    <a:pt x="7642" y="9259"/>
                  </a:cubicBezTo>
                  <a:cubicBezTo>
                    <a:pt x="7592" y="9320"/>
                    <a:pt x="7543" y="9370"/>
                    <a:pt x="7494" y="9432"/>
                  </a:cubicBezTo>
                  <a:close/>
                  <a:moveTo>
                    <a:pt x="8049" y="8703"/>
                  </a:moveTo>
                  <a:cubicBezTo>
                    <a:pt x="7963" y="8827"/>
                    <a:pt x="8160" y="8975"/>
                    <a:pt x="8247" y="8827"/>
                  </a:cubicBezTo>
                  <a:cubicBezTo>
                    <a:pt x="8296" y="8765"/>
                    <a:pt x="8333" y="8703"/>
                    <a:pt x="8382" y="8629"/>
                  </a:cubicBezTo>
                  <a:cubicBezTo>
                    <a:pt x="8456" y="8518"/>
                    <a:pt x="8308" y="8382"/>
                    <a:pt x="8210" y="8481"/>
                  </a:cubicBezTo>
                  <a:cubicBezTo>
                    <a:pt x="8197" y="8493"/>
                    <a:pt x="8185" y="8493"/>
                    <a:pt x="8185" y="8506"/>
                  </a:cubicBezTo>
                  <a:cubicBezTo>
                    <a:pt x="8136" y="8567"/>
                    <a:pt x="8098" y="8642"/>
                    <a:pt x="8061" y="8703"/>
                  </a:cubicBezTo>
                  <a:close/>
                  <a:moveTo>
                    <a:pt x="8518" y="7913"/>
                  </a:moveTo>
                  <a:cubicBezTo>
                    <a:pt x="8493" y="7963"/>
                    <a:pt x="8506" y="8024"/>
                    <a:pt x="8543" y="8061"/>
                  </a:cubicBezTo>
                  <a:cubicBezTo>
                    <a:pt x="8605" y="8111"/>
                    <a:pt x="8691" y="8086"/>
                    <a:pt x="8728" y="8024"/>
                  </a:cubicBezTo>
                  <a:cubicBezTo>
                    <a:pt x="8765" y="7950"/>
                    <a:pt x="8802" y="7889"/>
                    <a:pt x="8827" y="7814"/>
                  </a:cubicBezTo>
                  <a:cubicBezTo>
                    <a:pt x="8888" y="7703"/>
                    <a:pt x="8740" y="7592"/>
                    <a:pt x="8654" y="7679"/>
                  </a:cubicBezTo>
                  <a:cubicBezTo>
                    <a:pt x="8642" y="7691"/>
                    <a:pt x="8629" y="7703"/>
                    <a:pt x="8629" y="7716"/>
                  </a:cubicBezTo>
                  <a:cubicBezTo>
                    <a:pt x="8592" y="7777"/>
                    <a:pt x="8555" y="7852"/>
                    <a:pt x="8518" y="7913"/>
                  </a:cubicBezTo>
                  <a:close/>
                  <a:moveTo>
                    <a:pt x="8901" y="7086"/>
                  </a:moveTo>
                  <a:cubicBezTo>
                    <a:pt x="8851" y="7197"/>
                    <a:pt x="9000" y="7296"/>
                    <a:pt x="9098" y="7210"/>
                  </a:cubicBezTo>
                  <a:cubicBezTo>
                    <a:pt x="9111" y="7197"/>
                    <a:pt x="9111" y="7185"/>
                    <a:pt x="9123" y="7173"/>
                  </a:cubicBezTo>
                  <a:cubicBezTo>
                    <a:pt x="9148" y="7099"/>
                    <a:pt x="9172" y="7024"/>
                    <a:pt x="9197" y="6950"/>
                  </a:cubicBezTo>
                  <a:cubicBezTo>
                    <a:pt x="9246" y="6827"/>
                    <a:pt x="9086" y="6728"/>
                    <a:pt x="9012" y="6839"/>
                  </a:cubicBezTo>
                  <a:cubicBezTo>
                    <a:pt x="9000" y="6839"/>
                    <a:pt x="8987" y="6852"/>
                    <a:pt x="8987" y="6876"/>
                  </a:cubicBezTo>
                  <a:cubicBezTo>
                    <a:pt x="8963" y="6938"/>
                    <a:pt x="8926" y="7012"/>
                    <a:pt x="8901" y="7086"/>
                  </a:cubicBezTo>
                  <a:close/>
                  <a:moveTo>
                    <a:pt x="9197" y="6222"/>
                  </a:moveTo>
                  <a:cubicBezTo>
                    <a:pt x="9160" y="6370"/>
                    <a:pt x="9382" y="6432"/>
                    <a:pt x="9419" y="6284"/>
                  </a:cubicBezTo>
                  <a:cubicBezTo>
                    <a:pt x="9444" y="6197"/>
                    <a:pt x="9456" y="6123"/>
                    <a:pt x="9481" y="6049"/>
                  </a:cubicBezTo>
                  <a:cubicBezTo>
                    <a:pt x="9506" y="5951"/>
                    <a:pt x="9395" y="5864"/>
                    <a:pt x="9308" y="5926"/>
                  </a:cubicBezTo>
                  <a:cubicBezTo>
                    <a:pt x="9284" y="5938"/>
                    <a:pt x="9259" y="5963"/>
                    <a:pt x="9246" y="6000"/>
                  </a:cubicBezTo>
                  <a:cubicBezTo>
                    <a:pt x="9234" y="6074"/>
                    <a:pt x="9209" y="6148"/>
                    <a:pt x="9197" y="6222"/>
                  </a:cubicBezTo>
                  <a:close/>
                  <a:moveTo>
                    <a:pt x="9382" y="5321"/>
                  </a:moveTo>
                  <a:cubicBezTo>
                    <a:pt x="9358" y="5444"/>
                    <a:pt x="9530" y="5506"/>
                    <a:pt x="9592" y="5407"/>
                  </a:cubicBezTo>
                  <a:cubicBezTo>
                    <a:pt x="9604" y="5395"/>
                    <a:pt x="9617" y="5370"/>
                    <a:pt x="9617" y="5358"/>
                  </a:cubicBezTo>
                  <a:cubicBezTo>
                    <a:pt x="9629" y="5284"/>
                    <a:pt x="9629" y="5198"/>
                    <a:pt x="9641" y="5124"/>
                  </a:cubicBezTo>
                  <a:cubicBezTo>
                    <a:pt x="9641" y="5099"/>
                    <a:pt x="9641" y="5087"/>
                    <a:pt x="9641" y="5062"/>
                  </a:cubicBezTo>
                  <a:cubicBezTo>
                    <a:pt x="9666" y="5000"/>
                    <a:pt x="9629" y="4938"/>
                    <a:pt x="9567" y="4926"/>
                  </a:cubicBezTo>
                  <a:cubicBezTo>
                    <a:pt x="9555" y="4914"/>
                    <a:pt x="9543" y="4914"/>
                    <a:pt x="9530" y="4926"/>
                  </a:cubicBezTo>
                  <a:cubicBezTo>
                    <a:pt x="9456" y="4926"/>
                    <a:pt x="9370" y="4926"/>
                    <a:pt x="9296" y="4926"/>
                  </a:cubicBezTo>
                  <a:cubicBezTo>
                    <a:pt x="9172" y="4926"/>
                    <a:pt x="9135" y="5111"/>
                    <a:pt x="9259" y="5148"/>
                  </a:cubicBezTo>
                  <a:cubicBezTo>
                    <a:pt x="9271" y="5161"/>
                    <a:pt x="9284" y="5161"/>
                    <a:pt x="9308" y="5161"/>
                  </a:cubicBezTo>
                  <a:lnTo>
                    <a:pt x="9419" y="5161"/>
                  </a:lnTo>
                  <a:cubicBezTo>
                    <a:pt x="9419" y="5222"/>
                    <a:pt x="9395" y="5272"/>
                    <a:pt x="9395" y="5333"/>
                  </a:cubicBezTo>
                  <a:close/>
                  <a:moveTo>
                    <a:pt x="9456" y="4420"/>
                  </a:moveTo>
                  <a:cubicBezTo>
                    <a:pt x="9469" y="4556"/>
                    <a:pt x="9666" y="4556"/>
                    <a:pt x="9679" y="4420"/>
                  </a:cubicBezTo>
                  <a:lnTo>
                    <a:pt x="9679" y="4358"/>
                  </a:lnTo>
                  <a:lnTo>
                    <a:pt x="9679" y="4173"/>
                  </a:lnTo>
                  <a:cubicBezTo>
                    <a:pt x="9679" y="4050"/>
                    <a:pt x="9506" y="4025"/>
                    <a:pt x="9456" y="4136"/>
                  </a:cubicBezTo>
                  <a:cubicBezTo>
                    <a:pt x="9456" y="4161"/>
                    <a:pt x="9456" y="4173"/>
                    <a:pt x="9456" y="4185"/>
                  </a:cubicBezTo>
                  <a:lnTo>
                    <a:pt x="9456" y="4420"/>
                  </a:lnTo>
                  <a:close/>
                  <a:moveTo>
                    <a:pt x="9395" y="3506"/>
                  </a:moveTo>
                  <a:cubicBezTo>
                    <a:pt x="9407" y="3642"/>
                    <a:pt x="9604" y="3642"/>
                    <a:pt x="9617" y="3506"/>
                  </a:cubicBezTo>
                  <a:lnTo>
                    <a:pt x="9617" y="3482"/>
                  </a:lnTo>
                  <a:cubicBezTo>
                    <a:pt x="9604" y="3395"/>
                    <a:pt x="9592" y="3321"/>
                    <a:pt x="9580" y="3235"/>
                  </a:cubicBezTo>
                  <a:cubicBezTo>
                    <a:pt x="9555" y="3111"/>
                    <a:pt x="9370" y="3111"/>
                    <a:pt x="9358" y="3235"/>
                  </a:cubicBezTo>
                  <a:cubicBezTo>
                    <a:pt x="9345" y="3260"/>
                    <a:pt x="9345" y="3272"/>
                    <a:pt x="9358" y="3284"/>
                  </a:cubicBezTo>
                  <a:cubicBezTo>
                    <a:pt x="9370" y="3358"/>
                    <a:pt x="9382" y="3432"/>
                    <a:pt x="9395" y="3506"/>
                  </a:cubicBezTo>
                  <a:close/>
                  <a:moveTo>
                    <a:pt x="9111" y="2692"/>
                  </a:moveTo>
                  <a:cubicBezTo>
                    <a:pt x="9197" y="2791"/>
                    <a:pt x="9358" y="2716"/>
                    <a:pt x="9321" y="2593"/>
                  </a:cubicBezTo>
                  <a:cubicBezTo>
                    <a:pt x="9308" y="2568"/>
                    <a:pt x="9308" y="2556"/>
                    <a:pt x="9296" y="2544"/>
                  </a:cubicBezTo>
                  <a:cubicBezTo>
                    <a:pt x="9234" y="2482"/>
                    <a:pt x="9172" y="2420"/>
                    <a:pt x="9098" y="2371"/>
                  </a:cubicBezTo>
                  <a:cubicBezTo>
                    <a:pt x="8987" y="2297"/>
                    <a:pt x="8851" y="2433"/>
                    <a:pt x="8938" y="2544"/>
                  </a:cubicBezTo>
                  <a:cubicBezTo>
                    <a:pt x="8950" y="2544"/>
                    <a:pt x="8963" y="2556"/>
                    <a:pt x="8975" y="2568"/>
                  </a:cubicBezTo>
                  <a:cubicBezTo>
                    <a:pt x="9024" y="2593"/>
                    <a:pt x="9074" y="2642"/>
                    <a:pt x="9111" y="2692"/>
                  </a:cubicBezTo>
                  <a:close/>
                  <a:moveTo>
                    <a:pt x="8395" y="2544"/>
                  </a:moveTo>
                  <a:cubicBezTo>
                    <a:pt x="8531" y="2507"/>
                    <a:pt x="8493" y="2309"/>
                    <a:pt x="8358" y="2321"/>
                  </a:cubicBezTo>
                  <a:cubicBezTo>
                    <a:pt x="8345" y="2321"/>
                    <a:pt x="8333" y="2321"/>
                    <a:pt x="8321" y="2321"/>
                  </a:cubicBezTo>
                  <a:cubicBezTo>
                    <a:pt x="8247" y="2346"/>
                    <a:pt x="8173" y="2383"/>
                    <a:pt x="8098" y="2420"/>
                  </a:cubicBezTo>
                  <a:cubicBezTo>
                    <a:pt x="8074" y="2433"/>
                    <a:pt x="8049" y="2445"/>
                    <a:pt x="8037" y="2470"/>
                  </a:cubicBezTo>
                  <a:cubicBezTo>
                    <a:pt x="8000" y="2568"/>
                    <a:pt x="8098" y="2679"/>
                    <a:pt x="8197" y="2630"/>
                  </a:cubicBezTo>
                  <a:cubicBezTo>
                    <a:pt x="8259" y="2593"/>
                    <a:pt x="8333" y="2568"/>
                    <a:pt x="8395" y="2544"/>
                  </a:cubicBezTo>
                  <a:close/>
                  <a:moveTo>
                    <a:pt x="7642" y="3000"/>
                  </a:moveTo>
                  <a:cubicBezTo>
                    <a:pt x="7666" y="2976"/>
                    <a:pt x="7679" y="2951"/>
                    <a:pt x="7679" y="2926"/>
                  </a:cubicBezTo>
                  <a:cubicBezTo>
                    <a:pt x="7691" y="2815"/>
                    <a:pt x="7568" y="2754"/>
                    <a:pt x="7494" y="2815"/>
                  </a:cubicBezTo>
                  <a:cubicBezTo>
                    <a:pt x="7420" y="2877"/>
                    <a:pt x="7370" y="2926"/>
                    <a:pt x="7308" y="3000"/>
                  </a:cubicBezTo>
                  <a:cubicBezTo>
                    <a:pt x="7284" y="3037"/>
                    <a:pt x="7271" y="3087"/>
                    <a:pt x="7296" y="3136"/>
                  </a:cubicBezTo>
                  <a:cubicBezTo>
                    <a:pt x="7346" y="3198"/>
                    <a:pt x="7432" y="3210"/>
                    <a:pt x="7481" y="3149"/>
                  </a:cubicBezTo>
                  <a:cubicBezTo>
                    <a:pt x="7531" y="3087"/>
                    <a:pt x="7580" y="3037"/>
                    <a:pt x="7642" y="2988"/>
                  </a:cubicBezTo>
                  <a:close/>
                  <a:moveTo>
                    <a:pt x="7259" y="3692"/>
                  </a:moveTo>
                  <a:cubicBezTo>
                    <a:pt x="7259" y="3655"/>
                    <a:pt x="7234" y="3605"/>
                    <a:pt x="7185" y="3593"/>
                  </a:cubicBezTo>
                  <a:cubicBezTo>
                    <a:pt x="7111" y="3568"/>
                    <a:pt x="7025" y="3630"/>
                    <a:pt x="7037" y="3704"/>
                  </a:cubicBezTo>
                  <a:cubicBezTo>
                    <a:pt x="7037" y="3790"/>
                    <a:pt x="7049" y="3877"/>
                    <a:pt x="7086" y="3963"/>
                  </a:cubicBezTo>
                  <a:cubicBezTo>
                    <a:pt x="7123" y="4099"/>
                    <a:pt x="7321" y="4050"/>
                    <a:pt x="7308" y="3914"/>
                  </a:cubicBezTo>
                  <a:cubicBezTo>
                    <a:pt x="7308" y="3914"/>
                    <a:pt x="7308" y="3901"/>
                    <a:pt x="7308" y="3889"/>
                  </a:cubicBezTo>
                  <a:cubicBezTo>
                    <a:pt x="7284" y="3827"/>
                    <a:pt x="7271" y="3766"/>
                    <a:pt x="7271" y="3692"/>
                  </a:cubicBezTo>
                  <a:close/>
                  <a:moveTo>
                    <a:pt x="7666" y="4408"/>
                  </a:moveTo>
                  <a:cubicBezTo>
                    <a:pt x="7568" y="4321"/>
                    <a:pt x="7420" y="4432"/>
                    <a:pt x="7481" y="4556"/>
                  </a:cubicBezTo>
                  <a:cubicBezTo>
                    <a:pt x="7481" y="4556"/>
                    <a:pt x="7494" y="4568"/>
                    <a:pt x="7506" y="4580"/>
                  </a:cubicBezTo>
                  <a:cubicBezTo>
                    <a:pt x="7555" y="4642"/>
                    <a:pt x="7617" y="4691"/>
                    <a:pt x="7679" y="4741"/>
                  </a:cubicBezTo>
                  <a:cubicBezTo>
                    <a:pt x="7802" y="4840"/>
                    <a:pt x="7950" y="4667"/>
                    <a:pt x="7839" y="4568"/>
                  </a:cubicBezTo>
                  <a:cubicBezTo>
                    <a:pt x="7778" y="4519"/>
                    <a:pt x="7728" y="4469"/>
                    <a:pt x="7666" y="4408"/>
                  </a:cubicBezTo>
                  <a:close/>
                  <a:moveTo>
                    <a:pt x="8395" y="4852"/>
                  </a:moveTo>
                  <a:cubicBezTo>
                    <a:pt x="8271" y="4815"/>
                    <a:pt x="8197" y="4988"/>
                    <a:pt x="8308" y="5062"/>
                  </a:cubicBezTo>
                  <a:cubicBezTo>
                    <a:pt x="8321" y="5062"/>
                    <a:pt x="8333" y="5074"/>
                    <a:pt x="8345" y="5074"/>
                  </a:cubicBezTo>
                  <a:cubicBezTo>
                    <a:pt x="8419" y="5099"/>
                    <a:pt x="8493" y="5111"/>
                    <a:pt x="8580" y="5124"/>
                  </a:cubicBezTo>
                  <a:cubicBezTo>
                    <a:pt x="8703" y="5136"/>
                    <a:pt x="8765" y="4963"/>
                    <a:pt x="8654" y="4901"/>
                  </a:cubicBezTo>
                  <a:cubicBezTo>
                    <a:pt x="8642" y="4901"/>
                    <a:pt x="8629" y="4889"/>
                    <a:pt x="8617" y="4889"/>
                  </a:cubicBezTo>
                  <a:cubicBezTo>
                    <a:pt x="8543" y="4877"/>
                    <a:pt x="8469" y="4864"/>
                    <a:pt x="8395" y="4852"/>
                  </a:cubicBezTo>
                  <a:close/>
                  <a:moveTo>
                    <a:pt x="10197" y="4852"/>
                  </a:moveTo>
                  <a:cubicBezTo>
                    <a:pt x="10074" y="4864"/>
                    <a:pt x="10074" y="5049"/>
                    <a:pt x="10197" y="5074"/>
                  </a:cubicBezTo>
                  <a:cubicBezTo>
                    <a:pt x="10209" y="5074"/>
                    <a:pt x="10222" y="5074"/>
                    <a:pt x="10234" y="5074"/>
                  </a:cubicBezTo>
                  <a:lnTo>
                    <a:pt x="10469" y="5037"/>
                  </a:lnTo>
                  <a:cubicBezTo>
                    <a:pt x="10592" y="5012"/>
                    <a:pt x="10592" y="4827"/>
                    <a:pt x="10469" y="4815"/>
                  </a:cubicBezTo>
                  <a:cubicBezTo>
                    <a:pt x="10456" y="4803"/>
                    <a:pt x="10431" y="4803"/>
                    <a:pt x="10419" y="4815"/>
                  </a:cubicBezTo>
                  <a:cubicBezTo>
                    <a:pt x="10345" y="4827"/>
                    <a:pt x="10271" y="4840"/>
                    <a:pt x="10197" y="4852"/>
                  </a:cubicBezTo>
                  <a:close/>
                  <a:moveTo>
                    <a:pt x="11098" y="4667"/>
                  </a:moveTo>
                  <a:cubicBezTo>
                    <a:pt x="11012" y="4691"/>
                    <a:pt x="10975" y="4803"/>
                    <a:pt x="11049" y="4864"/>
                  </a:cubicBezTo>
                  <a:cubicBezTo>
                    <a:pt x="11073" y="4889"/>
                    <a:pt x="11123" y="4901"/>
                    <a:pt x="11160" y="4901"/>
                  </a:cubicBezTo>
                  <a:lnTo>
                    <a:pt x="11382" y="4840"/>
                  </a:lnTo>
                  <a:cubicBezTo>
                    <a:pt x="11518" y="4803"/>
                    <a:pt x="11493" y="4593"/>
                    <a:pt x="11345" y="4605"/>
                  </a:cubicBezTo>
                  <a:lnTo>
                    <a:pt x="11320" y="4605"/>
                  </a:lnTo>
                  <a:lnTo>
                    <a:pt x="11098" y="4667"/>
                  </a:lnTo>
                  <a:close/>
                  <a:moveTo>
                    <a:pt x="11987" y="4408"/>
                  </a:moveTo>
                  <a:cubicBezTo>
                    <a:pt x="11851" y="4457"/>
                    <a:pt x="11888" y="4642"/>
                    <a:pt x="12024" y="4642"/>
                  </a:cubicBezTo>
                  <a:cubicBezTo>
                    <a:pt x="12036" y="4642"/>
                    <a:pt x="12049" y="4642"/>
                    <a:pt x="12061" y="4642"/>
                  </a:cubicBezTo>
                  <a:lnTo>
                    <a:pt x="12283" y="4556"/>
                  </a:lnTo>
                  <a:cubicBezTo>
                    <a:pt x="12394" y="4519"/>
                    <a:pt x="12369" y="4334"/>
                    <a:pt x="12246" y="4334"/>
                  </a:cubicBezTo>
                  <a:cubicBezTo>
                    <a:pt x="12221" y="4334"/>
                    <a:pt x="12209" y="4334"/>
                    <a:pt x="12197" y="4346"/>
                  </a:cubicBezTo>
                  <a:lnTo>
                    <a:pt x="11987" y="4420"/>
                  </a:lnTo>
                  <a:close/>
                  <a:moveTo>
                    <a:pt x="12839" y="4074"/>
                  </a:moveTo>
                  <a:cubicBezTo>
                    <a:pt x="12727" y="4124"/>
                    <a:pt x="12764" y="4296"/>
                    <a:pt x="12888" y="4296"/>
                  </a:cubicBezTo>
                  <a:cubicBezTo>
                    <a:pt x="12900" y="4296"/>
                    <a:pt x="12913" y="4296"/>
                    <a:pt x="12925" y="4284"/>
                  </a:cubicBezTo>
                  <a:lnTo>
                    <a:pt x="13147" y="4185"/>
                  </a:lnTo>
                  <a:cubicBezTo>
                    <a:pt x="13258" y="4136"/>
                    <a:pt x="13209" y="3951"/>
                    <a:pt x="13085" y="3963"/>
                  </a:cubicBezTo>
                  <a:cubicBezTo>
                    <a:pt x="13073" y="3963"/>
                    <a:pt x="13061" y="3976"/>
                    <a:pt x="13048" y="3976"/>
                  </a:cubicBezTo>
                  <a:close/>
                  <a:moveTo>
                    <a:pt x="13653" y="3655"/>
                  </a:moveTo>
                  <a:cubicBezTo>
                    <a:pt x="13542" y="3729"/>
                    <a:pt x="13604" y="3889"/>
                    <a:pt x="13727" y="3877"/>
                  </a:cubicBezTo>
                  <a:cubicBezTo>
                    <a:pt x="13740" y="3877"/>
                    <a:pt x="13752" y="3864"/>
                    <a:pt x="13764" y="3864"/>
                  </a:cubicBezTo>
                  <a:cubicBezTo>
                    <a:pt x="13838" y="3827"/>
                    <a:pt x="13900" y="3778"/>
                    <a:pt x="13974" y="3741"/>
                  </a:cubicBezTo>
                  <a:cubicBezTo>
                    <a:pt x="14098" y="3655"/>
                    <a:pt x="13987" y="3457"/>
                    <a:pt x="13851" y="3544"/>
                  </a:cubicBezTo>
                  <a:close/>
                  <a:moveTo>
                    <a:pt x="14419" y="3161"/>
                  </a:moveTo>
                  <a:cubicBezTo>
                    <a:pt x="14320" y="3235"/>
                    <a:pt x="14394" y="3395"/>
                    <a:pt x="14517" y="3371"/>
                  </a:cubicBezTo>
                  <a:cubicBezTo>
                    <a:pt x="14530" y="3371"/>
                    <a:pt x="14554" y="3358"/>
                    <a:pt x="14567" y="3358"/>
                  </a:cubicBezTo>
                  <a:cubicBezTo>
                    <a:pt x="14628" y="3309"/>
                    <a:pt x="14690" y="3260"/>
                    <a:pt x="14752" y="3210"/>
                  </a:cubicBezTo>
                  <a:cubicBezTo>
                    <a:pt x="14826" y="3149"/>
                    <a:pt x="14801" y="3013"/>
                    <a:pt x="14690" y="3000"/>
                  </a:cubicBezTo>
                  <a:cubicBezTo>
                    <a:pt x="14665" y="3000"/>
                    <a:pt x="14628" y="3013"/>
                    <a:pt x="14604" y="3025"/>
                  </a:cubicBezTo>
                  <a:close/>
                  <a:moveTo>
                    <a:pt x="15135" y="2581"/>
                  </a:moveTo>
                  <a:cubicBezTo>
                    <a:pt x="15097" y="2605"/>
                    <a:pt x="15085" y="2655"/>
                    <a:pt x="15097" y="2692"/>
                  </a:cubicBezTo>
                  <a:cubicBezTo>
                    <a:pt x="15110" y="2778"/>
                    <a:pt x="15221" y="2815"/>
                    <a:pt x="15295" y="2754"/>
                  </a:cubicBezTo>
                  <a:cubicBezTo>
                    <a:pt x="15344" y="2704"/>
                    <a:pt x="15406" y="2642"/>
                    <a:pt x="15455" y="2593"/>
                  </a:cubicBezTo>
                  <a:cubicBezTo>
                    <a:pt x="15579" y="2482"/>
                    <a:pt x="15418" y="2309"/>
                    <a:pt x="15307" y="2420"/>
                  </a:cubicBezTo>
                  <a:cubicBezTo>
                    <a:pt x="15246" y="2470"/>
                    <a:pt x="15196" y="2531"/>
                    <a:pt x="15135" y="2581"/>
                  </a:cubicBezTo>
                  <a:close/>
                  <a:moveTo>
                    <a:pt x="15752" y="1926"/>
                  </a:moveTo>
                  <a:cubicBezTo>
                    <a:pt x="15715" y="1951"/>
                    <a:pt x="15715" y="2001"/>
                    <a:pt x="15739" y="2050"/>
                  </a:cubicBezTo>
                  <a:cubicBezTo>
                    <a:pt x="15776" y="2124"/>
                    <a:pt x="15875" y="2124"/>
                    <a:pt x="15925" y="2062"/>
                  </a:cubicBezTo>
                  <a:cubicBezTo>
                    <a:pt x="15974" y="2001"/>
                    <a:pt x="16023" y="1939"/>
                    <a:pt x="16073" y="1877"/>
                  </a:cubicBezTo>
                  <a:cubicBezTo>
                    <a:pt x="16134" y="1778"/>
                    <a:pt x="16023" y="1655"/>
                    <a:pt x="15925" y="1717"/>
                  </a:cubicBezTo>
                  <a:cubicBezTo>
                    <a:pt x="15912" y="1717"/>
                    <a:pt x="15900" y="1729"/>
                    <a:pt x="15900" y="1741"/>
                  </a:cubicBezTo>
                  <a:cubicBezTo>
                    <a:pt x="15850" y="1803"/>
                    <a:pt x="15801" y="1865"/>
                    <a:pt x="15752" y="1926"/>
                  </a:cubicBezTo>
                  <a:close/>
                  <a:moveTo>
                    <a:pt x="16270" y="1173"/>
                  </a:moveTo>
                  <a:cubicBezTo>
                    <a:pt x="16159" y="1285"/>
                    <a:pt x="16332" y="1445"/>
                    <a:pt x="16443" y="1322"/>
                  </a:cubicBezTo>
                  <a:cubicBezTo>
                    <a:pt x="16455" y="1322"/>
                    <a:pt x="16455" y="1309"/>
                    <a:pt x="16468" y="1297"/>
                  </a:cubicBezTo>
                  <a:lnTo>
                    <a:pt x="16492" y="1248"/>
                  </a:lnTo>
                  <a:lnTo>
                    <a:pt x="16542" y="1149"/>
                  </a:lnTo>
                  <a:lnTo>
                    <a:pt x="16579" y="1087"/>
                  </a:lnTo>
                  <a:cubicBezTo>
                    <a:pt x="16653" y="964"/>
                    <a:pt x="16480" y="853"/>
                    <a:pt x="16394" y="951"/>
                  </a:cubicBezTo>
                  <a:cubicBezTo>
                    <a:pt x="16381" y="964"/>
                    <a:pt x="16381" y="976"/>
                    <a:pt x="16381" y="976"/>
                  </a:cubicBezTo>
                  <a:lnTo>
                    <a:pt x="16344" y="1038"/>
                  </a:lnTo>
                  <a:lnTo>
                    <a:pt x="16295" y="113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7" name="Google Shape;2587;p82"/>
          <p:cNvGrpSpPr/>
          <p:nvPr/>
        </p:nvGrpSpPr>
        <p:grpSpPr>
          <a:xfrm rot="473125" flipH="1">
            <a:off x="3327410" y="-91388"/>
            <a:ext cx="976430" cy="1313224"/>
            <a:chOff x="5941025" y="1169275"/>
            <a:chExt cx="976375" cy="1313150"/>
          </a:xfrm>
        </p:grpSpPr>
        <p:sp>
          <p:nvSpPr>
            <p:cNvPr id="2588" name="Google Shape;2588;p82"/>
            <p:cNvSpPr/>
            <p:nvPr/>
          </p:nvSpPr>
          <p:spPr>
            <a:xfrm>
              <a:off x="5957175" y="1169275"/>
              <a:ext cx="960225" cy="1294975"/>
            </a:xfrm>
            <a:custGeom>
              <a:avLst/>
              <a:gdLst/>
              <a:ahLst/>
              <a:cxnLst/>
              <a:rect l="l" t="t" r="r" b="b"/>
              <a:pathLst>
                <a:path w="38409" h="51799" extrusionOk="0">
                  <a:moveTo>
                    <a:pt x="24906" y="11400"/>
                  </a:moveTo>
                  <a:cubicBezTo>
                    <a:pt x="26915" y="11400"/>
                    <a:pt x="28559" y="13330"/>
                    <a:pt x="29437" y="15627"/>
                  </a:cubicBezTo>
                  <a:lnTo>
                    <a:pt x="29437" y="15627"/>
                  </a:lnTo>
                  <a:cubicBezTo>
                    <a:pt x="28804" y="15759"/>
                    <a:pt x="28165" y="15830"/>
                    <a:pt x="27538" y="15830"/>
                  </a:cubicBezTo>
                  <a:cubicBezTo>
                    <a:pt x="25304" y="15830"/>
                    <a:pt x="23217" y="14928"/>
                    <a:pt x="22048" y="12679"/>
                  </a:cubicBezTo>
                  <a:lnTo>
                    <a:pt x="22048" y="12679"/>
                  </a:lnTo>
                  <a:cubicBezTo>
                    <a:pt x="23050" y="11780"/>
                    <a:pt x="24014" y="11400"/>
                    <a:pt x="24906" y="11400"/>
                  </a:cubicBezTo>
                  <a:close/>
                  <a:moveTo>
                    <a:pt x="16098" y="22002"/>
                  </a:moveTo>
                  <a:cubicBezTo>
                    <a:pt x="17912" y="22002"/>
                    <a:pt x="19841" y="23543"/>
                    <a:pt x="20924" y="24766"/>
                  </a:cubicBezTo>
                  <a:cubicBezTo>
                    <a:pt x="21653" y="25600"/>
                    <a:pt x="22307" y="26598"/>
                    <a:pt x="22544" y="27617"/>
                  </a:cubicBezTo>
                  <a:lnTo>
                    <a:pt x="22544" y="27617"/>
                  </a:lnTo>
                  <a:cubicBezTo>
                    <a:pt x="22079" y="27689"/>
                    <a:pt x="21602" y="27724"/>
                    <a:pt x="21120" y="27724"/>
                  </a:cubicBezTo>
                  <a:cubicBezTo>
                    <a:pt x="18809" y="27724"/>
                    <a:pt x="16382" y="26930"/>
                    <a:pt x="14579" y="25702"/>
                  </a:cubicBezTo>
                  <a:cubicBezTo>
                    <a:pt x="14054" y="25314"/>
                    <a:pt x="13323" y="24789"/>
                    <a:pt x="13323" y="24081"/>
                  </a:cubicBezTo>
                  <a:cubicBezTo>
                    <a:pt x="13323" y="23145"/>
                    <a:pt x="14556" y="22301"/>
                    <a:pt x="15355" y="22095"/>
                  </a:cubicBezTo>
                  <a:cubicBezTo>
                    <a:pt x="15599" y="22032"/>
                    <a:pt x="15847" y="22002"/>
                    <a:pt x="16098" y="22002"/>
                  </a:cubicBezTo>
                  <a:close/>
                  <a:moveTo>
                    <a:pt x="9232" y="31775"/>
                  </a:moveTo>
                  <a:cubicBezTo>
                    <a:pt x="10916" y="31775"/>
                    <a:pt x="13002" y="32678"/>
                    <a:pt x="14389" y="33975"/>
                  </a:cubicBezTo>
                  <a:lnTo>
                    <a:pt x="14389" y="33975"/>
                  </a:lnTo>
                  <a:cubicBezTo>
                    <a:pt x="13462" y="34171"/>
                    <a:pt x="12527" y="34290"/>
                    <a:pt x="11580" y="34290"/>
                  </a:cubicBezTo>
                  <a:cubicBezTo>
                    <a:pt x="11227" y="34290"/>
                    <a:pt x="10872" y="34274"/>
                    <a:pt x="10516" y="34238"/>
                  </a:cubicBezTo>
                  <a:cubicBezTo>
                    <a:pt x="9785" y="34170"/>
                    <a:pt x="5585" y="33051"/>
                    <a:pt x="7822" y="32047"/>
                  </a:cubicBezTo>
                  <a:cubicBezTo>
                    <a:pt x="8233" y="31861"/>
                    <a:pt x="8713" y="31775"/>
                    <a:pt x="9232" y="31775"/>
                  </a:cubicBezTo>
                  <a:close/>
                  <a:moveTo>
                    <a:pt x="33094" y="0"/>
                  </a:moveTo>
                  <a:cubicBezTo>
                    <a:pt x="32622" y="0"/>
                    <a:pt x="32308" y="765"/>
                    <a:pt x="32816" y="1142"/>
                  </a:cubicBezTo>
                  <a:cubicBezTo>
                    <a:pt x="35076" y="2831"/>
                    <a:pt x="37381" y="5273"/>
                    <a:pt x="37130" y="8355"/>
                  </a:cubicBezTo>
                  <a:cubicBezTo>
                    <a:pt x="36947" y="10660"/>
                    <a:pt x="35327" y="12646"/>
                    <a:pt x="33455" y="13901"/>
                  </a:cubicBezTo>
                  <a:cubicBezTo>
                    <a:pt x="32631" y="14469"/>
                    <a:pt x="31697" y="14940"/>
                    <a:pt x="30720" y="15274"/>
                  </a:cubicBezTo>
                  <a:lnTo>
                    <a:pt x="30720" y="15274"/>
                  </a:lnTo>
                  <a:cubicBezTo>
                    <a:pt x="30421" y="14430"/>
                    <a:pt x="30015" y="13627"/>
                    <a:pt x="29506" y="12897"/>
                  </a:cubicBezTo>
                  <a:cubicBezTo>
                    <a:pt x="28280" y="11170"/>
                    <a:pt x="26642" y="10280"/>
                    <a:pt x="24956" y="10280"/>
                  </a:cubicBezTo>
                  <a:cubicBezTo>
                    <a:pt x="23568" y="10280"/>
                    <a:pt x="22149" y="10884"/>
                    <a:pt x="20901" y="12121"/>
                  </a:cubicBezTo>
                  <a:cubicBezTo>
                    <a:pt x="20696" y="12326"/>
                    <a:pt x="20696" y="12600"/>
                    <a:pt x="20810" y="12851"/>
                  </a:cubicBezTo>
                  <a:cubicBezTo>
                    <a:pt x="22100" y="15817"/>
                    <a:pt x="24703" y="17013"/>
                    <a:pt x="27487" y="17013"/>
                  </a:cubicBezTo>
                  <a:cubicBezTo>
                    <a:pt x="28251" y="17013"/>
                    <a:pt x="29030" y="16923"/>
                    <a:pt x="29799" y="16754"/>
                  </a:cubicBezTo>
                  <a:lnTo>
                    <a:pt x="29799" y="16754"/>
                  </a:lnTo>
                  <a:cubicBezTo>
                    <a:pt x="30098" y="17897"/>
                    <a:pt x="30206" y="19066"/>
                    <a:pt x="30077" y="20087"/>
                  </a:cubicBezTo>
                  <a:cubicBezTo>
                    <a:pt x="29643" y="23556"/>
                    <a:pt x="27178" y="26090"/>
                    <a:pt x="23983" y="27254"/>
                  </a:cubicBezTo>
                  <a:cubicBezTo>
                    <a:pt x="23891" y="27287"/>
                    <a:pt x="23798" y="27318"/>
                    <a:pt x="23704" y="27348"/>
                  </a:cubicBezTo>
                  <a:lnTo>
                    <a:pt x="23704" y="27348"/>
                  </a:lnTo>
                  <a:cubicBezTo>
                    <a:pt x="23640" y="27081"/>
                    <a:pt x="23551" y="26806"/>
                    <a:pt x="23435" y="26523"/>
                  </a:cubicBezTo>
                  <a:cubicBezTo>
                    <a:pt x="22361" y="23931"/>
                    <a:pt x="19065" y="20836"/>
                    <a:pt x="16037" y="20836"/>
                  </a:cubicBezTo>
                  <a:cubicBezTo>
                    <a:pt x="14879" y="20836"/>
                    <a:pt x="13761" y="21288"/>
                    <a:pt x="12821" y="22392"/>
                  </a:cubicBezTo>
                  <a:cubicBezTo>
                    <a:pt x="9785" y="25953"/>
                    <a:pt x="16884" y="28235"/>
                    <a:pt x="19235" y="28692"/>
                  </a:cubicBezTo>
                  <a:cubicBezTo>
                    <a:pt x="19868" y="28814"/>
                    <a:pt x="20509" y="28873"/>
                    <a:pt x="21148" y="28873"/>
                  </a:cubicBezTo>
                  <a:cubicBezTo>
                    <a:pt x="21640" y="28873"/>
                    <a:pt x="22131" y="28838"/>
                    <a:pt x="22617" y="28769"/>
                  </a:cubicBezTo>
                  <a:lnTo>
                    <a:pt x="22617" y="28769"/>
                  </a:lnTo>
                  <a:cubicBezTo>
                    <a:pt x="22543" y="29373"/>
                    <a:pt x="22277" y="29966"/>
                    <a:pt x="21746" y="30518"/>
                  </a:cubicBezTo>
                  <a:cubicBezTo>
                    <a:pt x="20239" y="32070"/>
                    <a:pt x="18002" y="32960"/>
                    <a:pt x="15948" y="33576"/>
                  </a:cubicBezTo>
                  <a:cubicBezTo>
                    <a:pt x="15872" y="33599"/>
                    <a:pt x="15796" y="33621"/>
                    <a:pt x="15720" y="33642"/>
                  </a:cubicBezTo>
                  <a:lnTo>
                    <a:pt x="15720" y="33642"/>
                  </a:lnTo>
                  <a:cubicBezTo>
                    <a:pt x="14484" y="32339"/>
                    <a:pt x="12654" y="31465"/>
                    <a:pt x="11018" y="31020"/>
                  </a:cubicBezTo>
                  <a:cubicBezTo>
                    <a:pt x="10410" y="30851"/>
                    <a:pt x="9597" y="30690"/>
                    <a:pt x="8797" y="30690"/>
                  </a:cubicBezTo>
                  <a:cubicBezTo>
                    <a:pt x="7764" y="30690"/>
                    <a:pt x="6752" y="30957"/>
                    <a:pt x="6225" y="31819"/>
                  </a:cubicBezTo>
                  <a:cubicBezTo>
                    <a:pt x="5426" y="33074"/>
                    <a:pt x="6590" y="34238"/>
                    <a:pt x="7685" y="34741"/>
                  </a:cubicBezTo>
                  <a:cubicBezTo>
                    <a:pt x="8836" y="35291"/>
                    <a:pt x="10132" y="35499"/>
                    <a:pt x="11432" y="35499"/>
                  </a:cubicBezTo>
                  <a:cubicBezTo>
                    <a:pt x="12503" y="35499"/>
                    <a:pt x="13578" y="35358"/>
                    <a:pt x="14579" y="35151"/>
                  </a:cubicBezTo>
                  <a:cubicBezTo>
                    <a:pt x="14799" y="35105"/>
                    <a:pt x="15030" y="35052"/>
                    <a:pt x="15268" y="34994"/>
                  </a:cubicBezTo>
                  <a:lnTo>
                    <a:pt x="15268" y="34994"/>
                  </a:lnTo>
                  <a:cubicBezTo>
                    <a:pt x="15743" y="35703"/>
                    <a:pt x="15988" y="36474"/>
                    <a:pt x="15880" y="37251"/>
                  </a:cubicBezTo>
                  <a:cubicBezTo>
                    <a:pt x="15423" y="40629"/>
                    <a:pt x="11223" y="43323"/>
                    <a:pt x="8712" y="45103"/>
                  </a:cubicBezTo>
                  <a:cubicBezTo>
                    <a:pt x="5996" y="47043"/>
                    <a:pt x="3006" y="48664"/>
                    <a:pt x="450" y="50810"/>
                  </a:cubicBezTo>
                  <a:cubicBezTo>
                    <a:pt x="0" y="51205"/>
                    <a:pt x="415" y="51799"/>
                    <a:pt x="901" y="51799"/>
                  </a:cubicBezTo>
                  <a:cubicBezTo>
                    <a:pt x="1032" y="51799"/>
                    <a:pt x="1168" y="51756"/>
                    <a:pt x="1294" y="51654"/>
                  </a:cubicBezTo>
                  <a:cubicBezTo>
                    <a:pt x="4764" y="48732"/>
                    <a:pt x="8895" y="46678"/>
                    <a:pt x="12410" y="43779"/>
                  </a:cubicBezTo>
                  <a:cubicBezTo>
                    <a:pt x="14807" y="41771"/>
                    <a:pt x="18482" y="38301"/>
                    <a:pt x="16610" y="34855"/>
                  </a:cubicBezTo>
                  <a:cubicBezTo>
                    <a:pt x="16574" y="34789"/>
                    <a:pt x="16537" y="34724"/>
                    <a:pt x="16499" y="34659"/>
                  </a:cubicBezTo>
                  <a:lnTo>
                    <a:pt x="16499" y="34659"/>
                  </a:lnTo>
                  <a:cubicBezTo>
                    <a:pt x="19757" y="33680"/>
                    <a:pt x="23709" y="31734"/>
                    <a:pt x="23827" y="28524"/>
                  </a:cubicBezTo>
                  <a:lnTo>
                    <a:pt x="23827" y="28524"/>
                  </a:lnTo>
                  <a:cubicBezTo>
                    <a:pt x="26264" y="27880"/>
                    <a:pt x="28468" y="26370"/>
                    <a:pt x="29872" y="24172"/>
                  </a:cubicBezTo>
                  <a:cubicBezTo>
                    <a:pt x="31306" y="21905"/>
                    <a:pt x="31667" y="19032"/>
                    <a:pt x="31053" y="16408"/>
                  </a:cubicBezTo>
                  <a:lnTo>
                    <a:pt x="31053" y="16408"/>
                  </a:lnTo>
                  <a:cubicBezTo>
                    <a:pt x="32330" y="15981"/>
                    <a:pt x="33542" y="15346"/>
                    <a:pt x="34574" y="14563"/>
                  </a:cubicBezTo>
                  <a:cubicBezTo>
                    <a:pt x="36628" y="13011"/>
                    <a:pt x="38271" y="10706"/>
                    <a:pt x="38340" y="8058"/>
                  </a:cubicBezTo>
                  <a:cubicBezTo>
                    <a:pt x="38408" y="4657"/>
                    <a:pt x="35966" y="2009"/>
                    <a:pt x="33409" y="115"/>
                  </a:cubicBezTo>
                  <a:cubicBezTo>
                    <a:pt x="33302" y="35"/>
                    <a:pt x="33194" y="0"/>
                    <a:pt x="330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82"/>
            <p:cNvSpPr/>
            <p:nvPr/>
          </p:nvSpPr>
          <p:spPr>
            <a:xfrm>
              <a:off x="5941025" y="2320575"/>
              <a:ext cx="182525" cy="161850"/>
            </a:xfrm>
            <a:custGeom>
              <a:avLst/>
              <a:gdLst/>
              <a:ahLst/>
              <a:cxnLst/>
              <a:rect l="l" t="t" r="r" b="b"/>
              <a:pathLst>
                <a:path w="7301" h="6474" extrusionOk="0">
                  <a:moveTo>
                    <a:pt x="2509" y="1"/>
                  </a:moveTo>
                  <a:cubicBezTo>
                    <a:pt x="2274" y="1"/>
                    <a:pt x="2039" y="120"/>
                    <a:pt x="1940" y="398"/>
                  </a:cubicBezTo>
                  <a:cubicBezTo>
                    <a:pt x="1347" y="2133"/>
                    <a:pt x="662" y="3844"/>
                    <a:pt x="91" y="5602"/>
                  </a:cubicBezTo>
                  <a:cubicBezTo>
                    <a:pt x="0" y="5876"/>
                    <a:pt x="206" y="6287"/>
                    <a:pt x="502" y="6332"/>
                  </a:cubicBezTo>
                  <a:cubicBezTo>
                    <a:pt x="1173" y="6430"/>
                    <a:pt x="1849" y="6474"/>
                    <a:pt x="2524" y="6474"/>
                  </a:cubicBezTo>
                  <a:cubicBezTo>
                    <a:pt x="3895" y="6474"/>
                    <a:pt x="5266" y="6296"/>
                    <a:pt x="6597" y="6036"/>
                  </a:cubicBezTo>
                  <a:cubicBezTo>
                    <a:pt x="7301" y="5886"/>
                    <a:pt x="7067" y="4879"/>
                    <a:pt x="6437" y="4879"/>
                  </a:cubicBezTo>
                  <a:cubicBezTo>
                    <a:pt x="6393" y="4879"/>
                    <a:pt x="6347" y="4884"/>
                    <a:pt x="6300" y="4894"/>
                  </a:cubicBezTo>
                  <a:cubicBezTo>
                    <a:pt x="5084" y="5131"/>
                    <a:pt x="3792" y="5303"/>
                    <a:pt x="2514" y="5303"/>
                  </a:cubicBezTo>
                  <a:cubicBezTo>
                    <a:pt x="2157" y="5303"/>
                    <a:pt x="1801" y="5289"/>
                    <a:pt x="1448" y="5260"/>
                  </a:cubicBezTo>
                  <a:lnTo>
                    <a:pt x="1448" y="5260"/>
                  </a:lnTo>
                  <a:cubicBezTo>
                    <a:pt x="1970" y="3743"/>
                    <a:pt x="2561" y="2239"/>
                    <a:pt x="3082" y="717"/>
                  </a:cubicBezTo>
                  <a:cubicBezTo>
                    <a:pt x="3234" y="287"/>
                    <a:pt x="2873" y="1"/>
                    <a:pt x="25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90" name="Google Shape;2590;p82"/>
          <p:cNvGrpSpPr/>
          <p:nvPr/>
        </p:nvGrpSpPr>
        <p:grpSpPr>
          <a:xfrm>
            <a:off x="720000" y="457200"/>
            <a:ext cx="1896676" cy="1849272"/>
            <a:chOff x="720000" y="457200"/>
            <a:chExt cx="1896676" cy="1849272"/>
          </a:xfrm>
        </p:grpSpPr>
        <p:sp>
          <p:nvSpPr>
            <p:cNvPr id="2591" name="Google Shape;2591;p82"/>
            <p:cNvSpPr/>
            <p:nvPr/>
          </p:nvSpPr>
          <p:spPr>
            <a:xfrm>
              <a:off x="1960327" y="1945716"/>
              <a:ext cx="101772" cy="84174"/>
            </a:xfrm>
            <a:custGeom>
              <a:avLst/>
              <a:gdLst/>
              <a:ahLst/>
              <a:cxnLst/>
              <a:rect l="l" t="t" r="r" b="b"/>
              <a:pathLst>
                <a:path w="1359" h="1124" extrusionOk="0">
                  <a:moveTo>
                    <a:pt x="1062" y="0"/>
                  </a:moveTo>
                  <a:cubicBezTo>
                    <a:pt x="840" y="222"/>
                    <a:pt x="569" y="408"/>
                    <a:pt x="272" y="531"/>
                  </a:cubicBezTo>
                  <a:cubicBezTo>
                    <a:pt x="260" y="543"/>
                    <a:pt x="235" y="543"/>
                    <a:pt x="223" y="543"/>
                  </a:cubicBezTo>
                  <a:cubicBezTo>
                    <a:pt x="211" y="605"/>
                    <a:pt x="186" y="667"/>
                    <a:pt x="161" y="728"/>
                  </a:cubicBezTo>
                  <a:cubicBezTo>
                    <a:pt x="99" y="852"/>
                    <a:pt x="50" y="988"/>
                    <a:pt x="1" y="1123"/>
                  </a:cubicBezTo>
                  <a:cubicBezTo>
                    <a:pt x="99" y="1086"/>
                    <a:pt x="186" y="1062"/>
                    <a:pt x="272" y="1025"/>
                  </a:cubicBezTo>
                  <a:cubicBezTo>
                    <a:pt x="593" y="914"/>
                    <a:pt x="889" y="728"/>
                    <a:pt x="1149" y="506"/>
                  </a:cubicBezTo>
                  <a:cubicBezTo>
                    <a:pt x="1272" y="395"/>
                    <a:pt x="1198" y="420"/>
                    <a:pt x="1346" y="296"/>
                  </a:cubicBezTo>
                  <a:lnTo>
                    <a:pt x="1359" y="296"/>
                  </a:lnTo>
                  <a:cubicBezTo>
                    <a:pt x="1334" y="272"/>
                    <a:pt x="1309" y="247"/>
                    <a:pt x="1284" y="222"/>
                  </a:cubicBezTo>
                  <a:cubicBezTo>
                    <a:pt x="1223" y="136"/>
                    <a:pt x="1149" y="62"/>
                    <a:pt x="1062" y="0"/>
                  </a:cubicBezTo>
                  <a:close/>
                </a:path>
              </a:pathLst>
            </a:custGeom>
            <a:solidFill>
              <a:srgbClr val="C3E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82"/>
            <p:cNvSpPr/>
            <p:nvPr/>
          </p:nvSpPr>
          <p:spPr>
            <a:xfrm>
              <a:off x="786278" y="932528"/>
              <a:ext cx="1190711" cy="1184196"/>
            </a:xfrm>
            <a:custGeom>
              <a:avLst/>
              <a:gdLst/>
              <a:ahLst/>
              <a:cxnLst/>
              <a:rect l="l" t="t" r="r" b="b"/>
              <a:pathLst>
                <a:path w="15900" h="15813" extrusionOk="0">
                  <a:moveTo>
                    <a:pt x="7395" y="1494"/>
                  </a:moveTo>
                  <a:cubicBezTo>
                    <a:pt x="7518" y="1506"/>
                    <a:pt x="7580" y="1642"/>
                    <a:pt x="7494" y="1728"/>
                  </a:cubicBezTo>
                  <a:cubicBezTo>
                    <a:pt x="7431" y="1777"/>
                    <a:pt x="7353" y="1783"/>
                    <a:pt x="7272" y="1783"/>
                  </a:cubicBezTo>
                  <a:cubicBezTo>
                    <a:pt x="7248" y="1783"/>
                    <a:pt x="7224" y="1782"/>
                    <a:pt x="7200" y="1782"/>
                  </a:cubicBezTo>
                  <a:cubicBezTo>
                    <a:pt x="7161" y="1782"/>
                    <a:pt x="7123" y="1783"/>
                    <a:pt x="7086" y="1790"/>
                  </a:cubicBezTo>
                  <a:cubicBezTo>
                    <a:pt x="6691" y="1840"/>
                    <a:pt x="6296" y="1938"/>
                    <a:pt x="5938" y="2099"/>
                  </a:cubicBezTo>
                  <a:cubicBezTo>
                    <a:pt x="5210" y="2420"/>
                    <a:pt x="4531" y="2827"/>
                    <a:pt x="3902" y="3321"/>
                  </a:cubicBezTo>
                  <a:cubicBezTo>
                    <a:pt x="3321" y="3827"/>
                    <a:pt x="2815" y="4395"/>
                    <a:pt x="2383" y="5037"/>
                  </a:cubicBezTo>
                  <a:cubicBezTo>
                    <a:pt x="2309" y="5135"/>
                    <a:pt x="2285" y="5283"/>
                    <a:pt x="2161" y="5333"/>
                  </a:cubicBezTo>
                  <a:cubicBezTo>
                    <a:pt x="2148" y="5337"/>
                    <a:pt x="2135" y="5338"/>
                    <a:pt x="2122" y="5338"/>
                  </a:cubicBezTo>
                  <a:cubicBezTo>
                    <a:pt x="2050" y="5338"/>
                    <a:pt x="1986" y="5283"/>
                    <a:pt x="1976" y="5209"/>
                  </a:cubicBezTo>
                  <a:cubicBezTo>
                    <a:pt x="1976" y="5123"/>
                    <a:pt x="2038" y="5049"/>
                    <a:pt x="2062" y="4963"/>
                  </a:cubicBezTo>
                  <a:lnTo>
                    <a:pt x="2062" y="4975"/>
                  </a:lnTo>
                  <a:cubicBezTo>
                    <a:pt x="2285" y="4518"/>
                    <a:pt x="2581" y="4111"/>
                    <a:pt x="2939" y="3740"/>
                  </a:cubicBezTo>
                  <a:cubicBezTo>
                    <a:pt x="3395" y="3210"/>
                    <a:pt x="3951" y="2753"/>
                    <a:pt x="4568" y="2407"/>
                  </a:cubicBezTo>
                  <a:cubicBezTo>
                    <a:pt x="5432" y="1889"/>
                    <a:pt x="6383" y="1494"/>
                    <a:pt x="7395" y="1494"/>
                  </a:cubicBezTo>
                  <a:close/>
                  <a:moveTo>
                    <a:pt x="8377" y="4293"/>
                  </a:moveTo>
                  <a:cubicBezTo>
                    <a:pt x="8571" y="4293"/>
                    <a:pt x="8766" y="4306"/>
                    <a:pt x="8963" y="4333"/>
                  </a:cubicBezTo>
                  <a:lnTo>
                    <a:pt x="8963" y="4345"/>
                  </a:lnTo>
                  <a:cubicBezTo>
                    <a:pt x="9098" y="4382"/>
                    <a:pt x="9086" y="4580"/>
                    <a:pt x="8938" y="4592"/>
                  </a:cubicBezTo>
                  <a:cubicBezTo>
                    <a:pt x="8782" y="4572"/>
                    <a:pt x="8622" y="4563"/>
                    <a:pt x="8460" y="4563"/>
                  </a:cubicBezTo>
                  <a:cubicBezTo>
                    <a:pt x="8328" y="4563"/>
                    <a:pt x="8195" y="4569"/>
                    <a:pt x="8061" y="4580"/>
                  </a:cubicBezTo>
                  <a:cubicBezTo>
                    <a:pt x="6420" y="4814"/>
                    <a:pt x="4840" y="6012"/>
                    <a:pt x="3704" y="7456"/>
                  </a:cubicBezTo>
                  <a:cubicBezTo>
                    <a:pt x="3618" y="7542"/>
                    <a:pt x="3556" y="7691"/>
                    <a:pt x="3408" y="7703"/>
                  </a:cubicBezTo>
                  <a:cubicBezTo>
                    <a:pt x="3321" y="7703"/>
                    <a:pt x="3247" y="7616"/>
                    <a:pt x="3260" y="7530"/>
                  </a:cubicBezTo>
                  <a:cubicBezTo>
                    <a:pt x="3260" y="7456"/>
                    <a:pt x="3334" y="7394"/>
                    <a:pt x="3371" y="7333"/>
                  </a:cubicBezTo>
                  <a:cubicBezTo>
                    <a:pt x="4521" y="5720"/>
                    <a:pt x="6340" y="4293"/>
                    <a:pt x="8377" y="4293"/>
                  </a:cubicBezTo>
                  <a:close/>
                  <a:moveTo>
                    <a:pt x="10333" y="6320"/>
                  </a:moveTo>
                  <a:cubicBezTo>
                    <a:pt x="10444" y="6320"/>
                    <a:pt x="10493" y="6444"/>
                    <a:pt x="10419" y="6530"/>
                  </a:cubicBezTo>
                  <a:cubicBezTo>
                    <a:pt x="10308" y="6604"/>
                    <a:pt x="10148" y="6567"/>
                    <a:pt x="10012" y="6592"/>
                  </a:cubicBezTo>
                  <a:cubicBezTo>
                    <a:pt x="9604" y="6629"/>
                    <a:pt x="9197" y="6715"/>
                    <a:pt x="8814" y="6851"/>
                  </a:cubicBezTo>
                  <a:cubicBezTo>
                    <a:pt x="7407" y="7394"/>
                    <a:pt x="6161" y="8382"/>
                    <a:pt x="5074" y="9554"/>
                  </a:cubicBezTo>
                  <a:cubicBezTo>
                    <a:pt x="4988" y="9616"/>
                    <a:pt x="4938" y="9752"/>
                    <a:pt x="4815" y="9752"/>
                  </a:cubicBezTo>
                  <a:cubicBezTo>
                    <a:pt x="4605" y="9727"/>
                    <a:pt x="4605" y="9517"/>
                    <a:pt x="4741" y="9406"/>
                  </a:cubicBezTo>
                  <a:cubicBezTo>
                    <a:pt x="5494" y="8493"/>
                    <a:pt x="6420" y="7728"/>
                    <a:pt x="7457" y="7160"/>
                  </a:cubicBezTo>
                  <a:cubicBezTo>
                    <a:pt x="8333" y="6641"/>
                    <a:pt x="9321" y="6357"/>
                    <a:pt x="10333" y="6320"/>
                  </a:cubicBezTo>
                  <a:close/>
                  <a:moveTo>
                    <a:pt x="11721" y="8534"/>
                  </a:moveTo>
                  <a:cubicBezTo>
                    <a:pt x="11889" y="8534"/>
                    <a:pt x="11944" y="8784"/>
                    <a:pt x="11765" y="8851"/>
                  </a:cubicBezTo>
                  <a:cubicBezTo>
                    <a:pt x="11197" y="8925"/>
                    <a:pt x="10641" y="9073"/>
                    <a:pt x="10098" y="9271"/>
                  </a:cubicBezTo>
                  <a:cubicBezTo>
                    <a:pt x="8703" y="9777"/>
                    <a:pt x="7506" y="10715"/>
                    <a:pt x="6432" y="11875"/>
                  </a:cubicBezTo>
                  <a:cubicBezTo>
                    <a:pt x="6333" y="11961"/>
                    <a:pt x="6272" y="12110"/>
                    <a:pt x="6123" y="12122"/>
                  </a:cubicBezTo>
                  <a:cubicBezTo>
                    <a:pt x="5988" y="12122"/>
                    <a:pt x="5901" y="11986"/>
                    <a:pt x="5975" y="11863"/>
                  </a:cubicBezTo>
                  <a:cubicBezTo>
                    <a:pt x="6617" y="11011"/>
                    <a:pt x="7432" y="10283"/>
                    <a:pt x="8345" y="9727"/>
                  </a:cubicBezTo>
                  <a:cubicBezTo>
                    <a:pt x="9333" y="9061"/>
                    <a:pt x="10506" y="8703"/>
                    <a:pt x="11666" y="8542"/>
                  </a:cubicBezTo>
                  <a:cubicBezTo>
                    <a:pt x="11685" y="8536"/>
                    <a:pt x="11704" y="8534"/>
                    <a:pt x="11721" y="8534"/>
                  </a:cubicBezTo>
                  <a:close/>
                  <a:moveTo>
                    <a:pt x="13468" y="10814"/>
                  </a:moveTo>
                  <a:cubicBezTo>
                    <a:pt x="13530" y="10814"/>
                    <a:pt x="13579" y="10851"/>
                    <a:pt x="13604" y="10900"/>
                  </a:cubicBezTo>
                  <a:cubicBezTo>
                    <a:pt x="13739" y="11012"/>
                    <a:pt x="13659" y="11227"/>
                    <a:pt x="13494" y="11227"/>
                  </a:cubicBezTo>
                  <a:cubicBezTo>
                    <a:pt x="13478" y="11227"/>
                    <a:pt x="13461" y="11225"/>
                    <a:pt x="13443" y="11221"/>
                  </a:cubicBezTo>
                  <a:lnTo>
                    <a:pt x="13443" y="11233"/>
                  </a:lnTo>
                  <a:cubicBezTo>
                    <a:pt x="13343" y="11224"/>
                    <a:pt x="13242" y="11219"/>
                    <a:pt x="13141" y="11219"/>
                  </a:cubicBezTo>
                  <a:cubicBezTo>
                    <a:pt x="12847" y="11219"/>
                    <a:pt x="12556" y="11258"/>
                    <a:pt x="12271" y="11332"/>
                  </a:cubicBezTo>
                  <a:cubicBezTo>
                    <a:pt x="10580" y="11727"/>
                    <a:pt x="9012" y="12554"/>
                    <a:pt x="7728" y="13727"/>
                  </a:cubicBezTo>
                  <a:cubicBezTo>
                    <a:pt x="7629" y="13788"/>
                    <a:pt x="7555" y="13912"/>
                    <a:pt x="7432" y="13912"/>
                  </a:cubicBezTo>
                  <a:cubicBezTo>
                    <a:pt x="7346" y="13912"/>
                    <a:pt x="7271" y="13838"/>
                    <a:pt x="7271" y="13751"/>
                  </a:cubicBezTo>
                  <a:cubicBezTo>
                    <a:pt x="7271" y="13653"/>
                    <a:pt x="7346" y="13591"/>
                    <a:pt x="7407" y="13529"/>
                  </a:cubicBezTo>
                  <a:cubicBezTo>
                    <a:pt x="8469" y="12431"/>
                    <a:pt x="9864" y="11665"/>
                    <a:pt x="11308" y="11196"/>
                  </a:cubicBezTo>
                  <a:cubicBezTo>
                    <a:pt x="11879" y="11013"/>
                    <a:pt x="12488" y="10839"/>
                    <a:pt x="13102" y="10839"/>
                  </a:cubicBezTo>
                  <a:cubicBezTo>
                    <a:pt x="13191" y="10839"/>
                    <a:pt x="13280" y="10843"/>
                    <a:pt x="13369" y="10851"/>
                  </a:cubicBezTo>
                  <a:cubicBezTo>
                    <a:pt x="13394" y="10826"/>
                    <a:pt x="13431" y="10814"/>
                    <a:pt x="13468" y="10814"/>
                  </a:cubicBezTo>
                  <a:close/>
                  <a:moveTo>
                    <a:pt x="7234" y="0"/>
                  </a:moveTo>
                  <a:cubicBezTo>
                    <a:pt x="5445" y="50"/>
                    <a:pt x="3914" y="469"/>
                    <a:pt x="2680" y="1259"/>
                  </a:cubicBezTo>
                  <a:cubicBezTo>
                    <a:pt x="2025" y="1679"/>
                    <a:pt x="1445" y="2197"/>
                    <a:pt x="988" y="2827"/>
                  </a:cubicBezTo>
                  <a:cubicBezTo>
                    <a:pt x="507" y="3444"/>
                    <a:pt x="174" y="4173"/>
                    <a:pt x="1" y="4938"/>
                  </a:cubicBezTo>
                  <a:cubicBezTo>
                    <a:pt x="2161" y="8567"/>
                    <a:pt x="4420" y="12418"/>
                    <a:pt x="6407" y="15813"/>
                  </a:cubicBezTo>
                  <a:cubicBezTo>
                    <a:pt x="6815" y="15344"/>
                    <a:pt x="7284" y="14949"/>
                    <a:pt x="7827" y="14640"/>
                  </a:cubicBezTo>
                  <a:cubicBezTo>
                    <a:pt x="8370" y="14307"/>
                    <a:pt x="8950" y="14035"/>
                    <a:pt x="9543" y="13813"/>
                  </a:cubicBezTo>
                  <a:cubicBezTo>
                    <a:pt x="10271" y="13517"/>
                    <a:pt x="11036" y="13307"/>
                    <a:pt x="11814" y="13184"/>
                  </a:cubicBezTo>
                  <a:cubicBezTo>
                    <a:pt x="12199" y="13139"/>
                    <a:pt x="12584" y="13117"/>
                    <a:pt x="12969" y="13117"/>
                  </a:cubicBezTo>
                  <a:cubicBezTo>
                    <a:pt x="13226" y="13117"/>
                    <a:pt x="13483" y="13127"/>
                    <a:pt x="13740" y="13147"/>
                  </a:cubicBezTo>
                  <a:cubicBezTo>
                    <a:pt x="14456" y="13184"/>
                    <a:pt x="15196" y="13258"/>
                    <a:pt x="15801" y="13653"/>
                  </a:cubicBezTo>
                  <a:cubicBezTo>
                    <a:pt x="15838" y="13640"/>
                    <a:pt x="15875" y="13628"/>
                    <a:pt x="15900" y="13603"/>
                  </a:cubicBezTo>
                  <a:cubicBezTo>
                    <a:pt x="15036" y="12307"/>
                    <a:pt x="14270" y="10937"/>
                    <a:pt x="13431" y="9604"/>
                  </a:cubicBezTo>
                  <a:cubicBezTo>
                    <a:pt x="12382" y="7863"/>
                    <a:pt x="11271" y="6148"/>
                    <a:pt x="10197" y="4419"/>
                  </a:cubicBezTo>
                  <a:cubicBezTo>
                    <a:pt x="9518" y="3395"/>
                    <a:pt x="8901" y="2321"/>
                    <a:pt x="8210" y="1309"/>
                  </a:cubicBezTo>
                  <a:cubicBezTo>
                    <a:pt x="7938" y="840"/>
                    <a:pt x="7605" y="395"/>
                    <a:pt x="72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82"/>
            <p:cNvSpPr/>
            <p:nvPr/>
          </p:nvSpPr>
          <p:spPr>
            <a:xfrm>
              <a:off x="2046301" y="1303234"/>
              <a:ext cx="466924" cy="643433"/>
            </a:xfrm>
            <a:custGeom>
              <a:avLst/>
              <a:gdLst/>
              <a:ahLst/>
              <a:cxnLst/>
              <a:rect l="l" t="t" r="r" b="b"/>
              <a:pathLst>
                <a:path w="6235" h="8592" extrusionOk="0">
                  <a:moveTo>
                    <a:pt x="6111" y="0"/>
                  </a:moveTo>
                  <a:cubicBezTo>
                    <a:pt x="6099" y="13"/>
                    <a:pt x="6074" y="25"/>
                    <a:pt x="6049" y="37"/>
                  </a:cubicBezTo>
                  <a:cubicBezTo>
                    <a:pt x="5284" y="346"/>
                    <a:pt x="4556" y="765"/>
                    <a:pt x="3889" y="1259"/>
                  </a:cubicBezTo>
                  <a:cubicBezTo>
                    <a:pt x="3136" y="1876"/>
                    <a:pt x="2531" y="2691"/>
                    <a:pt x="2025" y="3419"/>
                  </a:cubicBezTo>
                  <a:cubicBezTo>
                    <a:pt x="1482" y="4172"/>
                    <a:pt x="1013" y="4962"/>
                    <a:pt x="606" y="5802"/>
                  </a:cubicBezTo>
                  <a:cubicBezTo>
                    <a:pt x="235" y="6592"/>
                    <a:pt x="25" y="7456"/>
                    <a:pt x="13" y="8332"/>
                  </a:cubicBezTo>
                  <a:cubicBezTo>
                    <a:pt x="13" y="8357"/>
                    <a:pt x="13" y="8382"/>
                    <a:pt x="1" y="8419"/>
                  </a:cubicBezTo>
                  <a:cubicBezTo>
                    <a:pt x="75" y="8468"/>
                    <a:pt x="149" y="8517"/>
                    <a:pt x="211" y="8592"/>
                  </a:cubicBezTo>
                  <a:cubicBezTo>
                    <a:pt x="198" y="8382"/>
                    <a:pt x="211" y="8159"/>
                    <a:pt x="223" y="7950"/>
                  </a:cubicBezTo>
                  <a:cubicBezTo>
                    <a:pt x="396" y="6678"/>
                    <a:pt x="1025" y="5567"/>
                    <a:pt x="1766" y="4592"/>
                  </a:cubicBezTo>
                  <a:cubicBezTo>
                    <a:pt x="2605" y="3358"/>
                    <a:pt x="3704" y="2333"/>
                    <a:pt x="4988" y="1593"/>
                  </a:cubicBezTo>
                  <a:cubicBezTo>
                    <a:pt x="5296" y="1395"/>
                    <a:pt x="5642" y="1247"/>
                    <a:pt x="5975" y="1074"/>
                  </a:cubicBezTo>
                  <a:cubicBezTo>
                    <a:pt x="6062" y="1037"/>
                    <a:pt x="6148" y="988"/>
                    <a:pt x="6234" y="938"/>
                  </a:cubicBezTo>
                  <a:cubicBezTo>
                    <a:pt x="6210" y="901"/>
                    <a:pt x="6197" y="852"/>
                    <a:pt x="6197" y="803"/>
                  </a:cubicBezTo>
                  <a:cubicBezTo>
                    <a:pt x="6185" y="741"/>
                    <a:pt x="6185" y="691"/>
                    <a:pt x="6173" y="642"/>
                  </a:cubicBezTo>
                  <a:cubicBezTo>
                    <a:pt x="6025" y="716"/>
                    <a:pt x="5827" y="753"/>
                    <a:pt x="5728" y="803"/>
                  </a:cubicBezTo>
                  <a:cubicBezTo>
                    <a:pt x="5420" y="901"/>
                    <a:pt x="5123" y="1037"/>
                    <a:pt x="4840" y="1210"/>
                  </a:cubicBezTo>
                  <a:cubicBezTo>
                    <a:pt x="4198" y="1568"/>
                    <a:pt x="3617" y="2025"/>
                    <a:pt x="3111" y="2555"/>
                  </a:cubicBezTo>
                  <a:cubicBezTo>
                    <a:pt x="3094" y="2580"/>
                    <a:pt x="3069" y="2591"/>
                    <a:pt x="3044" y="2591"/>
                  </a:cubicBezTo>
                  <a:cubicBezTo>
                    <a:pt x="2982" y="2591"/>
                    <a:pt x="2919" y="2524"/>
                    <a:pt x="2963" y="2444"/>
                  </a:cubicBezTo>
                  <a:cubicBezTo>
                    <a:pt x="3383" y="1975"/>
                    <a:pt x="3864" y="1568"/>
                    <a:pt x="4383" y="1210"/>
                  </a:cubicBezTo>
                  <a:cubicBezTo>
                    <a:pt x="4790" y="926"/>
                    <a:pt x="5210" y="679"/>
                    <a:pt x="5667" y="482"/>
                  </a:cubicBezTo>
                  <a:cubicBezTo>
                    <a:pt x="5790" y="420"/>
                    <a:pt x="5913" y="358"/>
                    <a:pt x="6049" y="309"/>
                  </a:cubicBezTo>
                  <a:cubicBezTo>
                    <a:pt x="6074" y="296"/>
                    <a:pt x="6099" y="296"/>
                    <a:pt x="6136" y="296"/>
                  </a:cubicBezTo>
                  <a:cubicBezTo>
                    <a:pt x="6136" y="198"/>
                    <a:pt x="6123" y="99"/>
                    <a:pt x="6111" y="0"/>
                  </a:cubicBezTo>
                  <a:close/>
                </a:path>
              </a:pathLst>
            </a:custGeom>
            <a:solidFill>
              <a:srgbClr val="C3E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82"/>
            <p:cNvSpPr/>
            <p:nvPr/>
          </p:nvSpPr>
          <p:spPr>
            <a:xfrm>
              <a:off x="2011178" y="499887"/>
              <a:ext cx="505715" cy="768271"/>
            </a:xfrm>
            <a:custGeom>
              <a:avLst/>
              <a:gdLst/>
              <a:ahLst/>
              <a:cxnLst/>
              <a:rect l="l" t="t" r="r" b="b"/>
              <a:pathLst>
                <a:path w="6753" h="10259" extrusionOk="0">
                  <a:moveTo>
                    <a:pt x="50" y="0"/>
                  </a:moveTo>
                  <a:lnTo>
                    <a:pt x="1" y="25"/>
                  </a:lnTo>
                  <a:cubicBezTo>
                    <a:pt x="1309" y="2012"/>
                    <a:pt x="5987" y="9073"/>
                    <a:pt x="6691" y="10209"/>
                  </a:cubicBezTo>
                  <a:lnTo>
                    <a:pt x="6691" y="10221"/>
                  </a:lnTo>
                  <a:cubicBezTo>
                    <a:pt x="6716" y="10233"/>
                    <a:pt x="6740" y="10246"/>
                    <a:pt x="6753" y="10258"/>
                  </a:cubicBezTo>
                  <a:cubicBezTo>
                    <a:pt x="6271" y="9493"/>
                    <a:pt x="5790" y="8715"/>
                    <a:pt x="5284" y="7950"/>
                  </a:cubicBezTo>
                  <a:cubicBezTo>
                    <a:pt x="4469" y="6604"/>
                    <a:pt x="3642" y="5259"/>
                    <a:pt x="2753" y="3975"/>
                  </a:cubicBezTo>
                  <a:cubicBezTo>
                    <a:pt x="1828" y="2667"/>
                    <a:pt x="951" y="1161"/>
                    <a:pt x="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82"/>
            <p:cNvSpPr/>
            <p:nvPr/>
          </p:nvSpPr>
          <p:spPr>
            <a:xfrm>
              <a:off x="1353943" y="488729"/>
              <a:ext cx="1127806" cy="1446827"/>
            </a:xfrm>
            <a:custGeom>
              <a:avLst/>
              <a:gdLst/>
              <a:ahLst/>
              <a:cxnLst/>
              <a:rect l="l" t="t" r="r" b="b"/>
              <a:pathLst>
                <a:path w="15060" h="19320" extrusionOk="0">
                  <a:moveTo>
                    <a:pt x="7845" y="1627"/>
                  </a:moveTo>
                  <a:cubicBezTo>
                    <a:pt x="7938" y="1627"/>
                    <a:pt x="7994" y="1726"/>
                    <a:pt x="7950" y="1816"/>
                  </a:cubicBezTo>
                  <a:cubicBezTo>
                    <a:pt x="7937" y="1840"/>
                    <a:pt x="7913" y="1853"/>
                    <a:pt x="7876" y="1865"/>
                  </a:cubicBezTo>
                  <a:cubicBezTo>
                    <a:pt x="7703" y="1902"/>
                    <a:pt x="7518" y="1927"/>
                    <a:pt x="7345" y="1976"/>
                  </a:cubicBezTo>
                  <a:cubicBezTo>
                    <a:pt x="6913" y="2100"/>
                    <a:pt x="6505" y="2272"/>
                    <a:pt x="6110" y="2495"/>
                  </a:cubicBezTo>
                  <a:cubicBezTo>
                    <a:pt x="4617" y="3383"/>
                    <a:pt x="3407" y="4717"/>
                    <a:pt x="2444" y="6111"/>
                  </a:cubicBezTo>
                  <a:cubicBezTo>
                    <a:pt x="2358" y="6198"/>
                    <a:pt x="2308" y="6334"/>
                    <a:pt x="2197" y="6383"/>
                  </a:cubicBezTo>
                  <a:cubicBezTo>
                    <a:pt x="2184" y="6386"/>
                    <a:pt x="2172" y="6387"/>
                    <a:pt x="2159" y="6387"/>
                  </a:cubicBezTo>
                  <a:cubicBezTo>
                    <a:pt x="2052" y="6387"/>
                    <a:pt x="1965" y="6297"/>
                    <a:pt x="1987" y="6198"/>
                  </a:cubicBezTo>
                  <a:lnTo>
                    <a:pt x="1975" y="6198"/>
                  </a:lnTo>
                  <a:cubicBezTo>
                    <a:pt x="2000" y="6124"/>
                    <a:pt x="2037" y="6050"/>
                    <a:pt x="2086" y="5988"/>
                  </a:cubicBezTo>
                  <a:cubicBezTo>
                    <a:pt x="2790" y="4828"/>
                    <a:pt x="3703" y="3815"/>
                    <a:pt x="4765" y="2976"/>
                  </a:cubicBezTo>
                  <a:cubicBezTo>
                    <a:pt x="5641" y="2248"/>
                    <a:pt x="6690" y="1791"/>
                    <a:pt x="7814" y="1631"/>
                  </a:cubicBezTo>
                  <a:cubicBezTo>
                    <a:pt x="7824" y="1628"/>
                    <a:pt x="7835" y="1627"/>
                    <a:pt x="7845" y="1627"/>
                  </a:cubicBezTo>
                  <a:close/>
                  <a:moveTo>
                    <a:pt x="8903" y="3960"/>
                  </a:moveTo>
                  <a:cubicBezTo>
                    <a:pt x="8979" y="3960"/>
                    <a:pt x="9043" y="4047"/>
                    <a:pt x="8999" y="4124"/>
                  </a:cubicBezTo>
                  <a:cubicBezTo>
                    <a:pt x="8986" y="4149"/>
                    <a:pt x="8962" y="4173"/>
                    <a:pt x="8925" y="4186"/>
                  </a:cubicBezTo>
                  <a:cubicBezTo>
                    <a:pt x="8764" y="4248"/>
                    <a:pt x="8591" y="4309"/>
                    <a:pt x="8431" y="4371"/>
                  </a:cubicBezTo>
                  <a:cubicBezTo>
                    <a:pt x="8061" y="4531"/>
                    <a:pt x="7703" y="4717"/>
                    <a:pt x="7357" y="4951"/>
                  </a:cubicBezTo>
                  <a:cubicBezTo>
                    <a:pt x="5950" y="5889"/>
                    <a:pt x="4814" y="7198"/>
                    <a:pt x="3901" y="8654"/>
                  </a:cubicBezTo>
                  <a:cubicBezTo>
                    <a:pt x="3839" y="8728"/>
                    <a:pt x="3802" y="8827"/>
                    <a:pt x="3703" y="8864"/>
                  </a:cubicBezTo>
                  <a:cubicBezTo>
                    <a:pt x="3690" y="8867"/>
                    <a:pt x="3676" y="8868"/>
                    <a:pt x="3663" y="8868"/>
                  </a:cubicBezTo>
                  <a:cubicBezTo>
                    <a:pt x="3514" y="8868"/>
                    <a:pt x="3428" y="8682"/>
                    <a:pt x="3530" y="8568"/>
                  </a:cubicBezTo>
                  <a:cubicBezTo>
                    <a:pt x="4703" y="6469"/>
                    <a:pt x="6579" y="4729"/>
                    <a:pt x="8875" y="3964"/>
                  </a:cubicBezTo>
                  <a:cubicBezTo>
                    <a:pt x="8885" y="3961"/>
                    <a:pt x="8894" y="3960"/>
                    <a:pt x="8903" y="3960"/>
                  </a:cubicBezTo>
                  <a:close/>
                  <a:moveTo>
                    <a:pt x="10226" y="6518"/>
                  </a:moveTo>
                  <a:cubicBezTo>
                    <a:pt x="10306" y="6518"/>
                    <a:pt x="10377" y="6601"/>
                    <a:pt x="10357" y="6692"/>
                  </a:cubicBezTo>
                  <a:cubicBezTo>
                    <a:pt x="10344" y="6753"/>
                    <a:pt x="10270" y="6778"/>
                    <a:pt x="10209" y="6803"/>
                  </a:cubicBezTo>
                  <a:cubicBezTo>
                    <a:pt x="9653" y="7062"/>
                    <a:pt x="9110" y="7346"/>
                    <a:pt x="8591" y="7667"/>
                  </a:cubicBezTo>
                  <a:cubicBezTo>
                    <a:pt x="7345" y="8432"/>
                    <a:pt x="6394" y="9543"/>
                    <a:pt x="5580" y="10753"/>
                  </a:cubicBezTo>
                  <a:cubicBezTo>
                    <a:pt x="5493" y="10864"/>
                    <a:pt x="5419" y="11012"/>
                    <a:pt x="5296" y="11061"/>
                  </a:cubicBezTo>
                  <a:cubicBezTo>
                    <a:pt x="5279" y="11066"/>
                    <a:pt x="5263" y="11069"/>
                    <a:pt x="5247" y="11069"/>
                  </a:cubicBezTo>
                  <a:cubicBezTo>
                    <a:pt x="5142" y="11069"/>
                    <a:pt x="5052" y="10971"/>
                    <a:pt x="5073" y="10864"/>
                  </a:cubicBezTo>
                  <a:cubicBezTo>
                    <a:pt x="5691" y="9778"/>
                    <a:pt x="6505" y="8815"/>
                    <a:pt x="7481" y="8025"/>
                  </a:cubicBezTo>
                  <a:cubicBezTo>
                    <a:pt x="8283" y="7371"/>
                    <a:pt x="9246" y="6963"/>
                    <a:pt x="10171" y="6531"/>
                  </a:cubicBezTo>
                  <a:cubicBezTo>
                    <a:pt x="10189" y="6522"/>
                    <a:pt x="10208" y="6518"/>
                    <a:pt x="10226" y="6518"/>
                  </a:cubicBezTo>
                  <a:close/>
                  <a:moveTo>
                    <a:pt x="11417" y="8597"/>
                  </a:moveTo>
                  <a:cubicBezTo>
                    <a:pt x="11550" y="8597"/>
                    <a:pt x="11626" y="8776"/>
                    <a:pt x="11505" y="8864"/>
                  </a:cubicBezTo>
                  <a:cubicBezTo>
                    <a:pt x="11097" y="9025"/>
                    <a:pt x="10702" y="9234"/>
                    <a:pt x="10332" y="9457"/>
                  </a:cubicBezTo>
                  <a:cubicBezTo>
                    <a:pt x="8949" y="10382"/>
                    <a:pt x="7752" y="11543"/>
                    <a:pt x="6789" y="12901"/>
                  </a:cubicBezTo>
                  <a:cubicBezTo>
                    <a:pt x="6715" y="12999"/>
                    <a:pt x="6666" y="13135"/>
                    <a:pt x="6542" y="13184"/>
                  </a:cubicBezTo>
                  <a:cubicBezTo>
                    <a:pt x="6530" y="13187"/>
                    <a:pt x="6517" y="13188"/>
                    <a:pt x="6504" y="13188"/>
                  </a:cubicBezTo>
                  <a:cubicBezTo>
                    <a:pt x="6395" y="13188"/>
                    <a:pt x="6297" y="13096"/>
                    <a:pt x="6308" y="12975"/>
                  </a:cubicBezTo>
                  <a:cubicBezTo>
                    <a:pt x="6653" y="12259"/>
                    <a:pt x="7283" y="11629"/>
                    <a:pt x="7826" y="11049"/>
                  </a:cubicBezTo>
                  <a:cubicBezTo>
                    <a:pt x="8838" y="10024"/>
                    <a:pt x="10036" y="9136"/>
                    <a:pt x="11369" y="8605"/>
                  </a:cubicBezTo>
                  <a:cubicBezTo>
                    <a:pt x="11385" y="8600"/>
                    <a:pt x="11401" y="8597"/>
                    <a:pt x="11417" y="8597"/>
                  </a:cubicBezTo>
                  <a:close/>
                  <a:moveTo>
                    <a:pt x="12508" y="10555"/>
                  </a:moveTo>
                  <a:cubicBezTo>
                    <a:pt x="12606" y="10555"/>
                    <a:pt x="12673" y="10693"/>
                    <a:pt x="12579" y="10777"/>
                  </a:cubicBezTo>
                  <a:cubicBezTo>
                    <a:pt x="12122" y="11037"/>
                    <a:pt x="11677" y="11321"/>
                    <a:pt x="11258" y="11654"/>
                  </a:cubicBezTo>
                  <a:cubicBezTo>
                    <a:pt x="10011" y="12666"/>
                    <a:pt x="9147" y="13802"/>
                    <a:pt x="8295" y="15098"/>
                  </a:cubicBezTo>
                  <a:cubicBezTo>
                    <a:pt x="8233" y="15172"/>
                    <a:pt x="8196" y="15283"/>
                    <a:pt x="8098" y="15320"/>
                  </a:cubicBezTo>
                  <a:cubicBezTo>
                    <a:pt x="8084" y="15323"/>
                    <a:pt x="8070" y="15324"/>
                    <a:pt x="8056" y="15324"/>
                  </a:cubicBezTo>
                  <a:cubicBezTo>
                    <a:pt x="7940" y="15324"/>
                    <a:pt x="7852" y="15232"/>
                    <a:pt x="7863" y="15110"/>
                  </a:cubicBezTo>
                  <a:cubicBezTo>
                    <a:pt x="8135" y="14530"/>
                    <a:pt x="8579" y="14012"/>
                    <a:pt x="8974" y="13493"/>
                  </a:cubicBezTo>
                  <a:cubicBezTo>
                    <a:pt x="9937" y="12308"/>
                    <a:pt x="11122" y="11321"/>
                    <a:pt x="12455" y="10568"/>
                  </a:cubicBezTo>
                  <a:cubicBezTo>
                    <a:pt x="12473" y="10559"/>
                    <a:pt x="12491" y="10555"/>
                    <a:pt x="12508" y="10555"/>
                  </a:cubicBezTo>
                  <a:close/>
                  <a:moveTo>
                    <a:pt x="8066" y="0"/>
                  </a:moveTo>
                  <a:cubicBezTo>
                    <a:pt x="6661" y="0"/>
                    <a:pt x="5157" y="545"/>
                    <a:pt x="3370" y="1705"/>
                  </a:cubicBezTo>
                  <a:cubicBezTo>
                    <a:pt x="2679" y="2124"/>
                    <a:pt x="2037" y="2643"/>
                    <a:pt x="1481" y="3248"/>
                  </a:cubicBezTo>
                  <a:cubicBezTo>
                    <a:pt x="1309" y="3445"/>
                    <a:pt x="1148" y="3655"/>
                    <a:pt x="1000" y="3890"/>
                  </a:cubicBezTo>
                  <a:cubicBezTo>
                    <a:pt x="642" y="4470"/>
                    <a:pt x="321" y="5075"/>
                    <a:pt x="49" y="5716"/>
                  </a:cubicBezTo>
                  <a:cubicBezTo>
                    <a:pt x="37" y="5729"/>
                    <a:pt x="25" y="5753"/>
                    <a:pt x="0" y="5766"/>
                  </a:cubicBezTo>
                  <a:cubicBezTo>
                    <a:pt x="86" y="5852"/>
                    <a:pt x="161" y="5926"/>
                    <a:pt x="235" y="6013"/>
                  </a:cubicBezTo>
                  <a:cubicBezTo>
                    <a:pt x="1025" y="7000"/>
                    <a:pt x="1654" y="8099"/>
                    <a:pt x="2333" y="9173"/>
                  </a:cubicBezTo>
                  <a:cubicBezTo>
                    <a:pt x="3567" y="11135"/>
                    <a:pt x="4827" y="13086"/>
                    <a:pt x="6036" y="15073"/>
                  </a:cubicBezTo>
                  <a:cubicBezTo>
                    <a:pt x="6876" y="16406"/>
                    <a:pt x="7641" y="17789"/>
                    <a:pt x="8505" y="19097"/>
                  </a:cubicBezTo>
                  <a:cubicBezTo>
                    <a:pt x="8542" y="19171"/>
                    <a:pt x="8604" y="19245"/>
                    <a:pt x="8653" y="19319"/>
                  </a:cubicBezTo>
                  <a:cubicBezTo>
                    <a:pt x="8715" y="19270"/>
                    <a:pt x="8777" y="19221"/>
                    <a:pt x="8838" y="19159"/>
                  </a:cubicBezTo>
                  <a:cubicBezTo>
                    <a:pt x="8838" y="18431"/>
                    <a:pt x="8986" y="17715"/>
                    <a:pt x="9246" y="17036"/>
                  </a:cubicBezTo>
                  <a:cubicBezTo>
                    <a:pt x="9307" y="16851"/>
                    <a:pt x="9381" y="16665"/>
                    <a:pt x="9468" y="16480"/>
                  </a:cubicBezTo>
                  <a:cubicBezTo>
                    <a:pt x="9875" y="15616"/>
                    <a:pt x="10369" y="14802"/>
                    <a:pt x="10924" y="14036"/>
                  </a:cubicBezTo>
                  <a:cubicBezTo>
                    <a:pt x="11455" y="13283"/>
                    <a:pt x="12072" y="12444"/>
                    <a:pt x="12875" y="11790"/>
                  </a:cubicBezTo>
                  <a:cubicBezTo>
                    <a:pt x="13541" y="11284"/>
                    <a:pt x="14282" y="10864"/>
                    <a:pt x="15060" y="10543"/>
                  </a:cubicBezTo>
                  <a:cubicBezTo>
                    <a:pt x="14183" y="9136"/>
                    <a:pt x="8851" y="1050"/>
                    <a:pt x="8159" y="1"/>
                  </a:cubicBezTo>
                  <a:cubicBezTo>
                    <a:pt x="8128" y="1"/>
                    <a:pt x="8097" y="0"/>
                    <a:pt x="8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82"/>
            <p:cNvSpPr/>
            <p:nvPr/>
          </p:nvSpPr>
          <p:spPr>
            <a:xfrm>
              <a:off x="1275309" y="1947139"/>
              <a:ext cx="685071" cy="251023"/>
            </a:xfrm>
            <a:custGeom>
              <a:avLst/>
              <a:gdLst/>
              <a:ahLst/>
              <a:cxnLst/>
              <a:rect l="l" t="t" r="r" b="b"/>
              <a:pathLst>
                <a:path w="9148" h="3352" extrusionOk="0">
                  <a:moveTo>
                    <a:pt x="6424" y="0"/>
                  </a:moveTo>
                  <a:cubicBezTo>
                    <a:pt x="6065" y="0"/>
                    <a:pt x="5705" y="19"/>
                    <a:pt x="5346" y="55"/>
                  </a:cubicBezTo>
                  <a:cubicBezTo>
                    <a:pt x="4605" y="179"/>
                    <a:pt x="3877" y="376"/>
                    <a:pt x="3173" y="672"/>
                  </a:cubicBezTo>
                  <a:cubicBezTo>
                    <a:pt x="2149" y="1067"/>
                    <a:pt x="976" y="1611"/>
                    <a:pt x="161" y="2610"/>
                  </a:cubicBezTo>
                  <a:cubicBezTo>
                    <a:pt x="124" y="2660"/>
                    <a:pt x="63" y="2697"/>
                    <a:pt x="13" y="2722"/>
                  </a:cubicBezTo>
                  <a:lnTo>
                    <a:pt x="13" y="2783"/>
                  </a:lnTo>
                  <a:cubicBezTo>
                    <a:pt x="495" y="2327"/>
                    <a:pt x="1124" y="2018"/>
                    <a:pt x="1717" y="1722"/>
                  </a:cubicBezTo>
                  <a:cubicBezTo>
                    <a:pt x="2112" y="1536"/>
                    <a:pt x="2482" y="1290"/>
                    <a:pt x="2889" y="1129"/>
                  </a:cubicBezTo>
                  <a:cubicBezTo>
                    <a:pt x="2897" y="1127"/>
                    <a:pt x="2905" y="1126"/>
                    <a:pt x="2913" y="1126"/>
                  </a:cubicBezTo>
                  <a:cubicBezTo>
                    <a:pt x="2999" y="1126"/>
                    <a:pt x="3055" y="1246"/>
                    <a:pt x="2976" y="1314"/>
                  </a:cubicBezTo>
                  <a:cubicBezTo>
                    <a:pt x="2766" y="1401"/>
                    <a:pt x="2457" y="1536"/>
                    <a:pt x="2186" y="1685"/>
                  </a:cubicBezTo>
                  <a:cubicBezTo>
                    <a:pt x="1482" y="2043"/>
                    <a:pt x="754" y="2413"/>
                    <a:pt x="223" y="2907"/>
                  </a:cubicBezTo>
                  <a:cubicBezTo>
                    <a:pt x="137" y="2956"/>
                    <a:pt x="87" y="3055"/>
                    <a:pt x="1" y="3092"/>
                  </a:cubicBezTo>
                  <a:lnTo>
                    <a:pt x="1" y="3351"/>
                  </a:lnTo>
                  <a:cubicBezTo>
                    <a:pt x="112" y="3215"/>
                    <a:pt x="235" y="3079"/>
                    <a:pt x="359" y="2956"/>
                  </a:cubicBezTo>
                  <a:cubicBezTo>
                    <a:pt x="964" y="2302"/>
                    <a:pt x="1803" y="1981"/>
                    <a:pt x="2618" y="1672"/>
                  </a:cubicBezTo>
                  <a:cubicBezTo>
                    <a:pt x="3891" y="1153"/>
                    <a:pt x="5250" y="891"/>
                    <a:pt x="6620" y="891"/>
                  </a:cubicBezTo>
                  <a:cubicBezTo>
                    <a:pt x="6977" y="891"/>
                    <a:pt x="7334" y="908"/>
                    <a:pt x="7691" y="944"/>
                  </a:cubicBezTo>
                  <a:cubicBezTo>
                    <a:pt x="8098" y="993"/>
                    <a:pt x="8506" y="1055"/>
                    <a:pt x="8913" y="1154"/>
                  </a:cubicBezTo>
                  <a:lnTo>
                    <a:pt x="8913" y="1141"/>
                  </a:lnTo>
                  <a:cubicBezTo>
                    <a:pt x="8938" y="1067"/>
                    <a:pt x="8963" y="981"/>
                    <a:pt x="8987" y="919"/>
                  </a:cubicBezTo>
                  <a:cubicBezTo>
                    <a:pt x="8666" y="845"/>
                    <a:pt x="8333" y="759"/>
                    <a:pt x="8012" y="709"/>
                  </a:cubicBezTo>
                  <a:cubicBezTo>
                    <a:pt x="7604" y="634"/>
                    <a:pt x="7179" y="600"/>
                    <a:pt x="6747" y="600"/>
                  </a:cubicBezTo>
                  <a:cubicBezTo>
                    <a:pt x="5976" y="600"/>
                    <a:pt x="5184" y="708"/>
                    <a:pt x="4432" y="882"/>
                  </a:cubicBezTo>
                  <a:cubicBezTo>
                    <a:pt x="4358" y="907"/>
                    <a:pt x="4272" y="919"/>
                    <a:pt x="4198" y="919"/>
                  </a:cubicBezTo>
                  <a:cubicBezTo>
                    <a:pt x="4087" y="895"/>
                    <a:pt x="4050" y="759"/>
                    <a:pt x="4148" y="697"/>
                  </a:cubicBezTo>
                  <a:cubicBezTo>
                    <a:pt x="4506" y="574"/>
                    <a:pt x="4889" y="574"/>
                    <a:pt x="5259" y="512"/>
                  </a:cubicBezTo>
                  <a:cubicBezTo>
                    <a:pt x="5801" y="437"/>
                    <a:pt x="6343" y="401"/>
                    <a:pt x="6885" y="401"/>
                  </a:cubicBezTo>
                  <a:cubicBezTo>
                    <a:pt x="7146" y="401"/>
                    <a:pt x="7406" y="410"/>
                    <a:pt x="7666" y="426"/>
                  </a:cubicBezTo>
                  <a:cubicBezTo>
                    <a:pt x="8148" y="487"/>
                    <a:pt x="8629" y="475"/>
                    <a:pt x="9086" y="648"/>
                  </a:cubicBezTo>
                  <a:cubicBezTo>
                    <a:pt x="9111" y="598"/>
                    <a:pt x="9123" y="561"/>
                    <a:pt x="9148" y="512"/>
                  </a:cubicBezTo>
                  <a:cubicBezTo>
                    <a:pt x="9111" y="512"/>
                    <a:pt x="9086" y="487"/>
                    <a:pt x="9061" y="475"/>
                  </a:cubicBezTo>
                  <a:cubicBezTo>
                    <a:pt x="8543" y="129"/>
                    <a:pt x="7852" y="68"/>
                    <a:pt x="7197" y="31"/>
                  </a:cubicBezTo>
                  <a:cubicBezTo>
                    <a:pt x="6940" y="10"/>
                    <a:pt x="6682" y="0"/>
                    <a:pt x="64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82"/>
            <p:cNvSpPr/>
            <p:nvPr/>
          </p:nvSpPr>
          <p:spPr>
            <a:xfrm>
              <a:off x="760441" y="1269908"/>
              <a:ext cx="1827629" cy="1012329"/>
            </a:xfrm>
            <a:custGeom>
              <a:avLst/>
              <a:gdLst/>
              <a:ahLst/>
              <a:cxnLst/>
              <a:rect l="l" t="t" r="r" b="b"/>
              <a:pathLst>
                <a:path w="24405" h="13518" extrusionOk="0">
                  <a:moveTo>
                    <a:pt x="23466" y="1"/>
                  </a:moveTo>
                  <a:cubicBezTo>
                    <a:pt x="23602" y="433"/>
                    <a:pt x="23701" y="865"/>
                    <a:pt x="23775" y="1309"/>
                  </a:cubicBezTo>
                  <a:cubicBezTo>
                    <a:pt x="23775" y="1359"/>
                    <a:pt x="23762" y="1408"/>
                    <a:pt x="23725" y="1433"/>
                  </a:cubicBezTo>
                  <a:cubicBezTo>
                    <a:pt x="23750" y="1482"/>
                    <a:pt x="23762" y="1544"/>
                    <a:pt x="23750" y="1593"/>
                  </a:cubicBezTo>
                  <a:cubicBezTo>
                    <a:pt x="23725" y="1667"/>
                    <a:pt x="23664" y="1717"/>
                    <a:pt x="23590" y="1741"/>
                  </a:cubicBezTo>
                  <a:cubicBezTo>
                    <a:pt x="23269" y="1914"/>
                    <a:pt x="22923" y="2062"/>
                    <a:pt x="22602" y="2247"/>
                  </a:cubicBezTo>
                  <a:cubicBezTo>
                    <a:pt x="21874" y="2642"/>
                    <a:pt x="21207" y="3124"/>
                    <a:pt x="20602" y="3692"/>
                  </a:cubicBezTo>
                  <a:cubicBezTo>
                    <a:pt x="19812" y="4408"/>
                    <a:pt x="19393" y="5086"/>
                    <a:pt x="18788" y="5938"/>
                  </a:cubicBezTo>
                  <a:cubicBezTo>
                    <a:pt x="18380" y="6531"/>
                    <a:pt x="18084" y="7185"/>
                    <a:pt x="17887" y="7876"/>
                  </a:cubicBezTo>
                  <a:cubicBezTo>
                    <a:pt x="17739" y="8432"/>
                    <a:pt x="17640" y="8802"/>
                    <a:pt x="17701" y="9357"/>
                  </a:cubicBezTo>
                  <a:cubicBezTo>
                    <a:pt x="17701" y="9394"/>
                    <a:pt x="17689" y="9419"/>
                    <a:pt x="17664" y="9444"/>
                  </a:cubicBezTo>
                  <a:cubicBezTo>
                    <a:pt x="17677" y="9506"/>
                    <a:pt x="17664" y="9555"/>
                    <a:pt x="17640" y="9604"/>
                  </a:cubicBezTo>
                  <a:cubicBezTo>
                    <a:pt x="17541" y="9728"/>
                    <a:pt x="17442" y="9851"/>
                    <a:pt x="17306" y="9938"/>
                  </a:cubicBezTo>
                  <a:cubicBezTo>
                    <a:pt x="16911" y="10259"/>
                    <a:pt x="16430" y="10481"/>
                    <a:pt x="15924" y="10579"/>
                  </a:cubicBezTo>
                  <a:cubicBezTo>
                    <a:pt x="15893" y="10597"/>
                    <a:pt x="15861" y="10603"/>
                    <a:pt x="15830" y="10603"/>
                  </a:cubicBezTo>
                  <a:cubicBezTo>
                    <a:pt x="15750" y="10603"/>
                    <a:pt x="15671" y="10560"/>
                    <a:pt x="15591" y="10542"/>
                  </a:cubicBezTo>
                  <a:cubicBezTo>
                    <a:pt x="15270" y="10481"/>
                    <a:pt x="14961" y="10431"/>
                    <a:pt x="14640" y="10394"/>
                  </a:cubicBezTo>
                  <a:cubicBezTo>
                    <a:pt x="14247" y="10348"/>
                    <a:pt x="13850" y="10326"/>
                    <a:pt x="13455" y="10326"/>
                  </a:cubicBezTo>
                  <a:cubicBezTo>
                    <a:pt x="13008" y="10326"/>
                    <a:pt x="12561" y="10354"/>
                    <a:pt x="12122" y="10407"/>
                  </a:cubicBezTo>
                  <a:cubicBezTo>
                    <a:pt x="11085" y="10579"/>
                    <a:pt x="10073" y="10876"/>
                    <a:pt x="9110" y="11283"/>
                  </a:cubicBezTo>
                  <a:cubicBezTo>
                    <a:pt x="8666" y="11456"/>
                    <a:pt x="8234" y="11690"/>
                    <a:pt x="7851" y="11962"/>
                  </a:cubicBezTo>
                  <a:cubicBezTo>
                    <a:pt x="7505" y="12258"/>
                    <a:pt x="7197" y="12592"/>
                    <a:pt x="6925" y="12950"/>
                  </a:cubicBezTo>
                  <a:cubicBezTo>
                    <a:pt x="6888" y="13011"/>
                    <a:pt x="6826" y="13048"/>
                    <a:pt x="6765" y="13048"/>
                  </a:cubicBezTo>
                  <a:cubicBezTo>
                    <a:pt x="6725" y="13083"/>
                    <a:pt x="6676" y="13100"/>
                    <a:pt x="6629" y="13100"/>
                  </a:cubicBezTo>
                  <a:cubicBezTo>
                    <a:pt x="6560" y="13100"/>
                    <a:pt x="6493" y="13065"/>
                    <a:pt x="6456" y="12999"/>
                  </a:cubicBezTo>
                  <a:cubicBezTo>
                    <a:pt x="5950" y="12147"/>
                    <a:pt x="5419" y="11332"/>
                    <a:pt x="4925" y="10481"/>
                  </a:cubicBezTo>
                  <a:cubicBezTo>
                    <a:pt x="4395" y="9493"/>
                    <a:pt x="3765" y="8567"/>
                    <a:pt x="3197" y="7617"/>
                  </a:cubicBezTo>
                  <a:cubicBezTo>
                    <a:pt x="2185" y="5876"/>
                    <a:pt x="1185" y="4124"/>
                    <a:pt x="136" y="2408"/>
                  </a:cubicBezTo>
                  <a:cubicBezTo>
                    <a:pt x="87" y="2457"/>
                    <a:pt x="50" y="2494"/>
                    <a:pt x="0" y="2531"/>
                  </a:cubicBezTo>
                  <a:cubicBezTo>
                    <a:pt x="74" y="2642"/>
                    <a:pt x="148" y="2766"/>
                    <a:pt x="235" y="2877"/>
                  </a:cubicBezTo>
                  <a:cubicBezTo>
                    <a:pt x="642" y="3469"/>
                    <a:pt x="951" y="4111"/>
                    <a:pt x="1333" y="4728"/>
                  </a:cubicBezTo>
                  <a:cubicBezTo>
                    <a:pt x="1778" y="5481"/>
                    <a:pt x="2247" y="6234"/>
                    <a:pt x="2691" y="7000"/>
                  </a:cubicBezTo>
                  <a:cubicBezTo>
                    <a:pt x="3210" y="7938"/>
                    <a:pt x="3691" y="8888"/>
                    <a:pt x="4234" y="9827"/>
                  </a:cubicBezTo>
                  <a:cubicBezTo>
                    <a:pt x="4938" y="11012"/>
                    <a:pt x="5740" y="12147"/>
                    <a:pt x="6493" y="13320"/>
                  </a:cubicBezTo>
                  <a:cubicBezTo>
                    <a:pt x="6530" y="13394"/>
                    <a:pt x="6567" y="13456"/>
                    <a:pt x="6617" y="13517"/>
                  </a:cubicBezTo>
                  <a:cubicBezTo>
                    <a:pt x="6654" y="13493"/>
                    <a:pt x="6678" y="13468"/>
                    <a:pt x="6715" y="13456"/>
                  </a:cubicBezTo>
                  <a:cubicBezTo>
                    <a:pt x="6814" y="13394"/>
                    <a:pt x="6913" y="13307"/>
                    <a:pt x="6999" y="13221"/>
                  </a:cubicBezTo>
                  <a:cubicBezTo>
                    <a:pt x="8184" y="12011"/>
                    <a:pt x="9740" y="11209"/>
                    <a:pt x="11357" y="10752"/>
                  </a:cubicBezTo>
                  <a:cubicBezTo>
                    <a:pt x="12125" y="10614"/>
                    <a:pt x="12904" y="10546"/>
                    <a:pt x="13682" y="10546"/>
                  </a:cubicBezTo>
                  <a:cubicBezTo>
                    <a:pt x="14367" y="10546"/>
                    <a:pt x="15051" y="10599"/>
                    <a:pt x="15726" y="10703"/>
                  </a:cubicBezTo>
                  <a:cubicBezTo>
                    <a:pt x="15899" y="10703"/>
                    <a:pt x="16060" y="10678"/>
                    <a:pt x="16220" y="10629"/>
                  </a:cubicBezTo>
                  <a:cubicBezTo>
                    <a:pt x="16825" y="10468"/>
                    <a:pt x="17566" y="10012"/>
                    <a:pt x="17850" y="9629"/>
                  </a:cubicBezTo>
                  <a:cubicBezTo>
                    <a:pt x="17899" y="9580"/>
                    <a:pt x="17924" y="9506"/>
                    <a:pt x="17973" y="9456"/>
                  </a:cubicBezTo>
                  <a:cubicBezTo>
                    <a:pt x="17936" y="8962"/>
                    <a:pt x="17998" y="8481"/>
                    <a:pt x="18158" y="8024"/>
                  </a:cubicBezTo>
                  <a:cubicBezTo>
                    <a:pt x="19022" y="5346"/>
                    <a:pt x="20627" y="3741"/>
                    <a:pt x="22997" y="2334"/>
                  </a:cubicBezTo>
                  <a:cubicBezTo>
                    <a:pt x="23306" y="2161"/>
                    <a:pt x="23602" y="1926"/>
                    <a:pt x="23960" y="1852"/>
                  </a:cubicBezTo>
                  <a:lnTo>
                    <a:pt x="24022" y="1828"/>
                  </a:lnTo>
                  <a:lnTo>
                    <a:pt x="24034" y="1828"/>
                  </a:lnTo>
                  <a:cubicBezTo>
                    <a:pt x="24145" y="1766"/>
                    <a:pt x="24268" y="1704"/>
                    <a:pt x="24392" y="1630"/>
                  </a:cubicBezTo>
                  <a:lnTo>
                    <a:pt x="24404" y="1605"/>
                  </a:lnTo>
                  <a:lnTo>
                    <a:pt x="24404" y="1593"/>
                  </a:lnTo>
                  <a:cubicBezTo>
                    <a:pt x="24096" y="1050"/>
                    <a:pt x="23787" y="532"/>
                    <a:pt x="234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82"/>
            <p:cNvSpPr/>
            <p:nvPr/>
          </p:nvSpPr>
          <p:spPr>
            <a:xfrm>
              <a:off x="774295" y="1349441"/>
              <a:ext cx="485346" cy="860682"/>
            </a:xfrm>
            <a:custGeom>
              <a:avLst/>
              <a:gdLst/>
              <a:ahLst/>
              <a:cxnLst/>
              <a:rect l="l" t="t" r="r" b="b"/>
              <a:pathLst>
                <a:path w="6481" h="11493" extrusionOk="0">
                  <a:moveTo>
                    <a:pt x="50" y="0"/>
                  </a:moveTo>
                  <a:lnTo>
                    <a:pt x="50" y="62"/>
                  </a:lnTo>
                  <a:cubicBezTo>
                    <a:pt x="50" y="124"/>
                    <a:pt x="37" y="173"/>
                    <a:pt x="37" y="223"/>
                  </a:cubicBezTo>
                  <a:cubicBezTo>
                    <a:pt x="50" y="223"/>
                    <a:pt x="50" y="235"/>
                    <a:pt x="62" y="235"/>
                  </a:cubicBezTo>
                  <a:cubicBezTo>
                    <a:pt x="297" y="556"/>
                    <a:pt x="457" y="939"/>
                    <a:pt x="679" y="1272"/>
                  </a:cubicBezTo>
                  <a:cubicBezTo>
                    <a:pt x="926" y="1679"/>
                    <a:pt x="1198" y="2062"/>
                    <a:pt x="1432" y="2469"/>
                  </a:cubicBezTo>
                  <a:cubicBezTo>
                    <a:pt x="3033" y="5341"/>
                    <a:pt x="3578" y="6323"/>
                    <a:pt x="3563" y="6323"/>
                  </a:cubicBezTo>
                  <a:cubicBezTo>
                    <a:pt x="3539" y="6323"/>
                    <a:pt x="2241" y="4093"/>
                    <a:pt x="1358" y="2728"/>
                  </a:cubicBezTo>
                  <a:cubicBezTo>
                    <a:pt x="889" y="2012"/>
                    <a:pt x="408" y="1309"/>
                    <a:pt x="13" y="568"/>
                  </a:cubicBezTo>
                  <a:cubicBezTo>
                    <a:pt x="13" y="605"/>
                    <a:pt x="13" y="642"/>
                    <a:pt x="0" y="692"/>
                  </a:cubicBezTo>
                  <a:cubicBezTo>
                    <a:pt x="62" y="778"/>
                    <a:pt x="124" y="877"/>
                    <a:pt x="186" y="988"/>
                  </a:cubicBezTo>
                  <a:cubicBezTo>
                    <a:pt x="692" y="1852"/>
                    <a:pt x="1247" y="2691"/>
                    <a:pt x="1741" y="3568"/>
                  </a:cubicBezTo>
                  <a:cubicBezTo>
                    <a:pt x="2593" y="5037"/>
                    <a:pt x="3420" y="6530"/>
                    <a:pt x="4345" y="7962"/>
                  </a:cubicBezTo>
                  <a:cubicBezTo>
                    <a:pt x="4679" y="8505"/>
                    <a:pt x="4975" y="9048"/>
                    <a:pt x="5296" y="9604"/>
                  </a:cubicBezTo>
                  <a:cubicBezTo>
                    <a:pt x="5691" y="10221"/>
                    <a:pt x="6074" y="10838"/>
                    <a:pt x="6444" y="11480"/>
                  </a:cubicBezTo>
                  <a:cubicBezTo>
                    <a:pt x="6456" y="11480"/>
                    <a:pt x="6456" y="11493"/>
                    <a:pt x="6456" y="11493"/>
                  </a:cubicBezTo>
                  <a:cubicBezTo>
                    <a:pt x="6456" y="11283"/>
                    <a:pt x="6469" y="11073"/>
                    <a:pt x="6481" y="10851"/>
                  </a:cubicBezTo>
                  <a:cubicBezTo>
                    <a:pt x="6481" y="10801"/>
                    <a:pt x="6481" y="10752"/>
                    <a:pt x="6481" y="10703"/>
                  </a:cubicBezTo>
                  <a:cubicBezTo>
                    <a:pt x="6382" y="10678"/>
                    <a:pt x="6296" y="10616"/>
                    <a:pt x="6246" y="10530"/>
                  </a:cubicBezTo>
                  <a:cubicBezTo>
                    <a:pt x="4321" y="7246"/>
                    <a:pt x="2148" y="3543"/>
                    <a:pt x="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82"/>
            <p:cNvSpPr/>
            <p:nvPr/>
          </p:nvSpPr>
          <p:spPr>
            <a:xfrm>
              <a:off x="720000" y="457200"/>
              <a:ext cx="1896676" cy="1849272"/>
            </a:xfrm>
            <a:custGeom>
              <a:avLst/>
              <a:gdLst/>
              <a:ahLst/>
              <a:cxnLst/>
              <a:rect l="l" t="t" r="r" b="b"/>
              <a:pathLst>
                <a:path w="25327" h="24694" extrusionOk="0">
                  <a:moveTo>
                    <a:pt x="17291" y="570"/>
                  </a:moveTo>
                  <a:cubicBezTo>
                    <a:pt x="18192" y="1731"/>
                    <a:pt x="19056" y="3237"/>
                    <a:pt x="19994" y="4545"/>
                  </a:cubicBezTo>
                  <a:cubicBezTo>
                    <a:pt x="20883" y="5841"/>
                    <a:pt x="21710" y="7174"/>
                    <a:pt x="22525" y="8520"/>
                  </a:cubicBezTo>
                  <a:cubicBezTo>
                    <a:pt x="23029" y="9283"/>
                    <a:pt x="23510" y="10046"/>
                    <a:pt x="23990" y="10834"/>
                  </a:cubicBezTo>
                  <a:lnTo>
                    <a:pt x="23990" y="10834"/>
                  </a:lnTo>
                  <a:cubicBezTo>
                    <a:pt x="23976" y="10816"/>
                    <a:pt x="23954" y="10814"/>
                    <a:pt x="23932" y="10803"/>
                  </a:cubicBezTo>
                  <a:cubicBezTo>
                    <a:pt x="23228" y="9668"/>
                    <a:pt x="18562" y="2607"/>
                    <a:pt x="17242" y="607"/>
                  </a:cubicBezTo>
                  <a:lnTo>
                    <a:pt x="17291" y="570"/>
                  </a:lnTo>
                  <a:close/>
                  <a:moveTo>
                    <a:pt x="16531" y="421"/>
                  </a:moveTo>
                  <a:cubicBezTo>
                    <a:pt x="16562" y="421"/>
                    <a:pt x="16593" y="422"/>
                    <a:pt x="16624" y="422"/>
                  </a:cubicBezTo>
                  <a:cubicBezTo>
                    <a:pt x="17328" y="1471"/>
                    <a:pt x="22661" y="9557"/>
                    <a:pt x="23549" y="10964"/>
                  </a:cubicBezTo>
                  <a:cubicBezTo>
                    <a:pt x="22772" y="11285"/>
                    <a:pt x="22031" y="11705"/>
                    <a:pt x="21364" y="12223"/>
                  </a:cubicBezTo>
                  <a:cubicBezTo>
                    <a:pt x="20562" y="12865"/>
                    <a:pt x="19933" y="13717"/>
                    <a:pt x="19414" y="14457"/>
                  </a:cubicBezTo>
                  <a:cubicBezTo>
                    <a:pt x="18859" y="15223"/>
                    <a:pt x="18365" y="16050"/>
                    <a:pt x="17958" y="16901"/>
                  </a:cubicBezTo>
                  <a:cubicBezTo>
                    <a:pt x="17563" y="17741"/>
                    <a:pt x="17340" y="18654"/>
                    <a:pt x="17316" y="19592"/>
                  </a:cubicBezTo>
                  <a:cubicBezTo>
                    <a:pt x="17266" y="19642"/>
                    <a:pt x="17205" y="19691"/>
                    <a:pt x="17143" y="19740"/>
                  </a:cubicBezTo>
                  <a:cubicBezTo>
                    <a:pt x="17093" y="19666"/>
                    <a:pt x="17032" y="19592"/>
                    <a:pt x="16995" y="19518"/>
                  </a:cubicBezTo>
                  <a:cubicBezTo>
                    <a:pt x="16118" y="18210"/>
                    <a:pt x="15353" y="16827"/>
                    <a:pt x="14526" y="15494"/>
                  </a:cubicBezTo>
                  <a:cubicBezTo>
                    <a:pt x="13316" y="13519"/>
                    <a:pt x="12057" y="11556"/>
                    <a:pt x="10823" y="9594"/>
                  </a:cubicBezTo>
                  <a:cubicBezTo>
                    <a:pt x="10144" y="8532"/>
                    <a:pt x="9514" y="7421"/>
                    <a:pt x="8724" y="6434"/>
                  </a:cubicBezTo>
                  <a:cubicBezTo>
                    <a:pt x="8650" y="6360"/>
                    <a:pt x="8576" y="6286"/>
                    <a:pt x="8490" y="6199"/>
                  </a:cubicBezTo>
                  <a:cubicBezTo>
                    <a:pt x="8502" y="6174"/>
                    <a:pt x="8502" y="6162"/>
                    <a:pt x="8514" y="6137"/>
                  </a:cubicBezTo>
                  <a:cubicBezTo>
                    <a:pt x="8971" y="5162"/>
                    <a:pt x="9366" y="4360"/>
                    <a:pt x="9959" y="3669"/>
                  </a:cubicBezTo>
                  <a:cubicBezTo>
                    <a:pt x="10514" y="3064"/>
                    <a:pt x="11144" y="2545"/>
                    <a:pt x="11847" y="2126"/>
                  </a:cubicBezTo>
                  <a:cubicBezTo>
                    <a:pt x="13635" y="966"/>
                    <a:pt x="15126" y="421"/>
                    <a:pt x="16531" y="421"/>
                  </a:cubicBezTo>
                  <a:close/>
                  <a:moveTo>
                    <a:pt x="23833" y="11285"/>
                  </a:moveTo>
                  <a:cubicBezTo>
                    <a:pt x="23846" y="11371"/>
                    <a:pt x="23846" y="11470"/>
                    <a:pt x="23858" y="11569"/>
                  </a:cubicBezTo>
                  <a:cubicBezTo>
                    <a:pt x="23821" y="11569"/>
                    <a:pt x="23796" y="11569"/>
                    <a:pt x="23772" y="11581"/>
                  </a:cubicBezTo>
                  <a:cubicBezTo>
                    <a:pt x="23636" y="11630"/>
                    <a:pt x="23512" y="11692"/>
                    <a:pt x="23389" y="11754"/>
                  </a:cubicBezTo>
                  <a:cubicBezTo>
                    <a:pt x="22932" y="11951"/>
                    <a:pt x="22512" y="12198"/>
                    <a:pt x="22105" y="12495"/>
                  </a:cubicBezTo>
                  <a:cubicBezTo>
                    <a:pt x="21587" y="12840"/>
                    <a:pt x="21105" y="13260"/>
                    <a:pt x="20686" y="13729"/>
                  </a:cubicBezTo>
                  <a:cubicBezTo>
                    <a:pt x="20642" y="13799"/>
                    <a:pt x="20703" y="13869"/>
                    <a:pt x="20765" y="13869"/>
                  </a:cubicBezTo>
                  <a:cubicBezTo>
                    <a:pt x="20790" y="13869"/>
                    <a:pt x="20816" y="13857"/>
                    <a:pt x="20834" y="13828"/>
                  </a:cubicBezTo>
                  <a:cubicBezTo>
                    <a:pt x="21340" y="13297"/>
                    <a:pt x="21920" y="12853"/>
                    <a:pt x="22562" y="12482"/>
                  </a:cubicBezTo>
                  <a:cubicBezTo>
                    <a:pt x="22846" y="12322"/>
                    <a:pt x="23142" y="12186"/>
                    <a:pt x="23451" y="12075"/>
                  </a:cubicBezTo>
                  <a:cubicBezTo>
                    <a:pt x="23549" y="12025"/>
                    <a:pt x="23759" y="11988"/>
                    <a:pt x="23895" y="11927"/>
                  </a:cubicBezTo>
                  <a:cubicBezTo>
                    <a:pt x="23895" y="11976"/>
                    <a:pt x="23907" y="12025"/>
                    <a:pt x="23920" y="12075"/>
                  </a:cubicBezTo>
                  <a:cubicBezTo>
                    <a:pt x="23920" y="12124"/>
                    <a:pt x="23932" y="12174"/>
                    <a:pt x="23957" y="12223"/>
                  </a:cubicBezTo>
                  <a:cubicBezTo>
                    <a:pt x="23870" y="12260"/>
                    <a:pt x="23784" y="12322"/>
                    <a:pt x="23698" y="12346"/>
                  </a:cubicBezTo>
                  <a:cubicBezTo>
                    <a:pt x="23364" y="12519"/>
                    <a:pt x="23031" y="12680"/>
                    <a:pt x="22710" y="12865"/>
                  </a:cubicBezTo>
                  <a:cubicBezTo>
                    <a:pt x="21426" y="13618"/>
                    <a:pt x="20328" y="14630"/>
                    <a:pt x="19488" y="15864"/>
                  </a:cubicBezTo>
                  <a:cubicBezTo>
                    <a:pt x="18748" y="16852"/>
                    <a:pt x="18118" y="17963"/>
                    <a:pt x="17970" y="19197"/>
                  </a:cubicBezTo>
                  <a:cubicBezTo>
                    <a:pt x="17933" y="19419"/>
                    <a:pt x="17921" y="19654"/>
                    <a:pt x="17933" y="19876"/>
                  </a:cubicBezTo>
                  <a:cubicBezTo>
                    <a:pt x="17871" y="19802"/>
                    <a:pt x="17797" y="19740"/>
                    <a:pt x="17723" y="19691"/>
                  </a:cubicBezTo>
                  <a:cubicBezTo>
                    <a:pt x="17735" y="19666"/>
                    <a:pt x="17735" y="19629"/>
                    <a:pt x="17735" y="19605"/>
                  </a:cubicBezTo>
                  <a:cubicBezTo>
                    <a:pt x="17748" y="18728"/>
                    <a:pt x="17958" y="17864"/>
                    <a:pt x="18328" y="17074"/>
                  </a:cubicBezTo>
                  <a:cubicBezTo>
                    <a:pt x="18735" y="16235"/>
                    <a:pt x="19204" y="15445"/>
                    <a:pt x="19747" y="14704"/>
                  </a:cubicBezTo>
                  <a:cubicBezTo>
                    <a:pt x="20254" y="13976"/>
                    <a:pt x="20858" y="13161"/>
                    <a:pt x="21611" y="12544"/>
                  </a:cubicBezTo>
                  <a:cubicBezTo>
                    <a:pt x="22278" y="12038"/>
                    <a:pt x="23006" y="11630"/>
                    <a:pt x="23772" y="11322"/>
                  </a:cubicBezTo>
                  <a:cubicBezTo>
                    <a:pt x="23796" y="11310"/>
                    <a:pt x="23821" y="11297"/>
                    <a:pt x="23833" y="11285"/>
                  </a:cubicBezTo>
                  <a:close/>
                  <a:moveTo>
                    <a:pt x="17637" y="19864"/>
                  </a:moveTo>
                  <a:cubicBezTo>
                    <a:pt x="17723" y="19926"/>
                    <a:pt x="17797" y="20000"/>
                    <a:pt x="17871" y="20086"/>
                  </a:cubicBezTo>
                  <a:cubicBezTo>
                    <a:pt x="17884" y="20111"/>
                    <a:pt x="17908" y="20135"/>
                    <a:pt x="17921" y="20160"/>
                  </a:cubicBezTo>
                  <a:cubicBezTo>
                    <a:pt x="17772" y="20284"/>
                    <a:pt x="17846" y="20271"/>
                    <a:pt x="17723" y="20370"/>
                  </a:cubicBezTo>
                  <a:cubicBezTo>
                    <a:pt x="17464" y="20604"/>
                    <a:pt x="17168" y="20777"/>
                    <a:pt x="16847" y="20901"/>
                  </a:cubicBezTo>
                  <a:cubicBezTo>
                    <a:pt x="16760" y="20925"/>
                    <a:pt x="16674" y="20962"/>
                    <a:pt x="16575" y="20987"/>
                  </a:cubicBezTo>
                  <a:cubicBezTo>
                    <a:pt x="16624" y="20851"/>
                    <a:pt x="16674" y="20716"/>
                    <a:pt x="16736" y="20592"/>
                  </a:cubicBezTo>
                  <a:cubicBezTo>
                    <a:pt x="16760" y="20543"/>
                    <a:pt x="16785" y="20481"/>
                    <a:pt x="16797" y="20419"/>
                  </a:cubicBezTo>
                  <a:cubicBezTo>
                    <a:pt x="16810" y="20419"/>
                    <a:pt x="16822" y="20407"/>
                    <a:pt x="16847" y="20407"/>
                  </a:cubicBezTo>
                  <a:cubicBezTo>
                    <a:pt x="17143" y="20284"/>
                    <a:pt x="17414" y="20098"/>
                    <a:pt x="17637" y="19864"/>
                  </a:cubicBezTo>
                  <a:close/>
                  <a:moveTo>
                    <a:pt x="8132" y="6347"/>
                  </a:moveTo>
                  <a:cubicBezTo>
                    <a:pt x="8465" y="6656"/>
                    <a:pt x="8786" y="7174"/>
                    <a:pt x="9095" y="7643"/>
                  </a:cubicBezTo>
                  <a:cubicBezTo>
                    <a:pt x="9798" y="8668"/>
                    <a:pt x="10415" y="9742"/>
                    <a:pt x="11082" y="10766"/>
                  </a:cubicBezTo>
                  <a:cubicBezTo>
                    <a:pt x="12168" y="12495"/>
                    <a:pt x="13279" y="14210"/>
                    <a:pt x="14328" y="15951"/>
                  </a:cubicBezTo>
                  <a:cubicBezTo>
                    <a:pt x="15168" y="17284"/>
                    <a:pt x="15921" y="18654"/>
                    <a:pt x="16797" y="19963"/>
                  </a:cubicBezTo>
                  <a:lnTo>
                    <a:pt x="16698" y="20012"/>
                  </a:lnTo>
                  <a:cubicBezTo>
                    <a:pt x="16081" y="19617"/>
                    <a:pt x="15341" y="19543"/>
                    <a:pt x="14637" y="19506"/>
                  </a:cubicBezTo>
                  <a:cubicBezTo>
                    <a:pt x="14369" y="19485"/>
                    <a:pt x="14099" y="19475"/>
                    <a:pt x="13829" y="19475"/>
                  </a:cubicBezTo>
                  <a:cubicBezTo>
                    <a:pt x="13453" y="19475"/>
                    <a:pt x="13078" y="19495"/>
                    <a:pt x="12711" y="19531"/>
                  </a:cubicBezTo>
                  <a:cubicBezTo>
                    <a:pt x="11934" y="19654"/>
                    <a:pt x="11168" y="19864"/>
                    <a:pt x="10440" y="20172"/>
                  </a:cubicBezTo>
                  <a:cubicBezTo>
                    <a:pt x="9379" y="20580"/>
                    <a:pt x="8181" y="21135"/>
                    <a:pt x="7305" y="22172"/>
                  </a:cubicBezTo>
                  <a:cubicBezTo>
                    <a:pt x="5305" y="18778"/>
                    <a:pt x="3058" y="14926"/>
                    <a:pt x="898" y="11297"/>
                  </a:cubicBezTo>
                  <a:cubicBezTo>
                    <a:pt x="1219" y="9828"/>
                    <a:pt x="2182" y="8495"/>
                    <a:pt x="3565" y="7606"/>
                  </a:cubicBezTo>
                  <a:lnTo>
                    <a:pt x="3577" y="7606"/>
                  </a:lnTo>
                  <a:cubicBezTo>
                    <a:pt x="4811" y="6816"/>
                    <a:pt x="6330" y="6397"/>
                    <a:pt x="8132" y="6347"/>
                  </a:cubicBezTo>
                  <a:close/>
                  <a:moveTo>
                    <a:pt x="13839" y="19883"/>
                  </a:moveTo>
                  <a:cubicBezTo>
                    <a:pt x="14097" y="19883"/>
                    <a:pt x="14355" y="19893"/>
                    <a:pt x="14612" y="19913"/>
                  </a:cubicBezTo>
                  <a:cubicBezTo>
                    <a:pt x="15267" y="19950"/>
                    <a:pt x="15958" y="20012"/>
                    <a:pt x="16476" y="20370"/>
                  </a:cubicBezTo>
                  <a:cubicBezTo>
                    <a:pt x="16501" y="20382"/>
                    <a:pt x="16538" y="20395"/>
                    <a:pt x="16563" y="20407"/>
                  </a:cubicBezTo>
                  <a:cubicBezTo>
                    <a:pt x="16538" y="20444"/>
                    <a:pt x="16526" y="20493"/>
                    <a:pt x="16501" y="20530"/>
                  </a:cubicBezTo>
                  <a:cubicBezTo>
                    <a:pt x="16044" y="20358"/>
                    <a:pt x="15563" y="20370"/>
                    <a:pt x="15081" y="20321"/>
                  </a:cubicBezTo>
                  <a:cubicBezTo>
                    <a:pt x="14814" y="20300"/>
                    <a:pt x="14547" y="20290"/>
                    <a:pt x="14279" y="20290"/>
                  </a:cubicBezTo>
                  <a:cubicBezTo>
                    <a:pt x="13744" y="20290"/>
                    <a:pt x="13209" y="20329"/>
                    <a:pt x="12674" y="20395"/>
                  </a:cubicBezTo>
                  <a:cubicBezTo>
                    <a:pt x="12316" y="20469"/>
                    <a:pt x="11909" y="20469"/>
                    <a:pt x="11563" y="20580"/>
                  </a:cubicBezTo>
                  <a:cubicBezTo>
                    <a:pt x="11465" y="20641"/>
                    <a:pt x="11489" y="20777"/>
                    <a:pt x="11600" y="20802"/>
                  </a:cubicBezTo>
                  <a:lnTo>
                    <a:pt x="11613" y="20802"/>
                  </a:lnTo>
                  <a:cubicBezTo>
                    <a:pt x="11687" y="20802"/>
                    <a:pt x="11773" y="20790"/>
                    <a:pt x="11847" y="20765"/>
                  </a:cubicBezTo>
                  <a:cubicBezTo>
                    <a:pt x="12599" y="20591"/>
                    <a:pt x="13391" y="20483"/>
                    <a:pt x="14162" y="20483"/>
                  </a:cubicBezTo>
                  <a:cubicBezTo>
                    <a:pt x="14594" y="20483"/>
                    <a:pt x="15019" y="20517"/>
                    <a:pt x="15427" y="20592"/>
                  </a:cubicBezTo>
                  <a:cubicBezTo>
                    <a:pt x="15748" y="20641"/>
                    <a:pt x="16081" y="20728"/>
                    <a:pt x="16402" y="20802"/>
                  </a:cubicBezTo>
                  <a:cubicBezTo>
                    <a:pt x="16378" y="20876"/>
                    <a:pt x="16353" y="20962"/>
                    <a:pt x="16328" y="21024"/>
                  </a:cubicBezTo>
                  <a:lnTo>
                    <a:pt x="16328" y="21036"/>
                  </a:lnTo>
                  <a:cubicBezTo>
                    <a:pt x="15933" y="20938"/>
                    <a:pt x="15513" y="20876"/>
                    <a:pt x="15106" y="20839"/>
                  </a:cubicBezTo>
                  <a:cubicBezTo>
                    <a:pt x="14734" y="20799"/>
                    <a:pt x="14360" y="20779"/>
                    <a:pt x="13988" y="20779"/>
                  </a:cubicBezTo>
                  <a:cubicBezTo>
                    <a:pt x="12634" y="20779"/>
                    <a:pt x="11291" y="21042"/>
                    <a:pt x="10033" y="21555"/>
                  </a:cubicBezTo>
                  <a:cubicBezTo>
                    <a:pt x="9230" y="21864"/>
                    <a:pt x="8379" y="22197"/>
                    <a:pt x="7774" y="22839"/>
                  </a:cubicBezTo>
                  <a:cubicBezTo>
                    <a:pt x="7650" y="22962"/>
                    <a:pt x="7527" y="23098"/>
                    <a:pt x="7416" y="23234"/>
                  </a:cubicBezTo>
                  <a:lnTo>
                    <a:pt x="7416" y="22974"/>
                  </a:lnTo>
                  <a:cubicBezTo>
                    <a:pt x="7502" y="22937"/>
                    <a:pt x="7552" y="22839"/>
                    <a:pt x="7638" y="22789"/>
                  </a:cubicBezTo>
                  <a:cubicBezTo>
                    <a:pt x="8169" y="22308"/>
                    <a:pt x="8897" y="21938"/>
                    <a:pt x="9601" y="21567"/>
                  </a:cubicBezTo>
                  <a:cubicBezTo>
                    <a:pt x="9872" y="21431"/>
                    <a:pt x="10181" y="21296"/>
                    <a:pt x="10391" y="21197"/>
                  </a:cubicBezTo>
                  <a:cubicBezTo>
                    <a:pt x="10467" y="21132"/>
                    <a:pt x="10418" y="21018"/>
                    <a:pt x="10338" y="21018"/>
                  </a:cubicBezTo>
                  <a:cubicBezTo>
                    <a:pt x="10327" y="21018"/>
                    <a:pt x="10316" y="21020"/>
                    <a:pt x="10304" y="21024"/>
                  </a:cubicBezTo>
                  <a:cubicBezTo>
                    <a:pt x="9897" y="21172"/>
                    <a:pt x="9527" y="21419"/>
                    <a:pt x="9132" y="21604"/>
                  </a:cubicBezTo>
                  <a:cubicBezTo>
                    <a:pt x="8539" y="21901"/>
                    <a:pt x="7910" y="22209"/>
                    <a:pt x="7428" y="22666"/>
                  </a:cubicBezTo>
                  <a:lnTo>
                    <a:pt x="7428" y="22617"/>
                  </a:lnTo>
                  <a:lnTo>
                    <a:pt x="7428" y="22604"/>
                  </a:lnTo>
                  <a:cubicBezTo>
                    <a:pt x="7478" y="22579"/>
                    <a:pt x="7539" y="22542"/>
                    <a:pt x="7576" y="22493"/>
                  </a:cubicBezTo>
                  <a:cubicBezTo>
                    <a:pt x="8391" y="21493"/>
                    <a:pt x="9564" y="20950"/>
                    <a:pt x="10588" y="20555"/>
                  </a:cubicBezTo>
                  <a:cubicBezTo>
                    <a:pt x="11292" y="20271"/>
                    <a:pt x="12020" y="20061"/>
                    <a:pt x="12761" y="19938"/>
                  </a:cubicBezTo>
                  <a:cubicBezTo>
                    <a:pt x="13120" y="19902"/>
                    <a:pt x="13480" y="19883"/>
                    <a:pt x="13839" y="19883"/>
                  </a:cubicBezTo>
                  <a:close/>
                  <a:moveTo>
                    <a:pt x="775" y="11902"/>
                  </a:moveTo>
                  <a:cubicBezTo>
                    <a:pt x="2873" y="15445"/>
                    <a:pt x="5046" y="19148"/>
                    <a:pt x="6971" y="22431"/>
                  </a:cubicBezTo>
                  <a:cubicBezTo>
                    <a:pt x="7021" y="22518"/>
                    <a:pt x="7107" y="22579"/>
                    <a:pt x="7206" y="22604"/>
                  </a:cubicBezTo>
                  <a:cubicBezTo>
                    <a:pt x="7206" y="22654"/>
                    <a:pt x="7206" y="22703"/>
                    <a:pt x="7206" y="22765"/>
                  </a:cubicBezTo>
                  <a:cubicBezTo>
                    <a:pt x="7206" y="22974"/>
                    <a:pt x="7181" y="23184"/>
                    <a:pt x="7194" y="23407"/>
                  </a:cubicBezTo>
                  <a:cubicBezTo>
                    <a:pt x="7181" y="23394"/>
                    <a:pt x="7181" y="23394"/>
                    <a:pt x="7181" y="23382"/>
                  </a:cubicBezTo>
                  <a:cubicBezTo>
                    <a:pt x="6799" y="22752"/>
                    <a:pt x="6416" y="22123"/>
                    <a:pt x="6021" y="21506"/>
                  </a:cubicBezTo>
                  <a:cubicBezTo>
                    <a:pt x="5712" y="20962"/>
                    <a:pt x="5404" y="20407"/>
                    <a:pt x="5070" y="19876"/>
                  </a:cubicBezTo>
                  <a:cubicBezTo>
                    <a:pt x="4145" y="18444"/>
                    <a:pt x="3318" y="16938"/>
                    <a:pt x="2466" y="15469"/>
                  </a:cubicBezTo>
                  <a:cubicBezTo>
                    <a:pt x="1972" y="14593"/>
                    <a:pt x="1417" y="13754"/>
                    <a:pt x="911" y="12890"/>
                  </a:cubicBezTo>
                  <a:cubicBezTo>
                    <a:pt x="849" y="12778"/>
                    <a:pt x="787" y="12680"/>
                    <a:pt x="725" y="12593"/>
                  </a:cubicBezTo>
                  <a:cubicBezTo>
                    <a:pt x="725" y="12556"/>
                    <a:pt x="725" y="12519"/>
                    <a:pt x="725" y="12482"/>
                  </a:cubicBezTo>
                  <a:lnTo>
                    <a:pt x="738" y="12470"/>
                  </a:lnTo>
                  <a:cubicBezTo>
                    <a:pt x="1133" y="13223"/>
                    <a:pt x="1627" y="13926"/>
                    <a:pt x="2083" y="14630"/>
                  </a:cubicBezTo>
                  <a:cubicBezTo>
                    <a:pt x="2967" y="15996"/>
                    <a:pt x="4270" y="18228"/>
                    <a:pt x="4293" y="18228"/>
                  </a:cubicBezTo>
                  <a:cubicBezTo>
                    <a:pt x="4308" y="18228"/>
                    <a:pt x="3761" y="17247"/>
                    <a:pt x="2157" y="14383"/>
                  </a:cubicBezTo>
                  <a:cubicBezTo>
                    <a:pt x="1935" y="13963"/>
                    <a:pt x="1651" y="13581"/>
                    <a:pt x="1404" y="13173"/>
                  </a:cubicBezTo>
                  <a:cubicBezTo>
                    <a:pt x="1182" y="12840"/>
                    <a:pt x="1022" y="12470"/>
                    <a:pt x="787" y="12137"/>
                  </a:cubicBezTo>
                  <a:cubicBezTo>
                    <a:pt x="787" y="12137"/>
                    <a:pt x="775" y="12124"/>
                    <a:pt x="762" y="12124"/>
                  </a:cubicBezTo>
                  <a:cubicBezTo>
                    <a:pt x="762" y="12075"/>
                    <a:pt x="775" y="12025"/>
                    <a:pt x="775" y="11976"/>
                  </a:cubicBezTo>
                  <a:lnTo>
                    <a:pt x="775" y="11902"/>
                  </a:lnTo>
                  <a:close/>
                  <a:moveTo>
                    <a:pt x="24006" y="10840"/>
                  </a:moveTo>
                  <a:lnTo>
                    <a:pt x="24006" y="10840"/>
                  </a:lnTo>
                  <a:cubicBezTo>
                    <a:pt x="24315" y="11371"/>
                    <a:pt x="24636" y="11890"/>
                    <a:pt x="24932" y="12420"/>
                  </a:cubicBezTo>
                  <a:lnTo>
                    <a:pt x="24932" y="12433"/>
                  </a:lnTo>
                  <a:lnTo>
                    <a:pt x="24932" y="12470"/>
                  </a:lnTo>
                  <a:cubicBezTo>
                    <a:pt x="24808" y="12544"/>
                    <a:pt x="24685" y="12606"/>
                    <a:pt x="24574" y="12667"/>
                  </a:cubicBezTo>
                  <a:lnTo>
                    <a:pt x="24562" y="12667"/>
                  </a:lnTo>
                  <a:lnTo>
                    <a:pt x="24500" y="12692"/>
                  </a:lnTo>
                  <a:cubicBezTo>
                    <a:pt x="24142" y="12766"/>
                    <a:pt x="23846" y="13001"/>
                    <a:pt x="23537" y="13173"/>
                  </a:cubicBezTo>
                  <a:cubicBezTo>
                    <a:pt x="21167" y="14593"/>
                    <a:pt x="19562" y="16185"/>
                    <a:pt x="18698" y="18864"/>
                  </a:cubicBezTo>
                  <a:cubicBezTo>
                    <a:pt x="18538" y="19321"/>
                    <a:pt x="18476" y="19814"/>
                    <a:pt x="18513" y="20296"/>
                  </a:cubicBezTo>
                  <a:cubicBezTo>
                    <a:pt x="18464" y="20345"/>
                    <a:pt x="18439" y="20419"/>
                    <a:pt x="18390" y="20469"/>
                  </a:cubicBezTo>
                  <a:cubicBezTo>
                    <a:pt x="18106" y="20851"/>
                    <a:pt x="17365" y="21320"/>
                    <a:pt x="16760" y="21469"/>
                  </a:cubicBezTo>
                  <a:cubicBezTo>
                    <a:pt x="16600" y="21518"/>
                    <a:pt x="16439" y="21543"/>
                    <a:pt x="16266" y="21555"/>
                  </a:cubicBezTo>
                  <a:cubicBezTo>
                    <a:pt x="15588" y="21445"/>
                    <a:pt x="14902" y="21389"/>
                    <a:pt x="14215" y="21389"/>
                  </a:cubicBezTo>
                  <a:cubicBezTo>
                    <a:pt x="13439" y="21389"/>
                    <a:pt x="12663" y="21460"/>
                    <a:pt x="11897" y="21604"/>
                  </a:cubicBezTo>
                  <a:cubicBezTo>
                    <a:pt x="10280" y="22049"/>
                    <a:pt x="8724" y="22851"/>
                    <a:pt x="7539" y="24061"/>
                  </a:cubicBezTo>
                  <a:cubicBezTo>
                    <a:pt x="7453" y="24147"/>
                    <a:pt x="7354" y="24234"/>
                    <a:pt x="7255" y="24295"/>
                  </a:cubicBezTo>
                  <a:cubicBezTo>
                    <a:pt x="7218" y="24320"/>
                    <a:pt x="7194" y="24332"/>
                    <a:pt x="7157" y="24357"/>
                  </a:cubicBezTo>
                  <a:cubicBezTo>
                    <a:pt x="7107" y="24295"/>
                    <a:pt x="7070" y="24234"/>
                    <a:pt x="7033" y="24172"/>
                  </a:cubicBezTo>
                  <a:cubicBezTo>
                    <a:pt x="6280" y="22987"/>
                    <a:pt x="5490" y="21851"/>
                    <a:pt x="4762" y="20666"/>
                  </a:cubicBezTo>
                  <a:cubicBezTo>
                    <a:pt x="4231" y="19740"/>
                    <a:pt x="3750" y="18778"/>
                    <a:pt x="3219" y="17839"/>
                  </a:cubicBezTo>
                  <a:cubicBezTo>
                    <a:pt x="2787" y="17062"/>
                    <a:pt x="2318" y="16333"/>
                    <a:pt x="1873" y="15568"/>
                  </a:cubicBezTo>
                  <a:cubicBezTo>
                    <a:pt x="1491" y="14951"/>
                    <a:pt x="1182" y="14309"/>
                    <a:pt x="775" y="13717"/>
                  </a:cubicBezTo>
                  <a:cubicBezTo>
                    <a:pt x="688" y="13605"/>
                    <a:pt x="614" y="13482"/>
                    <a:pt x="528" y="13371"/>
                  </a:cubicBezTo>
                  <a:cubicBezTo>
                    <a:pt x="590" y="13346"/>
                    <a:pt x="627" y="13309"/>
                    <a:pt x="664" y="13260"/>
                  </a:cubicBezTo>
                  <a:cubicBezTo>
                    <a:pt x="1725" y="14963"/>
                    <a:pt x="2725" y="16716"/>
                    <a:pt x="3725" y="18457"/>
                  </a:cubicBezTo>
                  <a:cubicBezTo>
                    <a:pt x="4305" y="19407"/>
                    <a:pt x="4922" y="20333"/>
                    <a:pt x="5465" y="21320"/>
                  </a:cubicBezTo>
                  <a:cubicBezTo>
                    <a:pt x="5947" y="22172"/>
                    <a:pt x="6490" y="22987"/>
                    <a:pt x="6996" y="23839"/>
                  </a:cubicBezTo>
                  <a:cubicBezTo>
                    <a:pt x="7033" y="23904"/>
                    <a:pt x="7100" y="23940"/>
                    <a:pt x="7169" y="23940"/>
                  </a:cubicBezTo>
                  <a:cubicBezTo>
                    <a:pt x="7216" y="23940"/>
                    <a:pt x="7265" y="23923"/>
                    <a:pt x="7305" y="23888"/>
                  </a:cubicBezTo>
                  <a:cubicBezTo>
                    <a:pt x="7366" y="23888"/>
                    <a:pt x="7428" y="23851"/>
                    <a:pt x="7453" y="23789"/>
                  </a:cubicBezTo>
                  <a:cubicBezTo>
                    <a:pt x="7724" y="23431"/>
                    <a:pt x="8033" y="23098"/>
                    <a:pt x="8379" y="22802"/>
                  </a:cubicBezTo>
                  <a:cubicBezTo>
                    <a:pt x="8774" y="22530"/>
                    <a:pt x="9193" y="22296"/>
                    <a:pt x="9650" y="22123"/>
                  </a:cubicBezTo>
                  <a:cubicBezTo>
                    <a:pt x="10613" y="21715"/>
                    <a:pt x="11613" y="21419"/>
                    <a:pt x="12650" y="21246"/>
                  </a:cubicBezTo>
                  <a:cubicBezTo>
                    <a:pt x="13095" y="21194"/>
                    <a:pt x="13541" y="21166"/>
                    <a:pt x="13987" y="21166"/>
                  </a:cubicBezTo>
                  <a:cubicBezTo>
                    <a:pt x="14381" y="21166"/>
                    <a:pt x="14774" y="21188"/>
                    <a:pt x="15168" y="21234"/>
                  </a:cubicBezTo>
                  <a:cubicBezTo>
                    <a:pt x="15489" y="21271"/>
                    <a:pt x="15810" y="21320"/>
                    <a:pt x="16118" y="21382"/>
                  </a:cubicBezTo>
                  <a:cubicBezTo>
                    <a:pt x="16198" y="21400"/>
                    <a:pt x="16284" y="21443"/>
                    <a:pt x="16363" y="21443"/>
                  </a:cubicBezTo>
                  <a:cubicBezTo>
                    <a:pt x="16394" y="21443"/>
                    <a:pt x="16424" y="21437"/>
                    <a:pt x="16452" y="21419"/>
                  </a:cubicBezTo>
                  <a:cubicBezTo>
                    <a:pt x="16958" y="21320"/>
                    <a:pt x="17439" y="21098"/>
                    <a:pt x="17846" y="20777"/>
                  </a:cubicBezTo>
                  <a:cubicBezTo>
                    <a:pt x="17970" y="20691"/>
                    <a:pt x="18081" y="20567"/>
                    <a:pt x="18167" y="20444"/>
                  </a:cubicBezTo>
                  <a:cubicBezTo>
                    <a:pt x="18192" y="20395"/>
                    <a:pt x="18204" y="20345"/>
                    <a:pt x="18204" y="20284"/>
                  </a:cubicBezTo>
                  <a:cubicBezTo>
                    <a:pt x="18229" y="20259"/>
                    <a:pt x="18241" y="20234"/>
                    <a:pt x="18241" y="20197"/>
                  </a:cubicBezTo>
                  <a:cubicBezTo>
                    <a:pt x="18167" y="19629"/>
                    <a:pt x="18266" y="19271"/>
                    <a:pt x="18427" y="18716"/>
                  </a:cubicBezTo>
                  <a:cubicBezTo>
                    <a:pt x="18612" y="18025"/>
                    <a:pt x="18920" y="17370"/>
                    <a:pt x="19328" y="16778"/>
                  </a:cubicBezTo>
                  <a:cubicBezTo>
                    <a:pt x="19920" y="15914"/>
                    <a:pt x="20352" y="15235"/>
                    <a:pt x="21130" y="14531"/>
                  </a:cubicBezTo>
                  <a:cubicBezTo>
                    <a:pt x="21735" y="13963"/>
                    <a:pt x="22414" y="13482"/>
                    <a:pt x="23142" y="13087"/>
                  </a:cubicBezTo>
                  <a:cubicBezTo>
                    <a:pt x="23463" y="12902"/>
                    <a:pt x="23796" y="12754"/>
                    <a:pt x="24130" y="12581"/>
                  </a:cubicBezTo>
                  <a:cubicBezTo>
                    <a:pt x="24204" y="12556"/>
                    <a:pt x="24253" y="12507"/>
                    <a:pt x="24278" y="12433"/>
                  </a:cubicBezTo>
                  <a:cubicBezTo>
                    <a:pt x="24290" y="12383"/>
                    <a:pt x="24290" y="12322"/>
                    <a:pt x="24253" y="12272"/>
                  </a:cubicBezTo>
                  <a:cubicBezTo>
                    <a:pt x="24290" y="12248"/>
                    <a:pt x="24315" y="12198"/>
                    <a:pt x="24315" y="12149"/>
                  </a:cubicBezTo>
                  <a:cubicBezTo>
                    <a:pt x="24241" y="11705"/>
                    <a:pt x="24130" y="11272"/>
                    <a:pt x="24006" y="10840"/>
                  </a:cubicBezTo>
                  <a:close/>
                  <a:moveTo>
                    <a:pt x="16506" y="1"/>
                  </a:moveTo>
                  <a:cubicBezTo>
                    <a:pt x="15018" y="1"/>
                    <a:pt x="13454" y="560"/>
                    <a:pt x="11600" y="1768"/>
                  </a:cubicBezTo>
                  <a:cubicBezTo>
                    <a:pt x="10872" y="2212"/>
                    <a:pt x="10206" y="2755"/>
                    <a:pt x="9625" y="3385"/>
                  </a:cubicBezTo>
                  <a:cubicBezTo>
                    <a:pt x="8959" y="4162"/>
                    <a:pt x="8502" y="5138"/>
                    <a:pt x="8132" y="5928"/>
                  </a:cubicBezTo>
                  <a:lnTo>
                    <a:pt x="8107" y="5928"/>
                  </a:lnTo>
                  <a:lnTo>
                    <a:pt x="8070" y="5903"/>
                  </a:lnTo>
                  <a:cubicBezTo>
                    <a:pt x="8057" y="5900"/>
                    <a:pt x="8044" y="5898"/>
                    <a:pt x="8033" y="5898"/>
                  </a:cubicBezTo>
                  <a:cubicBezTo>
                    <a:pt x="8001" y="5898"/>
                    <a:pt x="7974" y="5910"/>
                    <a:pt x="7947" y="5928"/>
                  </a:cubicBezTo>
                  <a:cubicBezTo>
                    <a:pt x="6144" y="6002"/>
                    <a:pt x="4589" y="6446"/>
                    <a:pt x="3330" y="7248"/>
                  </a:cubicBezTo>
                  <a:cubicBezTo>
                    <a:pt x="1849" y="8199"/>
                    <a:pt x="812" y="9643"/>
                    <a:pt x="466" y="11211"/>
                  </a:cubicBezTo>
                  <a:cubicBezTo>
                    <a:pt x="466" y="11260"/>
                    <a:pt x="466" y="11310"/>
                    <a:pt x="466" y="11359"/>
                  </a:cubicBezTo>
                  <a:cubicBezTo>
                    <a:pt x="404" y="11729"/>
                    <a:pt x="343" y="12223"/>
                    <a:pt x="318" y="12606"/>
                  </a:cubicBezTo>
                  <a:lnTo>
                    <a:pt x="318" y="12630"/>
                  </a:lnTo>
                  <a:cubicBezTo>
                    <a:pt x="281" y="12741"/>
                    <a:pt x="343" y="12865"/>
                    <a:pt x="442" y="12914"/>
                  </a:cubicBezTo>
                  <a:lnTo>
                    <a:pt x="516" y="13013"/>
                  </a:lnTo>
                  <a:cubicBezTo>
                    <a:pt x="491" y="13013"/>
                    <a:pt x="479" y="13025"/>
                    <a:pt x="466" y="13025"/>
                  </a:cubicBezTo>
                  <a:cubicBezTo>
                    <a:pt x="367" y="13099"/>
                    <a:pt x="318" y="13124"/>
                    <a:pt x="281" y="13161"/>
                  </a:cubicBezTo>
                  <a:cubicBezTo>
                    <a:pt x="276" y="13161"/>
                    <a:pt x="271" y="13161"/>
                    <a:pt x="266" y="13161"/>
                  </a:cubicBezTo>
                  <a:cubicBezTo>
                    <a:pt x="90" y="13161"/>
                    <a:pt x="1" y="13362"/>
                    <a:pt x="121" y="13482"/>
                  </a:cubicBezTo>
                  <a:cubicBezTo>
                    <a:pt x="491" y="13914"/>
                    <a:pt x="972" y="14753"/>
                    <a:pt x="1392" y="15358"/>
                  </a:cubicBezTo>
                  <a:cubicBezTo>
                    <a:pt x="2256" y="16654"/>
                    <a:pt x="2972" y="18062"/>
                    <a:pt x="3688" y="19444"/>
                  </a:cubicBezTo>
                  <a:cubicBezTo>
                    <a:pt x="4268" y="20555"/>
                    <a:pt x="4898" y="21629"/>
                    <a:pt x="5577" y="22666"/>
                  </a:cubicBezTo>
                  <a:cubicBezTo>
                    <a:pt x="5984" y="23283"/>
                    <a:pt x="6367" y="23937"/>
                    <a:pt x="6811" y="24517"/>
                  </a:cubicBezTo>
                  <a:cubicBezTo>
                    <a:pt x="6873" y="24579"/>
                    <a:pt x="6934" y="24653"/>
                    <a:pt x="7021" y="24653"/>
                  </a:cubicBezTo>
                  <a:cubicBezTo>
                    <a:pt x="7046" y="24653"/>
                    <a:pt x="7070" y="24653"/>
                    <a:pt x="7095" y="24641"/>
                  </a:cubicBezTo>
                  <a:cubicBezTo>
                    <a:pt x="7120" y="24666"/>
                    <a:pt x="7144" y="24678"/>
                    <a:pt x="7169" y="24690"/>
                  </a:cubicBezTo>
                  <a:cubicBezTo>
                    <a:pt x="7186" y="24692"/>
                    <a:pt x="7202" y="24693"/>
                    <a:pt x="7218" y="24693"/>
                  </a:cubicBezTo>
                  <a:cubicBezTo>
                    <a:pt x="7522" y="24693"/>
                    <a:pt x="7711" y="24372"/>
                    <a:pt x="7922" y="24197"/>
                  </a:cubicBezTo>
                  <a:cubicBezTo>
                    <a:pt x="8761" y="23382"/>
                    <a:pt x="9761" y="22752"/>
                    <a:pt x="10872" y="22345"/>
                  </a:cubicBezTo>
                  <a:cubicBezTo>
                    <a:pt x="11675" y="22012"/>
                    <a:pt x="12539" y="21827"/>
                    <a:pt x="13415" y="21814"/>
                  </a:cubicBezTo>
                  <a:cubicBezTo>
                    <a:pt x="14230" y="21789"/>
                    <a:pt x="15032" y="21752"/>
                    <a:pt x="15834" y="21752"/>
                  </a:cubicBezTo>
                  <a:cubicBezTo>
                    <a:pt x="15983" y="21752"/>
                    <a:pt x="16131" y="21777"/>
                    <a:pt x="16266" y="21789"/>
                  </a:cubicBezTo>
                  <a:lnTo>
                    <a:pt x="16303" y="21789"/>
                  </a:lnTo>
                  <a:cubicBezTo>
                    <a:pt x="16319" y="21790"/>
                    <a:pt x="16334" y="21790"/>
                    <a:pt x="16349" y="21790"/>
                  </a:cubicBezTo>
                  <a:cubicBezTo>
                    <a:pt x="17123" y="21790"/>
                    <a:pt x="17882" y="21483"/>
                    <a:pt x="18451" y="20950"/>
                  </a:cubicBezTo>
                  <a:cubicBezTo>
                    <a:pt x="18550" y="20839"/>
                    <a:pt x="18649" y="20728"/>
                    <a:pt x="18723" y="20604"/>
                  </a:cubicBezTo>
                  <a:cubicBezTo>
                    <a:pt x="18760" y="20567"/>
                    <a:pt x="18785" y="20530"/>
                    <a:pt x="18809" y="20481"/>
                  </a:cubicBezTo>
                  <a:cubicBezTo>
                    <a:pt x="18871" y="20444"/>
                    <a:pt x="18908" y="20382"/>
                    <a:pt x="18908" y="20321"/>
                  </a:cubicBezTo>
                  <a:cubicBezTo>
                    <a:pt x="18834" y="19605"/>
                    <a:pt x="19056" y="19012"/>
                    <a:pt x="19340" y="18271"/>
                  </a:cubicBezTo>
                  <a:cubicBezTo>
                    <a:pt x="20031" y="16420"/>
                    <a:pt x="21710" y="14667"/>
                    <a:pt x="23488" y="13556"/>
                  </a:cubicBezTo>
                  <a:cubicBezTo>
                    <a:pt x="23809" y="13359"/>
                    <a:pt x="24154" y="13186"/>
                    <a:pt x="24512" y="13050"/>
                  </a:cubicBezTo>
                  <a:cubicBezTo>
                    <a:pt x="24549" y="13038"/>
                    <a:pt x="24574" y="13013"/>
                    <a:pt x="24599" y="13001"/>
                  </a:cubicBezTo>
                  <a:lnTo>
                    <a:pt x="24623" y="13001"/>
                  </a:lnTo>
                  <a:cubicBezTo>
                    <a:pt x="24697" y="13001"/>
                    <a:pt x="24759" y="12951"/>
                    <a:pt x="24796" y="12890"/>
                  </a:cubicBezTo>
                  <a:cubicBezTo>
                    <a:pt x="24870" y="12865"/>
                    <a:pt x="24932" y="12840"/>
                    <a:pt x="24994" y="12803"/>
                  </a:cubicBezTo>
                  <a:cubicBezTo>
                    <a:pt x="25068" y="12754"/>
                    <a:pt x="25142" y="12692"/>
                    <a:pt x="25191" y="12618"/>
                  </a:cubicBezTo>
                  <a:cubicBezTo>
                    <a:pt x="25240" y="12618"/>
                    <a:pt x="25278" y="12581"/>
                    <a:pt x="25290" y="12544"/>
                  </a:cubicBezTo>
                  <a:cubicBezTo>
                    <a:pt x="25327" y="12420"/>
                    <a:pt x="25253" y="12309"/>
                    <a:pt x="25216" y="12198"/>
                  </a:cubicBezTo>
                  <a:cubicBezTo>
                    <a:pt x="24438" y="10803"/>
                    <a:pt x="23562" y="9470"/>
                    <a:pt x="22710" y="8125"/>
                  </a:cubicBezTo>
                  <a:cubicBezTo>
                    <a:pt x="21710" y="6483"/>
                    <a:pt x="20636" y="4891"/>
                    <a:pt x="19562" y="3298"/>
                  </a:cubicBezTo>
                  <a:cubicBezTo>
                    <a:pt x="18945" y="2348"/>
                    <a:pt x="18340" y="1373"/>
                    <a:pt x="17674" y="447"/>
                  </a:cubicBezTo>
                  <a:cubicBezTo>
                    <a:pt x="17612" y="360"/>
                    <a:pt x="17563" y="237"/>
                    <a:pt x="17451" y="212"/>
                  </a:cubicBezTo>
                  <a:cubicBezTo>
                    <a:pt x="17433" y="206"/>
                    <a:pt x="17414" y="203"/>
                    <a:pt x="17396" y="203"/>
                  </a:cubicBezTo>
                  <a:cubicBezTo>
                    <a:pt x="17342" y="203"/>
                    <a:pt x="17291" y="231"/>
                    <a:pt x="17254" y="286"/>
                  </a:cubicBezTo>
                  <a:cubicBezTo>
                    <a:pt x="17192" y="286"/>
                    <a:pt x="17131" y="299"/>
                    <a:pt x="17069" y="336"/>
                  </a:cubicBezTo>
                  <a:lnTo>
                    <a:pt x="16958" y="163"/>
                  </a:lnTo>
                  <a:cubicBezTo>
                    <a:pt x="16884" y="64"/>
                    <a:pt x="16773" y="3"/>
                    <a:pt x="16649" y="3"/>
                  </a:cubicBezTo>
                  <a:cubicBezTo>
                    <a:pt x="16601" y="1"/>
                    <a:pt x="16554" y="1"/>
                    <a:pt x="165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82"/>
            <p:cNvSpPr/>
            <p:nvPr/>
          </p:nvSpPr>
          <p:spPr>
            <a:xfrm>
              <a:off x="1501027" y="610575"/>
              <a:ext cx="451647" cy="356464"/>
            </a:xfrm>
            <a:custGeom>
              <a:avLst/>
              <a:gdLst/>
              <a:ahLst/>
              <a:cxnLst/>
              <a:rect l="l" t="t" r="r" b="b"/>
              <a:pathLst>
                <a:path w="6031" h="4760" extrusionOk="0">
                  <a:moveTo>
                    <a:pt x="5881" y="0"/>
                  </a:moveTo>
                  <a:cubicBezTo>
                    <a:pt x="5871" y="0"/>
                    <a:pt x="5861" y="1"/>
                    <a:pt x="5850" y="4"/>
                  </a:cubicBezTo>
                  <a:cubicBezTo>
                    <a:pt x="4726" y="152"/>
                    <a:pt x="3677" y="621"/>
                    <a:pt x="2801" y="1337"/>
                  </a:cubicBezTo>
                  <a:cubicBezTo>
                    <a:pt x="1739" y="2176"/>
                    <a:pt x="826" y="3201"/>
                    <a:pt x="122" y="4361"/>
                  </a:cubicBezTo>
                  <a:cubicBezTo>
                    <a:pt x="73" y="4423"/>
                    <a:pt x="36" y="4484"/>
                    <a:pt x="11" y="4558"/>
                  </a:cubicBezTo>
                  <a:cubicBezTo>
                    <a:pt x="0" y="4669"/>
                    <a:pt x="88" y="4760"/>
                    <a:pt x="195" y="4760"/>
                  </a:cubicBezTo>
                  <a:cubicBezTo>
                    <a:pt x="208" y="4760"/>
                    <a:pt x="220" y="4759"/>
                    <a:pt x="233" y="4756"/>
                  </a:cubicBezTo>
                  <a:cubicBezTo>
                    <a:pt x="344" y="4707"/>
                    <a:pt x="394" y="4571"/>
                    <a:pt x="480" y="4472"/>
                  </a:cubicBezTo>
                  <a:cubicBezTo>
                    <a:pt x="1455" y="3090"/>
                    <a:pt x="2653" y="1744"/>
                    <a:pt x="4146" y="868"/>
                  </a:cubicBezTo>
                  <a:cubicBezTo>
                    <a:pt x="4541" y="645"/>
                    <a:pt x="4949" y="473"/>
                    <a:pt x="5381" y="349"/>
                  </a:cubicBezTo>
                  <a:cubicBezTo>
                    <a:pt x="5554" y="300"/>
                    <a:pt x="5739" y="263"/>
                    <a:pt x="5912" y="238"/>
                  </a:cubicBezTo>
                  <a:cubicBezTo>
                    <a:pt x="5949" y="226"/>
                    <a:pt x="5973" y="213"/>
                    <a:pt x="5986" y="176"/>
                  </a:cubicBezTo>
                  <a:cubicBezTo>
                    <a:pt x="6030" y="98"/>
                    <a:pt x="5974" y="0"/>
                    <a:pt x="5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82"/>
            <p:cNvSpPr/>
            <p:nvPr/>
          </p:nvSpPr>
          <p:spPr>
            <a:xfrm>
              <a:off x="1610741" y="785219"/>
              <a:ext cx="420418" cy="367698"/>
            </a:xfrm>
            <a:custGeom>
              <a:avLst/>
              <a:gdLst/>
              <a:ahLst/>
              <a:cxnLst/>
              <a:rect l="l" t="t" r="r" b="b"/>
              <a:pathLst>
                <a:path w="5614" h="4910" extrusionOk="0">
                  <a:moveTo>
                    <a:pt x="5477" y="1"/>
                  </a:moveTo>
                  <a:cubicBezTo>
                    <a:pt x="5467" y="1"/>
                    <a:pt x="5457" y="2"/>
                    <a:pt x="5446" y="5"/>
                  </a:cubicBezTo>
                  <a:cubicBezTo>
                    <a:pt x="3150" y="770"/>
                    <a:pt x="1274" y="2510"/>
                    <a:pt x="114" y="4609"/>
                  </a:cubicBezTo>
                  <a:cubicBezTo>
                    <a:pt x="0" y="4723"/>
                    <a:pt x="96" y="4909"/>
                    <a:pt x="247" y="4909"/>
                  </a:cubicBezTo>
                  <a:cubicBezTo>
                    <a:pt x="260" y="4909"/>
                    <a:pt x="273" y="4908"/>
                    <a:pt x="287" y="4905"/>
                  </a:cubicBezTo>
                  <a:cubicBezTo>
                    <a:pt x="385" y="4868"/>
                    <a:pt x="422" y="4769"/>
                    <a:pt x="484" y="4695"/>
                  </a:cubicBezTo>
                  <a:cubicBezTo>
                    <a:pt x="1398" y="3239"/>
                    <a:pt x="2533" y="1930"/>
                    <a:pt x="3940" y="992"/>
                  </a:cubicBezTo>
                  <a:cubicBezTo>
                    <a:pt x="4274" y="758"/>
                    <a:pt x="4632" y="572"/>
                    <a:pt x="5014" y="412"/>
                  </a:cubicBezTo>
                  <a:cubicBezTo>
                    <a:pt x="5175" y="350"/>
                    <a:pt x="5335" y="289"/>
                    <a:pt x="5508" y="227"/>
                  </a:cubicBezTo>
                  <a:cubicBezTo>
                    <a:pt x="5533" y="214"/>
                    <a:pt x="5557" y="190"/>
                    <a:pt x="5570" y="165"/>
                  </a:cubicBezTo>
                  <a:cubicBezTo>
                    <a:pt x="5614" y="88"/>
                    <a:pt x="5559" y="1"/>
                    <a:pt x="54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82"/>
            <p:cNvSpPr/>
            <p:nvPr/>
          </p:nvSpPr>
          <p:spPr>
            <a:xfrm>
              <a:off x="1733036" y="976413"/>
              <a:ext cx="398701" cy="341262"/>
            </a:xfrm>
            <a:custGeom>
              <a:avLst/>
              <a:gdLst/>
              <a:ahLst/>
              <a:cxnLst/>
              <a:rect l="l" t="t" r="r" b="b"/>
              <a:pathLst>
                <a:path w="5324" h="4557" extrusionOk="0">
                  <a:moveTo>
                    <a:pt x="5168" y="0"/>
                  </a:moveTo>
                  <a:cubicBezTo>
                    <a:pt x="5145" y="0"/>
                    <a:pt x="5121" y="6"/>
                    <a:pt x="5097" y="19"/>
                  </a:cubicBezTo>
                  <a:cubicBezTo>
                    <a:pt x="4171" y="451"/>
                    <a:pt x="3221" y="859"/>
                    <a:pt x="2406" y="1513"/>
                  </a:cubicBezTo>
                  <a:cubicBezTo>
                    <a:pt x="1443" y="2303"/>
                    <a:pt x="629" y="3266"/>
                    <a:pt x="11" y="4352"/>
                  </a:cubicBezTo>
                  <a:cubicBezTo>
                    <a:pt x="1" y="4459"/>
                    <a:pt x="92" y="4557"/>
                    <a:pt x="197" y="4557"/>
                  </a:cubicBezTo>
                  <a:cubicBezTo>
                    <a:pt x="213" y="4557"/>
                    <a:pt x="230" y="4554"/>
                    <a:pt x="246" y="4549"/>
                  </a:cubicBezTo>
                  <a:cubicBezTo>
                    <a:pt x="382" y="4500"/>
                    <a:pt x="431" y="4352"/>
                    <a:pt x="530" y="4241"/>
                  </a:cubicBezTo>
                  <a:cubicBezTo>
                    <a:pt x="1345" y="3031"/>
                    <a:pt x="2295" y="1920"/>
                    <a:pt x="3542" y="1155"/>
                  </a:cubicBezTo>
                  <a:cubicBezTo>
                    <a:pt x="4060" y="834"/>
                    <a:pt x="4591" y="538"/>
                    <a:pt x="5159" y="291"/>
                  </a:cubicBezTo>
                  <a:cubicBezTo>
                    <a:pt x="5208" y="266"/>
                    <a:pt x="5282" y="241"/>
                    <a:pt x="5295" y="180"/>
                  </a:cubicBezTo>
                  <a:cubicBezTo>
                    <a:pt x="5324" y="82"/>
                    <a:pt x="5253" y="0"/>
                    <a:pt x="51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82"/>
            <p:cNvSpPr/>
            <p:nvPr/>
          </p:nvSpPr>
          <p:spPr>
            <a:xfrm>
              <a:off x="1824702" y="1133683"/>
              <a:ext cx="399300" cy="342985"/>
            </a:xfrm>
            <a:custGeom>
              <a:avLst/>
              <a:gdLst/>
              <a:ahLst/>
              <a:cxnLst/>
              <a:rect l="l" t="t" r="r" b="b"/>
              <a:pathLst>
                <a:path w="5332" h="4580" extrusionOk="0">
                  <a:moveTo>
                    <a:pt x="5133" y="0"/>
                  </a:moveTo>
                  <a:cubicBezTo>
                    <a:pt x="5121" y="0"/>
                    <a:pt x="5108" y="2"/>
                    <a:pt x="5095" y="5"/>
                  </a:cubicBezTo>
                  <a:cubicBezTo>
                    <a:pt x="3750" y="524"/>
                    <a:pt x="2552" y="1412"/>
                    <a:pt x="1540" y="2437"/>
                  </a:cubicBezTo>
                  <a:cubicBezTo>
                    <a:pt x="997" y="3017"/>
                    <a:pt x="367" y="3647"/>
                    <a:pt x="22" y="4363"/>
                  </a:cubicBezTo>
                  <a:cubicBezTo>
                    <a:pt x="0" y="4480"/>
                    <a:pt x="91" y="4580"/>
                    <a:pt x="203" y="4580"/>
                  </a:cubicBezTo>
                  <a:cubicBezTo>
                    <a:pt x="221" y="4580"/>
                    <a:pt x="238" y="4577"/>
                    <a:pt x="256" y="4572"/>
                  </a:cubicBezTo>
                  <a:cubicBezTo>
                    <a:pt x="380" y="4523"/>
                    <a:pt x="429" y="4375"/>
                    <a:pt x="503" y="4289"/>
                  </a:cubicBezTo>
                  <a:cubicBezTo>
                    <a:pt x="1466" y="2931"/>
                    <a:pt x="2663" y="1770"/>
                    <a:pt x="4046" y="857"/>
                  </a:cubicBezTo>
                  <a:cubicBezTo>
                    <a:pt x="4416" y="622"/>
                    <a:pt x="4811" y="425"/>
                    <a:pt x="5219" y="252"/>
                  </a:cubicBezTo>
                  <a:cubicBezTo>
                    <a:pt x="5331" y="162"/>
                    <a:pt x="5259" y="0"/>
                    <a:pt x="51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82"/>
            <p:cNvSpPr/>
            <p:nvPr/>
          </p:nvSpPr>
          <p:spPr>
            <a:xfrm>
              <a:off x="1942129" y="1277696"/>
              <a:ext cx="363204" cy="358037"/>
            </a:xfrm>
            <a:custGeom>
              <a:avLst/>
              <a:gdLst/>
              <a:ahLst/>
              <a:cxnLst/>
              <a:rect l="l" t="t" r="r" b="b"/>
              <a:pathLst>
                <a:path w="4850" h="4781" extrusionOk="0">
                  <a:moveTo>
                    <a:pt x="4669" y="1"/>
                  </a:moveTo>
                  <a:cubicBezTo>
                    <a:pt x="4647" y="1"/>
                    <a:pt x="4625" y="7"/>
                    <a:pt x="4601" y="20"/>
                  </a:cubicBezTo>
                  <a:cubicBezTo>
                    <a:pt x="3268" y="773"/>
                    <a:pt x="2095" y="1773"/>
                    <a:pt x="1120" y="2958"/>
                  </a:cubicBezTo>
                  <a:cubicBezTo>
                    <a:pt x="725" y="3477"/>
                    <a:pt x="293" y="3983"/>
                    <a:pt x="22" y="4575"/>
                  </a:cubicBezTo>
                  <a:cubicBezTo>
                    <a:pt x="0" y="4691"/>
                    <a:pt x="88" y="4780"/>
                    <a:pt x="191" y="4780"/>
                  </a:cubicBezTo>
                  <a:cubicBezTo>
                    <a:pt x="208" y="4780"/>
                    <a:pt x="226" y="4778"/>
                    <a:pt x="244" y="4773"/>
                  </a:cubicBezTo>
                  <a:cubicBezTo>
                    <a:pt x="342" y="4748"/>
                    <a:pt x="392" y="4637"/>
                    <a:pt x="454" y="4550"/>
                  </a:cubicBezTo>
                  <a:cubicBezTo>
                    <a:pt x="1293" y="3267"/>
                    <a:pt x="2157" y="2131"/>
                    <a:pt x="3416" y="1119"/>
                  </a:cubicBezTo>
                  <a:cubicBezTo>
                    <a:pt x="3823" y="786"/>
                    <a:pt x="4268" y="502"/>
                    <a:pt x="4725" y="230"/>
                  </a:cubicBezTo>
                  <a:cubicBezTo>
                    <a:pt x="4849" y="168"/>
                    <a:pt x="4782" y="1"/>
                    <a:pt x="46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82"/>
            <p:cNvSpPr/>
            <p:nvPr/>
          </p:nvSpPr>
          <p:spPr>
            <a:xfrm>
              <a:off x="934185" y="1044339"/>
              <a:ext cx="419819" cy="287044"/>
            </a:xfrm>
            <a:custGeom>
              <a:avLst/>
              <a:gdLst/>
              <a:ahLst/>
              <a:cxnLst/>
              <a:rect l="l" t="t" r="r" b="b"/>
              <a:pathLst>
                <a:path w="5606" h="3833" extrusionOk="0">
                  <a:moveTo>
                    <a:pt x="5432" y="1"/>
                  </a:moveTo>
                  <a:cubicBezTo>
                    <a:pt x="4420" y="1"/>
                    <a:pt x="3457" y="396"/>
                    <a:pt x="2605" y="902"/>
                  </a:cubicBezTo>
                  <a:cubicBezTo>
                    <a:pt x="1976" y="1248"/>
                    <a:pt x="1420" y="1692"/>
                    <a:pt x="964" y="2235"/>
                  </a:cubicBezTo>
                  <a:cubicBezTo>
                    <a:pt x="606" y="2593"/>
                    <a:pt x="310" y="3013"/>
                    <a:pt x="87" y="3470"/>
                  </a:cubicBezTo>
                  <a:cubicBezTo>
                    <a:pt x="63" y="3544"/>
                    <a:pt x="1" y="3618"/>
                    <a:pt x="13" y="3704"/>
                  </a:cubicBezTo>
                  <a:cubicBezTo>
                    <a:pt x="24" y="3777"/>
                    <a:pt x="88" y="3833"/>
                    <a:pt x="160" y="3833"/>
                  </a:cubicBezTo>
                  <a:cubicBezTo>
                    <a:pt x="172" y="3833"/>
                    <a:pt x="185" y="3831"/>
                    <a:pt x="198" y="3827"/>
                  </a:cubicBezTo>
                  <a:cubicBezTo>
                    <a:pt x="322" y="3790"/>
                    <a:pt x="347" y="3630"/>
                    <a:pt x="421" y="3531"/>
                  </a:cubicBezTo>
                  <a:cubicBezTo>
                    <a:pt x="853" y="2902"/>
                    <a:pt x="1359" y="2322"/>
                    <a:pt x="1939" y="1815"/>
                  </a:cubicBezTo>
                  <a:cubicBezTo>
                    <a:pt x="2556" y="1334"/>
                    <a:pt x="3247" y="927"/>
                    <a:pt x="3963" y="606"/>
                  </a:cubicBezTo>
                  <a:cubicBezTo>
                    <a:pt x="4334" y="445"/>
                    <a:pt x="4729" y="334"/>
                    <a:pt x="5124" y="297"/>
                  </a:cubicBezTo>
                  <a:cubicBezTo>
                    <a:pt x="5247" y="272"/>
                    <a:pt x="5408" y="309"/>
                    <a:pt x="5519" y="235"/>
                  </a:cubicBezTo>
                  <a:cubicBezTo>
                    <a:pt x="5605" y="149"/>
                    <a:pt x="5543" y="1"/>
                    <a:pt x="5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82"/>
            <p:cNvSpPr/>
            <p:nvPr/>
          </p:nvSpPr>
          <p:spPr>
            <a:xfrm>
              <a:off x="1029445" y="1254031"/>
              <a:ext cx="438242" cy="255366"/>
            </a:xfrm>
            <a:custGeom>
              <a:avLst/>
              <a:gdLst/>
              <a:ahLst/>
              <a:cxnLst/>
              <a:rect l="l" t="t" r="r" b="b"/>
              <a:pathLst>
                <a:path w="5852" h="3410" extrusionOk="0">
                  <a:moveTo>
                    <a:pt x="5130" y="0"/>
                  </a:moveTo>
                  <a:cubicBezTo>
                    <a:pt x="3091" y="0"/>
                    <a:pt x="1263" y="1427"/>
                    <a:pt x="124" y="3040"/>
                  </a:cubicBezTo>
                  <a:cubicBezTo>
                    <a:pt x="87" y="3101"/>
                    <a:pt x="25" y="3151"/>
                    <a:pt x="13" y="3225"/>
                  </a:cubicBezTo>
                  <a:cubicBezTo>
                    <a:pt x="0" y="3323"/>
                    <a:pt x="74" y="3410"/>
                    <a:pt x="161" y="3410"/>
                  </a:cubicBezTo>
                  <a:cubicBezTo>
                    <a:pt x="309" y="3398"/>
                    <a:pt x="371" y="3237"/>
                    <a:pt x="457" y="3151"/>
                  </a:cubicBezTo>
                  <a:cubicBezTo>
                    <a:pt x="1593" y="1706"/>
                    <a:pt x="3173" y="521"/>
                    <a:pt x="4814" y="287"/>
                  </a:cubicBezTo>
                  <a:cubicBezTo>
                    <a:pt x="4939" y="271"/>
                    <a:pt x="5063" y="264"/>
                    <a:pt x="5186" y="264"/>
                  </a:cubicBezTo>
                  <a:cubicBezTo>
                    <a:pt x="5357" y="264"/>
                    <a:pt x="5526" y="278"/>
                    <a:pt x="5691" y="299"/>
                  </a:cubicBezTo>
                  <a:cubicBezTo>
                    <a:pt x="5839" y="275"/>
                    <a:pt x="5851" y="77"/>
                    <a:pt x="5716" y="40"/>
                  </a:cubicBezTo>
                  <a:cubicBezTo>
                    <a:pt x="5519" y="13"/>
                    <a:pt x="5324" y="0"/>
                    <a:pt x="51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82"/>
            <p:cNvSpPr/>
            <p:nvPr/>
          </p:nvSpPr>
          <p:spPr>
            <a:xfrm>
              <a:off x="1131146" y="1404935"/>
              <a:ext cx="441012" cy="257014"/>
            </a:xfrm>
            <a:custGeom>
              <a:avLst/>
              <a:gdLst/>
              <a:ahLst/>
              <a:cxnLst/>
              <a:rect l="l" t="t" r="r" b="b"/>
              <a:pathLst>
                <a:path w="5889" h="3432" extrusionOk="0">
                  <a:moveTo>
                    <a:pt x="5728" y="0"/>
                  </a:moveTo>
                  <a:cubicBezTo>
                    <a:pt x="4716" y="49"/>
                    <a:pt x="3728" y="333"/>
                    <a:pt x="2852" y="839"/>
                  </a:cubicBezTo>
                  <a:cubicBezTo>
                    <a:pt x="1815" y="1420"/>
                    <a:pt x="889" y="2173"/>
                    <a:pt x="136" y="3098"/>
                  </a:cubicBezTo>
                  <a:cubicBezTo>
                    <a:pt x="0" y="3209"/>
                    <a:pt x="0" y="3419"/>
                    <a:pt x="210" y="3432"/>
                  </a:cubicBezTo>
                  <a:cubicBezTo>
                    <a:pt x="321" y="3432"/>
                    <a:pt x="383" y="3308"/>
                    <a:pt x="469" y="3234"/>
                  </a:cubicBezTo>
                  <a:cubicBezTo>
                    <a:pt x="1556" y="2061"/>
                    <a:pt x="2802" y="1074"/>
                    <a:pt x="4209" y="531"/>
                  </a:cubicBezTo>
                  <a:cubicBezTo>
                    <a:pt x="4592" y="395"/>
                    <a:pt x="4999" y="309"/>
                    <a:pt x="5407" y="284"/>
                  </a:cubicBezTo>
                  <a:cubicBezTo>
                    <a:pt x="5543" y="247"/>
                    <a:pt x="5703" y="284"/>
                    <a:pt x="5814" y="210"/>
                  </a:cubicBezTo>
                  <a:cubicBezTo>
                    <a:pt x="5888" y="136"/>
                    <a:pt x="5839" y="0"/>
                    <a:pt x="57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82"/>
            <p:cNvSpPr/>
            <p:nvPr/>
          </p:nvSpPr>
          <p:spPr>
            <a:xfrm>
              <a:off x="1229327" y="1571640"/>
              <a:ext cx="452321" cy="268771"/>
            </a:xfrm>
            <a:custGeom>
              <a:avLst/>
              <a:gdLst/>
              <a:ahLst/>
              <a:cxnLst/>
              <a:rect l="l" t="t" r="r" b="b"/>
              <a:pathLst>
                <a:path w="6040" h="3589" extrusionOk="0">
                  <a:moveTo>
                    <a:pt x="5825" y="0"/>
                  </a:moveTo>
                  <a:cubicBezTo>
                    <a:pt x="5809" y="0"/>
                    <a:pt x="5792" y="3"/>
                    <a:pt x="5775" y="8"/>
                  </a:cubicBezTo>
                  <a:cubicBezTo>
                    <a:pt x="4590" y="156"/>
                    <a:pt x="3429" y="514"/>
                    <a:pt x="2442" y="1181"/>
                  </a:cubicBezTo>
                  <a:cubicBezTo>
                    <a:pt x="1516" y="1749"/>
                    <a:pt x="714" y="2477"/>
                    <a:pt x="72" y="3341"/>
                  </a:cubicBezTo>
                  <a:cubicBezTo>
                    <a:pt x="1" y="3448"/>
                    <a:pt x="77" y="3589"/>
                    <a:pt x="204" y="3589"/>
                  </a:cubicBezTo>
                  <a:cubicBezTo>
                    <a:pt x="209" y="3589"/>
                    <a:pt x="214" y="3588"/>
                    <a:pt x="220" y="3588"/>
                  </a:cubicBezTo>
                  <a:cubicBezTo>
                    <a:pt x="356" y="3588"/>
                    <a:pt x="430" y="3440"/>
                    <a:pt x="528" y="3341"/>
                  </a:cubicBezTo>
                  <a:cubicBezTo>
                    <a:pt x="1590" y="2181"/>
                    <a:pt x="2800" y="1243"/>
                    <a:pt x="4182" y="737"/>
                  </a:cubicBezTo>
                  <a:cubicBezTo>
                    <a:pt x="4725" y="539"/>
                    <a:pt x="5281" y="391"/>
                    <a:pt x="5849" y="317"/>
                  </a:cubicBezTo>
                  <a:cubicBezTo>
                    <a:pt x="6040" y="261"/>
                    <a:pt x="5985" y="0"/>
                    <a:pt x="58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82"/>
            <p:cNvSpPr/>
            <p:nvPr/>
          </p:nvSpPr>
          <p:spPr>
            <a:xfrm>
              <a:off x="1330802" y="1742989"/>
              <a:ext cx="483698" cy="232376"/>
            </a:xfrm>
            <a:custGeom>
              <a:avLst/>
              <a:gdLst/>
              <a:ahLst/>
              <a:cxnLst/>
              <a:rect l="l" t="t" r="r" b="b"/>
              <a:pathLst>
                <a:path w="6459" h="3103" extrusionOk="0">
                  <a:moveTo>
                    <a:pt x="6177" y="1"/>
                  </a:moveTo>
                  <a:cubicBezTo>
                    <a:pt x="6147" y="1"/>
                    <a:pt x="6119" y="21"/>
                    <a:pt x="6098" y="41"/>
                  </a:cubicBezTo>
                  <a:cubicBezTo>
                    <a:pt x="6009" y="33"/>
                    <a:pt x="5920" y="29"/>
                    <a:pt x="5832" y="29"/>
                  </a:cubicBezTo>
                  <a:cubicBezTo>
                    <a:pt x="5220" y="29"/>
                    <a:pt x="4619" y="203"/>
                    <a:pt x="4037" y="387"/>
                  </a:cubicBezTo>
                  <a:cubicBezTo>
                    <a:pt x="2593" y="856"/>
                    <a:pt x="1198" y="1609"/>
                    <a:pt x="136" y="2707"/>
                  </a:cubicBezTo>
                  <a:cubicBezTo>
                    <a:pt x="75" y="2781"/>
                    <a:pt x="0" y="2831"/>
                    <a:pt x="0" y="2929"/>
                  </a:cubicBezTo>
                  <a:cubicBezTo>
                    <a:pt x="0" y="3016"/>
                    <a:pt x="75" y="3090"/>
                    <a:pt x="161" y="3102"/>
                  </a:cubicBezTo>
                  <a:cubicBezTo>
                    <a:pt x="284" y="3102"/>
                    <a:pt x="358" y="2966"/>
                    <a:pt x="457" y="2905"/>
                  </a:cubicBezTo>
                  <a:cubicBezTo>
                    <a:pt x="1741" y="1732"/>
                    <a:pt x="3309" y="905"/>
                    <a:pt x="5000" y="498"/>
                  </a:cubicBezTo>
                  <a:cubicBezTo>
                    <a:pt x="5285" y="424"/>
                    <a:pt x="5576" y="385"/>
                    <a:pt x="5870" y="385"/>
                  </a:cubicBezTo>
                  <a:cubicBezTo>
                    <a:pt x="5971" y="385"/>
                    <a:pt x="6072" y="389"/>
                    <a:pt x="6172" y="399"/>
                  </a:cubicBezTo>
                  <a:cubicBezTo>
                    <a:pt x="6186" y="402"/>
                    <a:pt x="6200" y="403"/>
                    <a:pt x="6213" y="403"/>
                  </a:cubicBezTo>
                  <a:cubicBezTo>
                    <a:pt x="6373" y="403"/>
                    <a:pt x="6458" y="204"/>
                    <a:pt x="6333" y="90"/>
                  </a:cubicBezTo>
                  <a:cubicBezTo>
                    <a:pt x="6311" y="37"/>
                    <a:pt x="6271" y="1"/>
                    <a:pt x="6220" y="1"/>
                  </a:cubicBezTo>
                  <a:cubicBezTo>
                    <a:pt x="6213" y="1"/>
                    <a:pt x="6205" y="2"/>
                    <a:pt x="6197" y="4"/>
                  </a:cubicBezTo>
                  <a:cubicBezTo>
                    <a:pt x="6190" y="2"/>
                    <a:pt x="6184" y="1"/>
                    <a:pt x="61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82"/>
            <p:cNvSpPr/>
            <p:nvPr/>
          </p:nvSpPr>
          <p:spPr>
            <a:xfrm>
              <a:off x="787251" y="1144242"/>
              <a:ext cx="585171" cy="972489"/>
            </a:xfrm>
            <a:custGeom>
              <a:avLst/>
              <a:gdLst/>
              <a:ahLst/>
              <a:cxnLst/>
              <a:rect l="l" t="t" r="r" b="b"/>
              <a:pathLst>
                <a:path w="7814" h="12986" extrusionOk="0">
                  <a:moveTo>
                    <a:pt x="975" y="0"/>
                  </a:moveTo>
                  <a:cubicBezTo>
                    <a:pt x="506" y="617"/>
                    <a:pt x="173" y="1346"/>
                    <a:pt x="0" y="2111"/>
                  </a:cubicBezTo>
                  <a:cubicBezTo>
                    <a:pt x="2160" y="5740"/>
                    <a:pt x="4419" y="9591"/>
                    <a:pt x="6407" y="12986"/>
                  </a:cubicBezTo>
                  <a:cubicBezTo>
                    <a:pt x="6802" y="12517"/>
                    <a:pt x="7283" y="12122"/>
                    <a:pt x="7814" y="11813"/>
                  </a:cubicBezTo>
                  <a:cubicBezTo>
                    <a:pt x="7234" y="11332"/>
                    <a:pt x="6691" y="10801"/>
                    <a:pt x="6209" y="10221"/>
                  </a:cubicBezTo>
                  <a:cubicBezTo>
                    <a:pt x="4876" y="8641"/>
                    <a:pt x="3901" y="6789"/>
                    <a:pt x="2987" y="4938"/>
                  </a:cubicBezTo>
                  <a:cubicBezTo>
                    <a:pt x="2210" y="3345"/>
                    <a:pt x="1457" y="1691"/>
                    <a:pt x="975" y="0"/>
                  </a:cubicBezTo>
                  <a:close/>
                </a:path>
              </a:pathLst>
            </a:custGeom>
            <a:solidFill>
              <a:srgbClr val="FFFFFF">
                <a:alpha val="4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82"/>
            <p:cNvSpPr/>
            <p:nvPr/>
          </p:nvSpPr>
          <p:spPr>
            <a:xfrm>
              <a:off x="1354842" y="779976"/>
              <a:ext cx="692485" cy="1155589"/>
            </a:xfrm>
            <a:custGeom>
              <a:avLst/>
              <a:gdLst/>
              <a:ahLst/>
              <a:cxnLst/>
              <a:rect l="l" t="t" r="r" b="b"/>
              <a:pathLst>
                <a:path w="9247" h="15431" extrusionOk="0">
                  <a:moveTo>
                    <a:pt x="1000" y="1"/>
                  </a:moveTo>
                  <a:cubicBezTo>
                    <a:pt x="642" y="581"/>
                    <a:pt x="321" y="1198"/>
                    <a:pt x="37" y="1827"/>
                  </a:cubicBezTo>
                  <a:cubicBezTo>
                    <a:pt x="37" y="1840"/>
                    <a:pt x="13" y="1864"/>
                    <a:pt x="0" y="1889"/>
                  </a:cubicBezTo>
                  <a:cubicBezTo>
                    <a:pt x="87" y="1963"/>
                    <a:pt x="161" y="2050"/>
                    <a:pt x="235" y="2124"/>
                  </a:cubicBezTo>
                  <a:cubicBezTo>
                    <a:pt x="1025" y="3111"/>
                    <a:pt x="1655" y="4222"/>
                    <a:pt x="2333" y="5284"/>
                  </a:cubicBezTo>
                  <a:cubicBezTo>
                    <a:pt x="3568" y="7246"/>
                    <a:pt x="4827" y="9197"/>
                    <a:pt x="6037" y="11184"/>
                  </a:cubicBezTo>
                  <a:cubicBezTo>
                    <a:pt x="6864" y="12517"/>
                    <a:pt x="7629" y="13900"/>
                    <a:pt x="8505" y="15208"/>
                  </a:cubicBezTo>
                  <a:cubicBezTo>
                    <a:pt x="8542" y="15270"/>
                    <a:pt x="8604" y="15356"/>
                    <a:pt x="8654" y="15430"/>
                  </a:cubicBezTo>
                  <a:cubicBezTo>
                    <a:pt x="8715" y="15381"/>
                    <a:pt x="8777" y="15332"/>
                    <a:pt x="8826" y="15270"/>
                  </a:cubicBezTo>
                  <a:cubicBezTo>
                    <a:pt x="8839" y="14542"/>
                    <a:pt x="8974" y="13826"/>
                    <a:pt x="9246" y="13147"/>
                  </a:cubicBezTo>
                  <a:lnTo>
                    <a:pt x="9024" y="12974"/>
                  </a:lnTo>
                  <a:cubicBezTo>
                    <a:pt x="4987" y="9666"/>
                    <a:pt x="2161" y="5099"/>
                    <a:pt x="1000" y="1"/>
                  </a:cubicBezTo>
                  <a:close/>
                </a:path>
              </a:pathLst>
            </a:custGeom>
            <a:solidFill>
              <a:srgbClr val="FFFFFF">
                <a:alpha val="4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Google Shape;1209;g22b05fa3b81_0_746">
            <a:extLst>
              <a:ext uri="{FF2B5EF4-FFF2-40B4-BE49-F238E27FC236}">
                <a16:creationId xmlns:a16="http://schemas.microsoft.com/office/drawing/2014/main" id="{C3F4A71E-A754-490F-B2F9-759A950DEAC9}"/>
              </a:ext>
            </a:extLst>
          </p:cNvPr>
          <p:cNvSpPr txBox="1"/>
          <p:nvPr/>
        </p:nvSpPr>
        <p:spPr>
          <a:xfrm>
            <a:off x="3539580" y="4674501"/>
            <a:ext cx="2417100" cy="3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1" dirty="0">
                <a:solidFill>
                  <a:schemeClr val="bg2"/>
                </a:solidFill>
                <a:latin typeface="Candara" panose="020E0502030303020204" pitchFamily="34" charset="0"/>
              </a:rPr>
              <a:t>CURSO DE TUTORÍA 2, PLAN 2023</a:t>
            </a:r>
            <a:endParaRPr sz="1000" b="1" i="0" u="none" strike="noStrike" cap="none" dirty="0">
              <a:solidFill>
                <a:schemeClr val="bg2"/>
              </a:solidFill>
              <a:latin typeface="Candara" panose="020E0502030303020204" pitchFamily="34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2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51DE4D4-DBF1-4510-825B-45F7B599C8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1763" y="933916"/>
            <a:ext cx="7860474" cy="3894300"/>
          </a:xfrm>
        </p:spPr>
        <p:txBody>
          <a:bodyPr/>
          <a:lstStyle/>
          <a:p>
            <a:pPr marL="152400" indent="0" algn="just">
              <a:buNone/>
            </a:pPr>
            <a:r>
              <a:rPr lang="es-MX" sz="1800" b="1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Instrucciones: </a:t>
            </a:r>
          </a:p>
          <a:p>
            <a:pPr marL="152400" indent="0" algn="just">
              <a:buNone/>
            </a:pPr>
            <a:r>
              <a:rPr lang="es-MX" sz="18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Tutor (a) pedirá que cada estudiante se presente frente al grupo diciendo su nombre y les solicitará que digan algo personal que sea verdad o que sea mentira y sus compañeros deben adivinar si es mentira o verdad. </a:t>
            </a:r>
            <a:br>
              <a:rPr lang="es-MX" sz="18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18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 ejemplo: </a:t>
            </a:r>
            <a:r>
              <a:rPr lang="es-MX" sz="1800" i="1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 nombre es Daniela me gusta dormir </a:t>
            </a:r>
            <a:r>
              <a:rPr lang="es-MX" sz="1800" b="1" i="1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(verdad)</a:t>
            </a:r>
            <a:r>
              <a:rPr lang="es-MX" sz="18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52400" indent="0" algn="just">
              <a:buNone/>
            </a:pPr>
            <a:endParaRPr lang="es-MX" sz="1800" dirty="0">
              <a:latin typeface="Candara" panose="020E0502030303020204" pitchFamily="34" charset="0"/>
              <a:cs typeface="Times New Roman" panose="02020603050405020304" pitchFamily="18" charset="0"/>
            </a:endParaRPr>
          </a:p>
          <a:p>
            <a:pPr marL="152400" indent="0" algn="just">
              <a:buNone/>
            </a:pPr>
            <a:r>
              <a:rPr lang="es-MX" sz="1800" dirty="0">
                <a:latin typeface="Candara" panose="020E0502030303020204" pitchFamily="34" charset="0"/>
                <a:cs typeface="Times New Roman" panose="02020603050405020304" pitchFamily="18" charset="0"/>
              </a:rPr>
              <a:t>Después que la estudiante diga sus comentarios sus compañeros deben identificar cual es la verdad o mentira.</a:t>
            </a:r>
          </a:p>
          <a:p>
            <a:pPr marL="152400" indent="0" algn="just">
              <a:buNone/>
            </a:pPr>
            <a:endParaRPr lang="es-MX" sz="1800" dirty="0"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52400" indent="0">
              <a:buNone/>
            </a:pPr>
            <a:endParaRPr lang="es-MX" dirty="0"/>
          </a:p>
        </p:txBody>
      </p:sp>
      <p:sp>
        <p:nvSpPr>
          <p:cNvPr id="4" name="Google Shape;1651;p62">
            <a:extLst>
              <a:ext uri="{FF2B5EF4-FFF2-40B4-BE49-F238E27FC236}">
                <a16:creationId xmlns:a16="http://schemas.microsoft.com/office/drawing/2014/main" id="{F136A659-972A-41CB-8A7F-4E099B7E1A83}"/>
              </a:ext>
            </a:extLst>
          </p:cNvPr>
          <p:cNvSpPr txBox="1">
            <a:spLocks/>
          </p:cNvSpPr>
          <p:nvPr/>
        </p:nvSpPr>
        <p:spPr>
          <a:xfrm>
            <a:off x="829339" y="0"/>
            <a:ext cx="7485322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pPr algn="ctr">
              <a:buClr>
                <a:schemeClr val="dk2"/>
              </a:buClr>
              <a:buSzPts val="1100"/>
              <a:buFont typeface="Arial"/>
              <a:buNone/>
            </a:pPr>
            <a:r>
              <a:rPr lang="es-MX" sz="2800" dirty="0"/>
              <a:t>Presentación de grupo: </a:t>
            </a:r>
            <a:br>
              <a:rPr lang="es-MX" sz="2800" dirty="0"/>
            </a:br>
            <a:r>
              <a:rPr lang="es-MX" sz="2800" dirty="0"/>
              <a:t>Dinámica “verdad o mentira”</a:t>
            </a:r>
          </a:p>
        </p:txBody>
      </p:sp>
      <p:pic>
        <p:nvPicPr>
          <p:cNvPr id="2050" name="Picture 2" descr="Vector gratuito ilustración de concepto de personas de curiosidad">
            <a:extLst>
              <a:ext uri="{FF2B5EF4-FFF2-40B4-BE49-F238E27FC236}">
                <a16:creationId xmlns:a16="http://schemas.microsoft.com/office/drawing/2014/main" id="{21AAECAF-FE64-4F1D-89FC-C62C17317F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3" t="6130" r="1007" b="6130"/>
          <a:stretch/>
        </p:blipFill>
        <p:spPr bwMode="auto">
          <a:xfrm>
            <a:off x="5231218" y="3096974"/>
            <a:ext cx="2042419" cy="190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247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1" name="Google Shape;1651;p62"/>
          <p:cNvSpPr txBox="1">
            <a:spLocks noGrp="1"/>
          </p:cNvSpPr>
          <p:nvPr>
            <p:ph type="title"/>
          </p:nvPr>
        </p:nvSpPr>
        <p:spPr>
          <a:xfrm>
            <a:off x="-551705" y="425325"/>
            <a:ext cx="6413113" cy="75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3200" dirty="0"/>
              <a:t>¿Quién es mi tutor?</a:t>
            </a:r>
            <a:endParaRPr sz="3200" dirty="0"/>
          </a:p>
        </p:txBody>
      </p:sp>
      <p:grpSp>
        <p:nvGrpSpPr>
          <p:cNvPr id="1653" name="Google Shape;1653;p62"/>
          <p:cNvGrpSpPr/>
          <p:nvPr/>
        </p:nvGrpSpPr>
        <p:grpSpPr>
          <a:xfrm flipH="1">
            <a:off x="2540317" y="1726108"/>
            <a:ext cx="2383432" cy="176025"/>
            <a:chOff x="4345425" y="2175475"/>
            <a:chExt cx="800750" cy="176025"/>
          </a:xfrm>
        </p:grpSpPr>
        <p:sp>
          <p:nvSpPr>
            <p:cNvPr id="1654" name="Google Shape;1654;p62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5" name="Google Shape;1655;p62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683" name="Google Shape;1683;p62"/>
          <p:cNvGrpSpPr/>
          <p:nvPr/>
        </p:nvGrpSpPr>
        <p:grpSpPr>
          <a:xfrm rot="1386640">
            <a:off x="44492" y="392145"/>
            <a:ext cx="806665" cy="421749"/>
            <a:chOff x="1822875" y="1377000"/>
            <a:chExt cx="548075" cy="286550"/>
          </a:xfrm>
        </p:grpSpPr>
        <p:sp>
          <p:nvSpPr>
            <p:cNvPr id="1684" name="Google Shape;1684;p62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5" name="Google Shape;1685;p62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6" name="Google Shape;1686;p62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7" name="Google Shape;1687;p62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8" name="Google Shape;1688;p62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9" name="Google Shape;1689;p62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0" name="Google Shape;1690;p62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1" name="Google Shape;1691;p62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2" name="Google Shape;1692;p62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1026" name="Picture 2" descr="Imágenes de Perfil Usuario - Descarga gratuita en Freepi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07" y="1127025"/>
            <a:ext cx="1603848" cy="160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Google Shape;1585;p60"/>
          <p:cNvSpPr txBox="1">
            <a:spLocks/>
          </p:cNvSpPr>
          <p:nvPr/>
        </p:nvSpPr>
        <p:spPr>
          <a:xfrm>
            <a:off x="2267043" y="1424877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2"/>
              </a:buClr>
              <a:buSzPts val="1100"/>
            </a:pPr>
            <a:r>
              <a:rPr lang="es-MX" sz="1600" b="1" dirty="0">
                <a:latin typeface="Candara" panose="020E0502030303020204" pitchFamily="34" charset="0"/>
              </a:rPr>
              <a:t>Nombre Apellido</a:t>
            </a:r>
          </a:p>
        </p:txBody>
      </p:sp>
      <p:grpSp>
        <p:nvGrpSpPr>
          <p:cNvPr id="46" name="Grupo 45" descr="Icono de gps"/>
          <p:cNvGrpSpPr/>
          <p:nvPr/>
        </p:nvGrpSpPr>
        <p:grpSpPr>
          <a:xfrm>
            <a:off x="2085158" y="1970521"/>
            <a:ext cx="789836" cy="601707"/>
            <a:chOff x="0" y="0"/>
            <a:chExt cx="337185" cy="333375"/>
          </a:xfrm>
        </p:grpSpPr>
        <p:sp>
          <p:nvSpPr>
            <p:cNvPr id="47" name="Forma libre: Forma 142">
              <a:extLst>
                <a:ext uri="{FF2B5EF4-FFF2-40B4-BE49-F238E27FC236}">
                  <a16:creationId xmlns:a16="http://schemas.microsoft.com/office/drawing/2014/main" id="{5F22E849-5233-48D2-959E-8C16EA1928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337185" cy="333375"/>
            </a:xfrm>
            <a:custGeom>
              <a:avLst/>
              <a:gdLst>
                <a:gd name="connsiteX0" fmla="*/ 1439383 w 2647519"/>
                <a:gd name="connsiteY0" fmla="*/ 2598425 h 2612594"/>
                <a:gd name="connsiteX1" fmla="*/ 1427010 w 2647519"/>
                <a:gd name="connsiteY1" fmla="*/ 2605087 h 2612594"/>
                <a:gd name="connsiteX2" fmla="*/ 1427751 w 2647519"/>
                <a:gd name="connsiteY2" fmla="*/ 2605405 h 2612594"/>
                <a:gd name="connsiteX3" fmla="*/ 1542263 w 2647519"/>
                <a:gd name="connsiteY3" fmla="*/ 2530792 h 2612594"/>
                <a:gd name="connsiteX4" fmla="*/ 1502258 w 2647519"/>
                <a:gd name="connsiteY4" fmla="*/ 2540317 h 2612594"/>
                <a:gd name="connsiteX5" fmla="*/ 1442250 w 2647519"/>
                <a:gd name="connsiteY5" fmla="*/ 2547937 h 2612594"/>
                <a:gd name="connsiteX6" fmla="*/ 1439393 w 2647519"/>
                <a:gd name="connsiteY6" fmla="*/ 2540317 h 2612594"/>
                <a:gd name="connsiteX7" fmla="*/ 1481303 w 2647519"/>
                <a:gd name="connsiteY7" fmla="*/ 2536507 h 2612594"/>
                <a:gd name="connsiteX8" fmla="*/ 1542263 w 2647519"/>
                <a:gd name="connsiteY8" fmla="*/ 2530792 h 2612594"/>
                <a:gd name="connsiteX9" fmla="*/ 1646323 w 2647519"/>
                <a:gd name="connsiteY9" fmla="*/ 2520821 h 2612594"/>
                <a:gd name="connsiteX10" fmla="*/ 1643881 w 2647519"/>
                <a:gd name="connsiteY10" fmla="*/ 2521511 h 2612594"/>
                <a:gd name="connsiteX11" fmla="*/ 1645133 w 2647519"/>
                <a:gd name="connsiteY11" fmla="*/ 2521267 h 2612594"/>
                <a:gd name="connsiteX12" fmla="*/ 899801 w 2647519"/>
                <a:gd name="connsiteY12" fmla="*/ 2506503 h 2612594"/>
                <a:gd name="connsiteX13" fmla="*/ 942187 w 2647519"/>
                <a:gd name="connsiteY13" fmla="*/ 2517457 h 2612594"/>
                <a:gd name="connsiteX14" fmla="*/ 960285 w 2647519"/>
                <a:gd name="connsiteY14" fmla="*/ 2518409 h 2612594"/>
                <a:gd name="connsiteX15" fmla="*/ 1010767 w 2647519"/>
                <a:gd name="connsiteY15" fmla="*/ 2543175 h 2612594"/>
                <a:gd name="connsiteX16" fmla="*/ 1033627 w 2647519"/>
                <a:gd name="connsiteY16" fmla="*/ 2547937 h 2612594"/>
                <a:gd name="connsiteX17" fmla="*/ 1035057 w 2647519"/>
                <a:gd name="connsiteY17" fmla="*/ 2548414 h 2612594"/>
                <a:gd name="connsiteX18" fmla="*/ 1040295 w 2647519"/>
                <a:gd name="connsiteY18" fmla="*/ 2543175 h 2612594"/>
                <a:gd name="connsiteX19" fmla="*/ 1060297 w 2647519"/>
                <a:gd name="connsiteY19" fmla="*/ 2548890 h 2612594"/>
                <a:gd name="connsiteX20" fmla="*/ 1080300 w 2647519"/>
                <a:gd name="connsiteY20" fmla="*/ 2553652 h 2612594"/>
                <a:gd name="connsiteX21" fmla="*/ 1119712 w 2647519"/>
                <a:gd name="connsiteY21" fmla="*/ 2562818 h 2612594"/>
                <a:gd name="connsiteX22" fmla="*/ 1120305 w 2647519"/>
                <a:gd name="connsiteY22" fmla="*/ 2562225 h 2612594"/>
                <a:gd name="connsiteX23" fmla="*/ 1166025 w 2647519"/>
                <a:gd name="connsiteY23" fmla="*/ 2569845 h 2612594"/>
                <a:gd name="connsiteX24" fmla="*/ 1187932 w 2647519"/>
                <a:gd name="connsiteY24" fmla="*/ 2573655 h 2612594"/>
                <a:gd name="connsiteX25" fmla="*/ 1209840 w 2647519"/>
                <a:gd name="connsiteY25" fmla="*/ 2575560 h 2612594"/>
                <a:gd name="connsiteX26" fmla="*/ 1254607 w 2647519"/>
                <a:gd name="connsiteY26" fmla="*/ 2577465 h 2612594"/>
                <a:gd name="connsiteX27" fmla="*/ 1315567 w 2647519"/>
                <a:gd name="connsiteY27" fmla="*/ 2576512 h 2612594"/>
                <a:gd name="connsiteX28" fmla="*/ 1318213 w 2647519"/>
                <a:gd name="connsiteY28" fmla="*/ 2576512 h 2612594"/>
                <a:gd name="connsiteX29" fmla="*/ 1324140 w 2647519"/>
                <a:gd name="connsiteY29" fmla="*/ 2573178 h 2612594"/>
                <a:gd name="connsiteX30" fmla="*/ 1337475 w 2647519"/>
                <a:gd name="connsiteY30" fmla="*/ 2568892 h 2612594"/>
                <a:gd name="connsiteX31" fmla="*/ 1351048 w 2647519"/>
                <a:gd name="connsiteY31" fmla="*/ 2568654 h 2612594"/>
                <a:gd name="connsiteX32" fmla="*/ 1360335 w 2647519"/>
                <a:gd name="connsiteY32" fmla="*/ 2569844 h 2612594"/>
                <a:gd name="connsiteX33" fmla="*/ 1362835 w 2647519"/>
                <a:gd name="connsiteY33" fmla="*/ 2576512 h 2612594"/>
                <a:gd name="connsiteX34" fmla="*/ 1384147 w 2647519"/>
                <a:gd name="connsiteY34" fmla="*/ 2576512 h 2612594"/>
                <a:gd name="connsiteX35" fmla="*/ 1377480 w 2647519"/>
                <a:gd name="connsiteY35" fmla="*/ 2586037 h 2612594"/>
                <a:gd name="connsiteX36" fmla="*/ 1373670 w 2647519"/>
                <a:gd name="connsiteY36" fmla="*/ 2590800 h 2612594"/>
                <a:gd name="connsiteX37" fmla="*/ 1361287 w 2647519"/>
                <a:gd name="connsiteY37" fmla="*/ 2596515 h 2612594"/>
                <a:gd name="connsiteX38" fmla="*/ 1338427 w 2647519"/>
                <a:gd name="connsiteY38" fmla="*/ 2596515 h 2612594"/>
                <a:gd name="connsiteX39" fmla="*/ 1308900 w 2647519"/>
                <a:gd name="connsiteY39" fmla="*/ 2594610 h 2612594"/>
                <a:gd name="connsiteX40" fmla="*/ 1245082 w 2647519"/>
                <a:gd name="connsiteY40" fmla="*/ 2592705 h 2612594"/>
                <a:gd name="connsiteX41" fmla="*/ 1197457 w 2647519"/>
                <a:gd name="connsiteY41" fmla="*/ 2588895 h 2612594"/>
                <a:gd name="connsiteX42" fmla="*/ 1155547 w 2647519"/>
                <a:gd name="connsiteY42" fmla="*/ 2583180 h 2612594"/>
                <a:gd name="connsiteX43" fmla="*/ 1113637 w 2647519"/>
                <a:gd name="connsiteY43" fmla="*/ 2576512 h 2612594"/>
                <a:gd name="connsiteX44" fmla="*/ 1049820 w 2647519"/>
                <a:gd name="connsiteY44" fmla="*/ 2566987 h 2612594"/>
                <a:gd name="connsiteX45" fmla="*/ 1000290 w 2647519"/>
                <a:gd name="connsiteY45" fmla="*/ 2550795 h 2612594"/>
                <a:gd name="connsiteX46" fmla="*/ 1000863 w 2647519"/>
                <a:gd name="connsiteY46" fmla="*/ 2550379 h 2612594"/>
                <a:gd name="connsiteX47" fmla="*/ 971715 w 2647519"/>
                <a:gd name="connsiteY47" fmla="*/ 2541270 h 2612594"/>
                <a:gd name="connsiteX48" fmla="*/ 945997 w 2647519"/>
                <a:gd name="connsiteY48" fmla="*/ 2529840 h 2612594"/>
                <a:gd name="connsiteX49" fmla="*/ 916470 w 2647519"/>
                <a:gd name="connsiteY49" fmla="*/ 2520315 h 2612594"/>
                <a:gd name="connsiteX50" fmla="*/ 885990 w 2647519"/>
                <a:gd name="connsiteY50" fmla="*/ 2509837 h 2612594"/>
                <a:gd name="connsiteX51" fmla="*/ 899801 w 2647519"/>
                <a:gd name="connsiteY51" fmla="*/ 2506503 h 2612594"/>
                <a:gd name="connsiteX52" fmla="*/ 1460491 w 2647519"/>
                <a:gd name="connsiteY52" fmla="*/ 2486082 h 2612594"/>
                <a:gd name="connsiteX53" fmla="*/ 1445939 w 2647519"/>
                <a:gd name="connsiteY53" fmla="*/ 2488303 h 2612594"/>
                <a:gd name="connsiteX54" fmla="*/ 1345293 w 2647519"/>
                <a:gd name="connsiteY54" fmla="*/ 2493385 h 2612594"/>
                <a:gd name="connsiteX55" fmla="*/ 1378432 w 2647519"/>
                <a:gd name="connsiteY55" fmla="*/ 2497454 h 2612594"/>
                <a:gd name="connsiteX56" fmla="*/ 1387005 w 2647519"/>
                <a:gd name="connsiteY56" fmla="*/ 2495549 h 2612594"/>
                <a:gd name="connsiteX57" fmla="*/ 1446060 w 2647519"/>
                <a:gd name="connsiteY57" fmla="*/ 2488882 h 2612594"/>
                <a:gd name="connsiteX58" fmla="*/ 1455778 w 2647519"/>
                <a:gd name="connsiteY58" fmla="*/ 2486992 h 2612594"/>
                <a:gd name="connsiteX59" fmla="*/ 1550918 w 2647519"/>
                <a:gd name="connsiteY59" fmla="*/ 2472281 h 2612594"/>
                <a:gd name="connsiteX60" fmla="*/ 1501488 w 2647519"/>
                <a:gd name="connsiteY60" fmla="*/ 2479825 h 2612594"/>
                <a:gd name="connsiteX61" fmla="*/ 1518450 w 2647519"/>
                <a:gd name="connsiteY61" fmla="*/ 2480309 h 2612594"/>
                <a:gd name="connsiteX62" fmla="*/ 1542858 w 2647519"/>
                <a:gd name="connsiteY62" fmla="*/ 2475785 h 2612594"/>
                <a:gd name="connsiteX63" fmla="*/ 1731355 w 2647519"/>
                <a:gd name="connsiteY63" fmla="*/ 2470078 h 2612594"/>
                <a:gd name="connsiteX64" fmla="*/ 1576322 w 2647519"/>
                <a:gd name="connsiteY64" fmla="*/ 2511364 h 2612594"/>
                <a:gd name="connsiteX65" fmla="*/ 1654777 w 2647519"/>
                <a:gd name="connsiteY65" fmla="*/ 2493883 h 2612594"/>
                <a:gd name="connsiteX66" fmla="*/ 737400 w 2647519"/>
                <a:gd name="connsiteY66" fmla="*/ 2450782 h 2612594"/>
                <a:gd name="connsiteX67" fmla="*/ 846937 w 2647519"/>
                <a:gd name="connsiteY67" fmla="*/ 2497454 h 2612594"/>
                <a:gd name="connsiteX68" fmla="*/ 885990 w 2647519"/>
                <a:gd name="connsiteY68" fmla="*/ 2509837 h 2612594"/>
                <a:gd name="connsiteX69" fmla="*/ 915517 w 2647519"/>
                <a:gd name="connsiteY69" fmla="*/ 2520314 h 2612594"/>
                <a:gd name="connsiteX70" fmla="*/ 945045 w 2647519"/>
                <a:gd name="connsiteY70" fmla="*/ 2529839 h 2612594"/>
                <a:gd name="connsiteX71" fmla="*/ 970762 w 2647519"/>
                <a:gd name="connsiteY71" fmla="*/ 2541269 h 2612594"/>
                <a:gd name="connsiteX72" fmla="*/ 965047 w 2647519"/>
                <a:gd name="connsiteY72" fmla="*/ 2546032 h 2612594"/>
                <a:gd name="connsiteX73" fmla="*/ 949807 w 2647519"/>
                <a:gd name="connsiteY73" fmla="*/ 2543174 h 2612594"/>
                <a:gd name="connsiteX74" fmla="*/ 895515 w 2647519"/>
                <a:gd name="connsiteY74" fmla="*/ 2523172 h 2612594"/>
                <a:gd name="connsiteX75" fmla="*/ 868845 w 2647519"/>
                <a:gd name="connsiteY75" fmla="*/ 2512694 h 2612594"/>
                <a:gd name="connsiteX76" fmla="*/ 842175 w 2647519"/>
                <a:gd name="connsiteY76" fmla="*/ 2501264 h 2612594"/>
                <a:gd name="connsiteX77" fmla="*/ 806932 w 2647519"/>
                <a:gd name="connsiteY77" fmla="*/ 2488882 h 2612594"/>
                <a:gd name="connsiteX78" fmla="*/ 776452 w 2647519"/>
                <a:gd name="connsiteY78" fmla="*/ 2475547 h 2612594"/>
                <a:gd name="connsiteX79" fmla="*/ 752640 w 2647519"/>
                <a:gd name="connsiteY79" fmla="*/ 2463164 h 2612594"/>
                <a:gd name="connsiteX80" fmla="*/ 737400 w 2647519"/>
                <a:gd name="connsiteY80" fmla="*/ 2450782 h 2612594"/>
                <a:gd name="connsiteX81" fmla="*/ 782168 w 2647519"/>
                <a:gd name="connsiteY81" fmla="*/ 2426970 h 2612594"/>
                <a:gd name="connsiteX82" fmla="*/ 834555 w 2647519"/>
                <a:gd name="connsiteY82" fmla="*/ 2453640 h 2612594"/>
                <a:gd name="connsiteX83" fmla="*/ 827888 w 2647519"/>
                <a:gd name="connsiteY83" fmla="*/ 2457450 h 2612594"/>
                <a:gd name="connsiteX84" fmla="*/ 766928 w 2647519"/>
                <a:gd name="connsiteY84" fmla="*/ 2427922 h 2612594"/>
                <a:gd name="connsiteX85" fmla="*/ 782168 w 2647519"/>
                <a:gd name="connsiteY85" fmla="*/ 2426970 h 2612594"/>
                <a:gd name="connsiteX86" fmla="*/ 588810 w 2647519"/>
                <a:gd name="connsiteY86" fmla="*/ 2362200 h 2612594"/>
                <a:gd name="connsiteX87" fmla="*/ 653580 w 2647519"/>
                <a:gd name="connsiteY87" fmla="*/ 2398395 h 2612594"/>
                <a:gd name="connsiteX88" fmla="*/ 666915 w 2647519"/>
                <a:gd name="connsiteY88" fmla="*/ 2413635 h 2612594"/>
                <a:gd name="connsiteX89" fmla="*/ 636435 w 2647519"/>
                <a:gd name="connsiteY89" fmla="*/ 2397442 h 2612594"/>
                <a:gd name="connsiteX90" fmla="*/ 613575 w 2647519"/>
                <a:gd name="connsiteY90" fmla="*/ 2383155 h 2612594"/>
                <a:gd name="connsiteX91" fmla="*/ 588810 w 2647519"/>
                <a:gd name="connsiteY91" fmla="*/ 2362200 h 2612594"/>
                <a:gd name="connsiteX92" fmla="*/ 702387 w 2647519"/>
                <a:gd name="connsiteY92" fmla="*/ 2337759 h 2612594"/>
                <a:gd name="connsiteX93" fmla="*/ 702396 w 2647519"/>
                <a:gd name="connsiteY93" fmla="*/ 2338030 h 2612594"/>
                <a:gd name="connsiteX94" fmla="*/ 705613 w 2647519"/>
                <a:gd name="connsiteY94" fmla="*/ 2341923 h 2612594"/>
                <a:gd name="connsiteX95" fmla="*/ 705967 w 2647519"/>
                <a:gd name="connsiteY95" fmla="*/ 2340292 h 2612594"/>
                <a:gd name="connsiteX96" fmla="*/ 2093409 w 2647519"/>
                <a:gd name="connsiteY96" fmla="*/ 2275234 h 2612594"/>
                <a:gd name="connsiteX97" fmla="*/ 2089950 w 2647519"/>
                <a:gd name="connsiteY97" fmla="*/ 2275522 h 2612594"/>
                <a:gd name="connsiteX98" fmla="*/ 2032800 w 2647519"/>
                <a:gd name="connsiteY98" fmla="*/ 2316480 h 2612594"/>
                <a:gd name="connsiteX99" fmla="*/ 1976602 w 2647519"/>
                <a:gd name="connsiteY99" fmla="*/ 2346960 h 2612594"/>
                <a:gd name="connsiteX100" fmla="*/ 1936597 w 2647519"/>
                <a:gd name="connsiteY100" fmla="*/ 2370772 h 2612594"/>
                <a:gd name="connsiteX101" fmla="*/ 1914690 w 2647519"/>
                <a:gd name="connsiteY101" fmla="*/ 2380297 h 2612594"/>
                <a:gd name="connsiteX102" fmla="*/ 1891830 w 2647519"/>
                <a:gd name="connsiteY102" fmla="*/ 2389822 h 2612594"/>
                <a:gd name="connsiteX103" fmla="*/ 1864207 w 2647519"/>
                <a:gd name="connsiteY103" fmla="*/ 2404110 h 2612594"/>
                <a:gd name="connsiteX104" fmla="*/ 1843252 w 2647519"/>
                <a:gd name="connsiteY104" fmla="*/ 2416492 h 2612594"/>
                <a:gd name="connsiteX105" fmla="*/ 1812772 w 2647519"/>
                <a:gd name="connsiteY105" fmla="*/ 2428875 h 2612594"/>
                <a:gd name="connsiteX106" fmla="*/ 1781340 w 2647519"/>
                <a:gd name="connsiteY106" fmla="*/ 2440305 h 2612594"/>
                <a:gd name="connsiteX107" fmla="*/ 1772767 w 2647519"/>
                <a:gd name="connsiteY107" fmla="*/ 2448877 h 2612594"/>
                <a:gd name="connsiteX108" fmla="*/ 1759432 w 2647519"/>
                <a:gd name="connsiteY108" fmla="*/ 2453640 h 2612594"/>
                <a:gd name="connsiteX109" fmla="*/ 1726095 w 2647519"/>
                <a:gd name="connsiteY109" fmla="*/ 2459355 h 2612594"/>
                <a:gd name="connsiteX110" fmla="*/ 1683232 w 2647519"/>
                <a:gd name="connsiteY110" fmla="*/ 2472690 h 2612594"/>
                <a:gd name="connsiteX111" fmla="*/ 1644180 w 2647519"/>
                <a:gd name="connsiteY111" fmla="*/ 2485072 h 2612594"/>
                <a:gd name="connsiteX112" fmla="*/ 1601317 w 2647519"/>
                <a:gd name="connsiteY112" fmla="*/ 2497455 h 2612594"/>
                <a:gd name="connsiteX113" fmla="*/ 1547977 w 2647519"/>
                <a:gd name="connsiteY113" fmla="*/ 2510790 h 2612594"/>
                <a:gd name="connsiteX114" fmla="*/ 1472730 w 2647519"/>
                <a:gd name="connsiteY114" fmla="*/ 2523172 h 2612594"/>
                <a:gd name="connsiteX115" fmla="*/ 1470825 w 2647519"/>
                <a:gd name="connsiteY115" fmla="*/ 2526030 h 2612594"/>
                <a:gd name="connsiteX116" fmla="*/ 1434645 w 2647519"/>
                <a:gd name="connsiteY116" fmla="*/ 2535075 h 2612594"/>
                <a:gd name="connsiteX117" fmla="*/ 1435583 w 2647519"/>
                <a:gd name="connsiteY117" fmla="*/ 2535555 h 2612594"/>
                <a:gd name="connsiteX118" fmla="*/ 1475761 w 2647519"/>
                <a:gd name="connsiteY118" fmla="*/ 2525510 h 2612594"/>
                <a:gd name="connsiteX119" fmla="*/ 1476540 w 2647519"/>
                <a:gd name="connsiteY119" fmla="*/ 2523172 h 2612594"/>
                <a:gd name="connsiteX120" fmla="*/ 1551788 w 2647519"/>
                <a:gd name="connsiteY120" fmla="*/ 2510790 h 2612594"/>
                <a:gd name="connsiteX121" fmla="*/ 1605128 w 2647519"/>
                <a:gd name="connsiteY121" fmla="*/ 2497455 h 2612594"/>
                <a:gd name="connsiteX122" fmla="*/ 1647990 w 2647519"/>
                <a:gd name="connsiteY122" fmla="*/ 2485072 h 2612594"/>
                <a:gd name="connsiteX123" fmla="*/ 1687043 w 2647519"/>
                <a:gd name="connsiteY123" fmla="*/ 2472690 h 2612594"/>
                <a:gd name="connsiteX124" fmla="*/ 1729905 w 2647519"/>
                <a:gd name="connsiteY124" fmla="*/ 2459355 h 2612594"/>
                <a:gd name="connsiteX125" fmla="*/ 1763243 w 2647519"/>
                <a:gd name="connsiteY125" fmla="*/ 2453640 h 2612594"/>
                <a:gd name="connsiteX126" fmla="*/ 1740675 w 2647519"/>
                <a:gd name="connsiteY126" fmla="*/ 2467181 h 2612594"/>
                <a:gd name="connsiteX127" fmla="*/ 1741335 w 2647519"/>
                <a:gd name="connsiteY127" fmla="*/ 2466975 h 2612594"/>
                <a:gd name="connsiteX128" fmla="*/ 1765148 w 2647519"/>
                <a:gd name="connsiteY128" fmla="*/ 2452687 h 2612594"/>
                <a:gd name="connsiteX129" fmla="*/ 1778483 w 2647519"/>
                <a:gd name="connsiteY129" fmla="*/ 2447925 h 2612594"/>
                <a:gd name="connsiteX130" fmla="*/ 1779371 w 2647519"/>
                <a:gd name="connsiteY130" fmla="*/ 2447679 h 2612594"/>
                <a:gd name="connsiteX131" fmla="*/ 1785150 w 2647519"/>
                <a:gd name="connsiteY131" fmla="*/ 2441257 h 2612594"/>
                <a:gd name="connsiteX132" fmla="*/ 1816583 w 2647519"/>
                <a:gd name="connsiteY132" fmla="*/ 2429827 h 2612594"/>
                <a:gd name="connsiteX133" fmla="*/ 1847063 w 2647519"/>
                <a:gd name="connsiteY133" fmla="*/ 2417445 h 2612594"/>
                <a:gd name="connsiteX134" fmla="*/ 1868018 w 2647519"/>
                <a:gd name="connsiteY134" fmla="*/ 2405062 h 2612594"/>
                <a:gd name="connsiteX135" fmla="*/ 1895640 w 2647519"/>
                <a:gd name="connsiteY135" fmla="*/ 2390775 h 2612594"/>
                <a:gd name="connsiteX136" fmla="*/ 1918500 w 2647519"/>
                <a:gd name="connsiteY136" fmla="*/ 2381250 h 2612594"/>
                <a:gd name="connsiteX137" fmla="*/ 1934176 w 2647519"/>
                <a:gd name="connsiteY137" fmla="*/ 2374435 h 2612594"/>
                <a:gd name="connsiteX138" fmla="*/ 1942313 w 2647519"/>
                <a:gd name="connsiteY138" fmla="*/ 2368867 h 2612594"/>
                <a:gd name="connsiteX139" fmla="*/ 1982318 w 2647519"/>
                <a:gd name="connsiteY139" fmla="*/ 2345055 h 2612594"/>
                <a:gd name="connsiteX140" fmla="*/ 2038515 w 2647519"/>
                <a:gd name="connsiteY140" fmla="*/ 2314575 h 2612594"/>
                <a:gd name="connsiteX141" fmla="*/ 460060 w 2647519"/>
                <a:gd name="connsiteY141" fmla="*/ 2262062 h 2612594"/>
                <a:gd name="connsiteX142" fmla="*/ 463676 w 2647519"/>
                <a:gd name="connsiteY142" fmla="*/ 2265164 h 2612594"/>
                <a:gd name="connsiteX143" fmla="*/ 464910 w 2647519"/>
                <a:gd name="connsiteY143" fmla="*/ 2265793 h 2612594"/>
                <a:gd name="connsiteX144" fmla="*/ 2099801 w 2647519"/>
                <a:gd name="connsiteY144" fmla="*/ 2237197 h 2612594"/>
                <a:gd name="connsiteX145" fmla="*/ 2099475 w 2647519"/>
                <a:gd name="connsiteY145" fmla="*/ 2237422 h 2612594"/>
                <a:gd name="connsiteX146" fmla="*/ 2099475 w 2647519"/>
                <a:gd name="connsiteY146" fmla="*/ 2237694 h 2612594"/>
                <a:gd name="connsiteX147" fmla="*/ 2100989 w 2647519"/>
                <a:gd name="connsiteY147" fmla="*/ 2237910 h 2612594"/>
                <a:gd name="connsiteX148" fmla="*/ 2101380 w 2647519"/>
                <a:gd name="connsiteY148" fmla="*/ 2237422 h 2612594"/>
                <a:gd name="connsiteX149" fmla="*/ 2120379 w 2647519"/>
                <a:gd name="connsiteY149" fmla="*/ 2222979 h 2612594"/>
                <a:gd name="connsiteX150" fmla="*/ 2114756 w 2647519"/>
                <a:gd name="connsiteY150" fmla="*/ 2226864 h 2612594"/>
                <a:gd name="connsiteX151" fmla="*/ 2113762 w 2647519"/>
                <a:gd name="connsiteY151" fmla="*/ 2227897 h 2612594"/>
                <a:gd name="connsiteX152" fmla="*/ 2117618 w 2647519"/>
                <a:gd name="connsiteY152" fmla="*/ 2225429 h 2612594"/>
                <a:gd name="connsiteX153" fmla="*/ 382287 w 2647519"/>
                <a:gd name="connsiteY153" fmla="*/ 2175002 h 2612594"/>
                <a:gd name="connsiteX154" fmla="*/ 418259 w 2647519"/>
                <a:gd name="connsiteY154" fmla="*/ 2217355 h 2612594"/>
                <a:gd name="connsiteX155" fmla="*/ 389737 w 2647519"/>
                <a:gd name="connsiteY155" fmla="*/ 2183129 h 2612594"/>
                <a:gd name="connsiteX156" fmla="*/ 2187820 w 2647519"/>
                <a:gd name="connsiteY156" fmla="*/ 2174974 h 2612594"/>
                <a:gd name="connsiteX157" fmla="*/ 2187735 w 2647519"/>
                <a:gd name="connsiteY157" fmla="*/ 2175004 h 2612594"/>
                <a:gd name="connsiteX158" fmla="*/ 2187105 w 2647519"/>
                <a:gd name="connsiteY158" fmla="*/ 2179320 h 2612594"/>
                <a:gd name="connsiteX159" fmla="*/ 2171865 w 2647519"/>
                <a:gd name="connsiteY159" fmla="*/ 2196465 h 2612594"/>
                <a:gd name="connsiteX160" fmla="*/ 2153767 w 2647519"/>
                <a:gd name="connsiteY160" fmla="*/ 2216467 h 2612594"/>
                <a:gd name="connsiteX161" fmla="*/ 2154858 w 2647519"/>
                <a:gd name="connsiteY161" fmla="*/ 2216215 h 2612594"/>
                <a:gd name="connsiteX162" fmla="*/ 2171865 w 2647519"/>
                <a:gd name="connsiteY162" fmla="*/ 2197417 h 2612594"/>
                <a:gd name="connsiteX163" fmla="*/ 2187105 w 2647519"/>
                <a:gd name="connsiteY163" fmla="*/ 2180272 h 2612594"/>
                <a:gd name="connsiteX164" fmla="*/ 2187820 w 2647519"/>
                <a:gd name="connsiteY164" fmla="*/ 2174974 h 2612594"/>
                <a:gd name="connsiteX165" fmla="*/ 475386 w 2647519"/>
                <a:gd name="connsiteY165" fmla="*/ 2153526 h 2612594"/>
                <a:gd name="connsiteX166" fmla="*/ 477272 w 2647519"/>
                <a:gd name="connsiteY166" fmla="*/ 2155821 h 2612594"/>
                <a:gd name="connsiteX167" fmla="*/ 477367 w 2647519"/>
                <a:gd name="connsiteY167" fmla="*/ 2155507 h 2612594"/>
                <a:gd name="connsiteX168" fmla="*/ 334493 w 2647519"/>
                <a:gd name="connsiteY168" fmla="*/ 2131694 h 2612594"/>
                <a:gd name="connsiteX169" fmla="*/ 359258 w 2647519"/>
                <a:gd name="connsiteY169" fmla="*/ 2147887 h 2612594"/>
                <a:gd name="connsiteX170" fmla="*/ 360474 w 2647519"/>
                <a:gd name="connsiteY170" fmla="*/ 2149319 h 2612594"/>
                <a:gd name="connsiteX171" fmla="*/ 371759 w 2647519"/>
                <a:gd name="connsiteY171" fmla="*/ 2151816 h 2612594"/>
                <a:gd name="connsiteX172" fmla="*/ 397357 w 2647519"/>
                <a:gd name="connsiteY172" fmla="*/ 2175509 h 2612594"/>
                <a:gd name="connsiteX173" fmla="*/ 432600 w 2647519"/>
                <a:gd name="connsiteY173" fmla="*/ 2204084 h 2612594"/>
                <a:gd name="connsiteX174" fmla="*/ 447840 w 2647519"/>
                <a:gd name="connsiteY174" fmla="*/ 2225039 h 2612594"/>
                <a:gd name="connsiteX175" fmla="*/ 456412 w 2647519"/>
                <a:gd name="connsiteY175" fmla="*/ 2235517 h 2612594"/>
                <a:gd name="connsiteX176" fmla="*/ 492607 w 2647519"/>
                <a:gd name="connsiteY176" fmla="*/ 2265997 h 2612594"/>
                <a:gd name="connsiteX177" fmla="*/ 482130 w 2647519"/>
                <a:gd name="connsiteY177" fmla="*/ 2274569 h 2612594"/>
                <a:gd name="connsiteX178" fmla="*/ 448422 w 2647519"/>
                <a:gd name="connsiteY178" fmla="*/ 2237115 h 2612594"/>
                <a:gd name="connsiteX179" fmla="*/ 446888 w 2647519"/>
                <a:gd name="connsiteY179" fmla="*/ 2237422 h 2612594"/>
                <a:gd name="connsiteX180" fmla="*/ 446888 w 2647519"/>
                <a:gd name="connsiteY180" fmla="*/ 2237422 h 2612594"/>
                <a:gd name="connsiteX181" fmla="*/ 478787 w 2647519"/>
                <a:gd name="connsiteY181" fmla="*/ 2272865 h 2612594"/>
                <a:gd name="connsiteX182" fmla="*/ 482130 w 2647519"/>
                <a:gd name="connsiteY182" fmla="*/ 2274569 h 2612594"/>
                <a:gd name="connsiteX183" fmla="*/ 492608 w 2647519"/>
                <a:gd name="connsiteY183" fmla="*/ 2265997 h 2612594"/>
                <a:gd name="connsiteX184" fmla="*/ 583095 w 2647519"/>
                <a:gd name="connsiteY184" fmla="*/ 2337434 h 2612594"/>
                <a:gd name="connsiteX185" fmla="*/ 564998 w 2647519"/>
                <a:gd name="connsiteY185" fmla="*/ 2343149 h 2612594"/>
                <a:gd name="connsiteX186" fmla="*/ 571665 w 2647519"/>
                <a:gd name="connsiteY186" fmla="*/ 2347912 h 2612594"/>
                <a:gd name="connsiteX187" fmla="*/ 544995 w 2647519"/>
                <a:gd name="connsiteY187" fmla="*/ 2348864 h 2612594"/>
                <a:gd name="connsiteX188" fmla="*/ 527850 w 2647519"/>
                <a:gd name="connsiteY188" fmla="*/ 2337434 h 2612594"/>
                <a:gd name="connsiteX189" fmla="*/ 511658 w 2647519"/>
                <a:gd name="connsiteY189" fmla="*/ 2325052 h 2612594"/>
                <a:gd name="connsiteX190" fmla="*/ 471653 w 2647519"/>
                <a:gd name="connsiteY190" fmla="*/ 2291714 h 2612594"/>
                <a:gd name="connsiteX191" fmla="*/ 434505 w 2647519"/>
                <a:gd name="connsiteY191" fmla="*/ 2258377 h 2612594"/>
                <a:gd name="connsiteX192" fmla="*/ 400215 w 2647519"/>
                <a:gd name="connsiteY192" fmla="*/ 2225039 h 2612594"/>
                <a:gd name="connsiteX193" fmla="*/ 384023 w 2647519"/>
                <a:gd name="connsiteY193" fmla="*/ 2208847 h 2612594"/>
                <a:gd name="connsiteX194" fmla="*/ 368783 w 2647519"/>
                <a:gd name="connsiteY194" fmla="*/ 2191702 h 2612594"/>
                <a:gd name="connsiteX195" fmla="*/ 374498 w 2647519"/>
                <a:gd name="connsiteY195" fmla="*/ 2184082 h 2612594"/>
                <a:gd name="connsiteX196" fmla="*/ 393548 w 2647519"/>
                <a:gd name="connsiteY196" fmla="*/ 2201227 h 2612594"/>
                <a:gd name="connsiteX197" fmla="*/ 414503 w 2647519"/>
                <a:gd name="connsiteY197" fmla="*/ 2217419 h 2612594"/>
                <a:gd name="connsiteX198" fmla="*/ 440220 w 2647519"/>
                <a:gd name="connsiteY198" fmla="*/ 2245042 h 2612594"/>
                <a:gd name="connsiteX199" fmla="*/ 442406 w 2647519"/>
                <a:gd name="connsiteY199" fmla="*/ 2246917 h 2612594"/>
                <a:gd name="connsiteX200" fmla="*/ 414503 w 2647519"/>
                <a:gd name="connsiteY200" fmla="*/ 2217419 h 2612594"/>
                <a:gd name="connsiteX201" fmla="*/ 394500 w 2647519"/>
                <a:gd name="connsiteY201" fmla="*/ 2201227 h 2612594"/>
                <a:gd name="connsiteX202" fmla="*/ 375450 w 2647519"/>
                <a:gd name="connsiteY202" fmla="*/ 2184082 h 2612594"/>
                <a:gd name="connsiteX203" fmla="*/ 354495 w 2647519"/>
                <a:gd name="connsiteY203" fmla="*/ 2158364 h 2612594"/>
                <a:gd name="connsiteX204" fmla="*/ 334493 w 2647519"/>
                <a:gd name="connsiteY204" fmla="*/ 2131694 h 2612594"/>
                <a:gd name="connsiteX205" fmla="*/ 2432850 w 2647519"/>
                <a:gd name="connsiteY205" fmla="*/ 1980247 h 2612594"/>
                <a:gd name="connsiteX206" fmla="*/ 2432367 w 2647519"/>
                <a:gd name="connsiteY206" fmla="*/ 1980454 h 2612594"/>
                <a:gd name="connsiteX207" fmla="*/ 2421963 w 2647519"/>
                <a:gd name="connsiteY207" fmla="*/ 2005422 h 2612594"/>
                <a:gd name="connsiteX208" fmla="*/ 2422850 w 2647519"/>
                <a:gd name="connsiteY208" fmla="*/ 1860918 h 2612594"/>
                <a:gd name="connsiteX209" fmla="*/ 2397608 w 2647519"/>
                <a:gd name="connsiteY209" fmla="*/ 1897379 h 2612594"/>
                <a:gd name="connsiteX210" fmla="*/ 2385225 w 2647519"/>
                <a:gd name="connsiteY210" fmla="*/ 1920239 h 2612594"/>
                <a:gd name="connsiteX211" fmla="*/ 2372843 w 2647519"/>
                <a:gd name="connsiteY211" fmla="*/ 1941194 h 2612594"/>
                <a:gd name="connsiteX212" fmla="*/ 2343315 w 2647519"/>
                <a:gd name="connsiteY212" fmla="*/ 1980247 h 2612594"/>
                <a:gd name="connsiteX213" fmla="*/ 2317598 w 2647519"/>
                <a:gd name="connsiteY213" fmla="*/ 2019299 h 2612594"/>
                <a:gd name="connsiteX214" fmla="*/ 2294738 w 2647519"/>
                <a:gd name="connsiteY214" fmla="*/ 2050732 h 2612594"/>
                <a:gd name="connsiteX215" fmla="*/ 2292831 w 2647519"/>
                <a:gd name="connsiteY215" fmla="*/ 2051897 h 2612594"/>
                <a:gd name="connsiteX216" fmla="*/ 2291271 w 2647519"/>
                <a:gd name="connsiteY216" fmla="*/ 2054208 h 2612594"/>
                <a:gd name="connsiteX217" fmla="*/ 2293785 w 2647519"/>
                <a:gd name="connsiteY217" fmla="*/ 2052637 h 2612594"/>
                <a:gd name="connsiteX218" fmla="*/ 2316645 w 2647519"/>
                <a:gd name="connsiteY218" fmla="*/ 2021205 h 2612594"/>
                <a:gd name="connsiteX219" fmla="*/ 2342363 w 2647519"/>
                <a:gd name="connsiteY219" fmla="*/ 1982152 h 2612594"/>
                <a:gd name="connsiteX220" fmla="*/ 2371890 w 2647519"/>
                <a:gd name="connsiteY220" fmla="*/ 1943100 h 2612594"/>
                <a:gd name="connsiteX221" fmla="*/ 2384273 w 2647519"/>
                <a:gd name="connsiteY221" fmla="*/ 1922145 h 2612594"/>
                <a:gd name="connsiteX222" fmla="*/ 2396655 w 2647519"/>
                <a:gd name="connsiteY222" fmla="*/ 1899285 h 2612594"/>
                <a:gd name="connsiteX223" fmla="*/ 2422373 w 2647519"/>
                <a:gd name="connsiteY223" fmla="*/ 1862137 h 2612594"/>
                <a:gd name="connsiteX224" fmla="*/ 2498930 w 2647519"/>
                <a:gd name="connsiteY224" fmla="*/ 1857612 h 2612594"/>
                <a:gd name="connsiteX225" fmla="*/ 2490953 w 2647519"/>
                <a:gd name="connsiteY225" fmla="*/ 1875472 h 2612594"/>
                <a:gd name="connsiteX226" fmla="*/ 2473808 w 2647519"/>
                <a:gd name="connsiteY226" fmla="*/ 1909762 h 2612594"/>
                <a:gd name="connsiteX227" fmla="*/ 2490953 w 2647519"/>
                <a:gd name="connsiteY227" fmla="*/ 1875472 h 2612594"/>
                <a:gd name="connsiteX228" fmla="*/ 2498930 w 2647519"/>
                <a:gd name="connsiteY228" fmla="*/ 1857612 h 2612594"/>
                <a:gd name="connsiteX229" fmla="*/ 2521433 w 2647519"/>
                <a:gd name="connsiteY229" fmla="*/ 1847850 h 2612594"/>
                <a:gd name="connsiteX230" fmla="*/ 2509050 w 2647519"/>
                <a:gd name="connsiteY230" fmla="*/ 1884997 h 2612594"/>
                <a:gd name="connsiteX231" fmla="*/ 2487143 w 2647519"/>
                <a:gd name="connsiteY231" fmla="*/ 1925002 h 2612594"/>
                <a:gd name="connsiteX232" fmla="*/ 2465235 w 2647519"/>
                <a:gd name="connsiteY232" fmla="*/ 1965960 h 2612594"/>
                <a:gd name="connsiteX233" fmla="*/ 2445233 w 2647519"/>
                <a:gd name="connsiteY233" fmla="*/ 1991677 h 2612594"/>
                <a:gd name="connsiteX234" fmla="*/ 2458568 w 2647519"/>
                <a:gd name="connsiteY234" fmla="*/ 1965007 h 2612594"/>
                <a:gd name="connsiteX235" fmla="*/ 2469998 w 2647519"/>
                <a:gd name="connsiteY235" fmla="*/ 1938337 h 2612594"/>
                <a:gd name="connsiteX236" fmla="*/ 2478570 w 2647519"/>
                <a:gd name="connsiteY236" fmla="*/ 1924050 h 2612594"/>
                <a:gd name="connsiteX237" fmla="*/ 2490000 w 2647519"/>
                <a:gd name="connsiteY237" fmla="*/ 1905000 h 2612594"/>
                <a:gd name="connsiteX238" fmla="*/ 2500478 w 2647519"/>
                <a:gd name="connsiteY238" fmla="*/ 1885950 h 2612594"/>
                <a:gd name="connsiteX239" fmla="*/ 2521433 w 2647519"/>
                <a:gd name="connsiteY239" fmla="*/ 1847850 h 2612594"/>
                <a:gd name="connsiteX240" fmla="*/ 2459780 w 2647519"/>
                <a:gd name="connsiteY240" fmla="*/ 1766202 h 2612594"/>
                <a:gd name="connsiteX241" fmla="*/ 2436660 w 2647519"/>
                <a:gd name="connsiteY241" fmla="*/ 1806892 h 2612594"/>
                <a:gd name="connsiteX242" fmla="*/ 2436235 w 2647519"/>
                <a:gd name="connsiteY242" fmla="*/ 1807870 h 2612594"/>
                <a:gd name="connsiteX243" fmla="*/ 2459520 w 2647519"/>
                <a:gd name="connsiteY243" fmla="*/ 1766887 h 2612594"/>
                <a:gd name="connsiteX244" fmla="*/ 2472460 w 2647519"/>
                <a:gd name="connsiteY244" fmla="*/ 1674043 h 2612594"/>
                <a:gd name="connsiteX245" fmla="*/ 2444672 w 2647519"/>
                <a:gd name="connsiteY245" fmla="*/ 1749965 h 2612594"/>
                <a:gd name="connsiteX246" fmla="*/ 2386218 w 2647519"/>
                <a:gd name="connsiteY246" fmla="*/ 1869449 h 2612594"/>
                <a:gd name="connsiteX247" fmla="*/ 2377659 w 2647519"/>
                <a:gd name="connsiteY247" fmla="*/ 1882980 h 2612594"/>
                <a:gd name="connsiteX248" fmla="*/ 2377605 w 2647519"/>
                <a:gd name="connsiteY248" fmla="*/ 1883092 h 2612594"/>
                <a:gd name="connsiteX249" fmla="*/ 2357602 w 2647519"/>
                <a:gd name="connsiteY249" fmla="*/ 1917382 h 2612594"/>
                <a:gd name="connsiteX250" fmla="*/ 2337600 w 2647519"/>
                <a:gd name="connsiteY250" fmla="*/ 1954530 h 2612594"/>
                <a:gd name="connsiteX251" fmla="*/ 2314740 w 2647519"/>
                <a:gd name="connsiteY251" fmla="*/ 1983105 h 2612594"/>
                <a:gd name="connsiteX252" fmla="*/ 2295690 w 2647519"/>
                <a:gd name="connsiteY252" fmla="*/ 2015490 h 2612594"/>
                <a:gd name="connsiteX253" fmla="*/ 2183295 w 2647519"/>
                <a:gd name="connsiteY253" fmla="*/ 2142172 h 2612594"/>
                <a:gd name="connsiteX254" fmla="*/ 2146147 w 2647519"/>
                <a:gd name="connsiteY254" fmla="*/ 2173605 h 2612594"/>
                <a:gd name="connsiteX255" fmla="*/ 2142583 w 2647519"/>
                <a:gd name="connsiteY255" fmla="*/ 2176314 h 2612594"/>
                <a:gd name="connsiteX256" fmla="*/ 2141045 w 2647519"/>
                <a:gd name="connsiteY256" fmla="*/ 2177871 h 2612594"/>
                <a:gd name="connsiteX257" fmla="*/ 2125512 w 2647519"/>
                <a:gd name="connsiteY257" fmla="*/ 2190534 h 2612594"/>
                <a:gd name="connsiteX258" fmla="*/ 2112810 w 2647519"/>
                <a:gd name="connsiteY258" fmla="*/ 2205037 h 2612594"/>
                <a:gd name="connsiteX259" fmla="*/ 2066137 w 2647519"/>
                <a:gd name="connsiteY259" fmla="*/ 2240280 h 2612594"/>
                <a:gd name="connsiteX260" fmla="*/ 2058824 w 2647519"/>
                <a:gd name="connsiteY260" fmla="*/ 2244899 h 2612594"/>
                <a:gd name="connsiteX261" fmla="*/ 2038960 w 2647519"/>
                <a:gd name="connsiteY261" fmla="*/ 2261093 h 2612594"/>
                <a:gd name="connsiteX262" fmla="*/ 2036091 w 2647519"/>
                <a:gd name="connsiteY262" fmla="*/ 2262956 h 2612594"/>
                <a:gd name="connsiteX263" fmla="*/ 2031847 w 2647519"/>
                <a:gd name="connsiteY263" fmla="*/ 2266950 h 2612594"/>
                <a:gd name="connsiteX264" fmla="*/ 1994700 w 2647519"/>
                <a:gd name="connsiteY264" fmla="*/ 2291715 h 2612594"/>
                <a:gd name="connsiteX265" fmla="*/ 1957552 w 2647519"/>
                <a:gd name="connsiteY265" fmla="*/ 2314575 h 2612594"/>
                <a:gd name="connsiteX266" fmla="*/ 1953301 w 2647519"/>
                <a:gd name="connsiteY266" fmla="*/ 2316730 h 2612594"/>
                <a:gd name="connsiteX267" fmla="*/ 1928148 w 2647519"/>
                <a:gd name="connsiteY267" fmla="*/ 2333067 h 2612594"/>
                <a:gd name="connsiteX268" fmla="*/ 1920350 w 2647519"/>
                <a:gd name="connsiteY268" fmla="*/ 2337000 h 2612594"/>
                <a:gd name="connsiteX269" fmla="*/ 1912785 w 2647519"/>
                <a:gd name="connsiteY269" fmla="*/ 2342197 h 2612594"/>
                <a:gd name="connsiteX270" fmla="*/ 1887067 w 2647519"/>
                <a:gd name="connsiteY270" fmla="*/ 2356485 h 2612594"/>
                <a:gd name="connsiteX271" fmla="*/ 1863039 w 2647519"/>
                <a:gd name="connsiteY271" fmla="*/ 2365908 h 2612594"/>
                <a:gd name="connsiteX272" fmla="*/ 1809482 w 2647519"/>
                <a:gd name="connsiteY272" fmla="*/ 2392922 h 2612594"/>
                <a:gd name="connsiteX273" fmla="*/ 1683836 w 2647519"/>
                <a:gd name="connsiteY273" fmla="*/ 2439784 h 2612594"/>
                <a:gd name="connsiteX274" fmla="*/ 1596280 w 2647519"/>
                <a:gd name="connsiteY274" fmla="*/ 2462297 h 2612594"/>
                <a:gd name="connsiteX275" fmla="*/ 1667040 w 2647519"/>
                <a:gd name="connsiteY275" fmla="*/ 2448877 h 2612594"/>
                <a:gd name="connsiteX276" fmla="*/ 1680375 w 2647519"/>
                <a:gd name="connsiteY276" fmla="*/ 2446019 h 2612594"/>
                <a:gd name="connsiteX277" fmla="*/ 1723237 w 2647519"/>
                <a:gd name="connsiteY277" fmla="*/ 2430779 h 2612594"/>
                <a:gd name="connsiteX278" fmla="*/ 1749907 w 2647519"/>
                <a:gd name="connsiteY278" fmla="*/ 2422207 h 2612594"/>
                <a:gd name="connsiteX279" fmla="*/ 1792770 w 2647519"/>
                <a:gd name="connsiteY279" fmla="*/ 2400299 h 2612594"/>
                <a:gd name="connsiteX280" fmla="*/ 1841347 w 2647519"/>
                <a:gd name="connsiteY280" fmla="*/ 2383154 h 2612594"/>
                <a:gd name="connsiteX281" fmla="*/ 1872470 w 2647519"/>
                <a:gd name="connsiteY281" fmla="*/ 2370949 h 2612594"/>
                <a:gd name="connsiteX282" fmla="*/ 1886115 w 2647519"/>
                <a:gd name="connsiteY282" fmla="*/ 2363152 h 2612594"/>
                <a:gd name="connsiteX283" fmla="*/ 1898496 w 2647519"/>
                <a:gd name="connsiteY283" fmla="*/ 2359343 h 2612594"/>
                <a:gd name="connsiteX284" fmla="*/ 1915642 w 2647519"/>
                <a:gd name="connsiteY284" fmla="*/ 2349817 h 2612594"/>
                <a:gd name="connsiteX285" fmla="*/ 1920147 w 2647519"/>
                <a:gd name="connsiteY285" fmla="*/ 2346686 h 2612594"/>
                <a:gd name="connsiteX286" fmla="*/ 1931835 w 2647519"/>
                <a:gd name="connsiteY286" fmla="*/ 2335530 h 2612594"/>
                <a:gd name="connsiteX287" fmla="*/ 1957552 w 2647519"/>
                <a:gd name="connsiteY287" fmla="*/ 2320290 h 2612594"/>
                <a:gd name="connsiteX288" fmla="*/ 1986810 w 2647519"/>
                <a:gd name="connsiteY288" fmla="*/ 2305948 h 2612594"/>
                <a:gd name="connsiteX289" fmla="*/ 1997557 w 2647519"/>
                <a:gd name="connsiteY289" fmla="*/ 2299334 h 2612594"/>
                <a:gd name="connsiteX290" fmla="*/ 2034705 w 2647519"/>
                <a:gd name="connsiteY290" fmla="*/ 2274569 h 2612594"/>
                <a:gd name="connsiteX291" fmla="*/ 2050897 w 2647519"/>
                <a:gd name="connsiteY291" fmla="*/ 2259329 h 2612594"/>
                <a:gd name="connsiteX292" fmla="*/ 2068995 w 2647519"/>
                <a:gd name="connsiteY292" fmla="*/ 2247899 h 2612594"/>
                <a:gd name="connsiteX293" fmla="*/ 2115667 w 2647519"/>
                <a:gd name="connsiteY293" fmla="*/ 2212657 h 2612594"/>
                <a:gd name="connsiteX294" fmla="*/ 2149005 w 2647519"/>
                <a:gd name="connsiteY294" fmla="*/ 2181224 h 2612594"/>
                <a:gd name="connsiteX295" fmla="*/ 2186152 w 2647519"/>
                <a:gd name="connsiteY295" fmla="*/ 2149792 h 2612594"/>
                <a:gd name="connsiteX296" fmla="*/ 2298547 w 2647519"/>
                <a:gd name="connsiteY296" fmla="*/ 2023109 h 2612594"/>
                <a:gd name="connsiteX297" fmla="*/ 2314015 w 2647519"/>
                <a:gd name="connsiteY297" fmla="*/ 1996814 h 2612594"/>
                <a:gd name="connsiteX298" fmla="*/ 2314740 w 2647519"/>
                <a:gd name="connsiteY298" fmla="*/ 1994534 h 2612594"/>
                <a:gd name="connsiteX299" fmla="*/ 2339505 w 2647519"/>
                <a:gd name="connsiteY299" fmla="*/ 1956434 h 2612594"/>
                <a:gd name="connsiteX300" fmla="*/ 2347125 w 2647519"/>
                <a:gd name="connsiteY300" fmla="*/ 1945004 h 2612594"/>
                <a:gd name="connsiteX301" fmla="*/ 2357257 w 2647519"/>
                <a:gd name="connsiteY301" fmla="*/ 1930951 h 2612594"/>
                <a:gd name="connsiteX302" fmla="*/ 2360460 w 2647519"/>
                <a:gd name="connsiteY302" fmla="*/ 1925002 h 2612594"/>
                <a:gd name="connsiteX303" fmla="*/ 2380462 w 2647519"/>
                <a:gd name="connsiteY303" fmla="*/ 1890712 h 2612594"/>
                <a:gd name="connsiteX304" fmla="*/ 2419515 w 2647519"/>
                <a:gd name="connsiteY304" fmla="*/ 1809749 h 2612594"/>
                <a:gd name="connsiteX305" fmla="*/ 2457615 w 2647519"/>
                <a:gd name="connsiteY305" fmla="*/ 1723072 h 2612594"/>
                <a:gd name="connsiteX306" fmla="*/ 2468807 w 2647519"/>
                <a:gd name="connsiteY306" fmla="*/ 1687829 h 2612594"/>
                <a:gd name="connsiteX307" fmla="*/ 2576677 w 2647519"/>
                <a:gd name="connsiteY307" fmla="*/ 1589722 h 2612594"/>
                <a:gd name="connsiteX308" fmla="*/ 2573820 w 2647519"/>
                <a:gd name="connsiteY308" fmla="*/ 1591627 h 2612594"/>
                <a:gd name="connsiteX309" fmla="*/ 2573820 w 2647519"/>
                <a:gd name="connsiteY309" fmla="*/ 1591627 h 2612594"/>
                <a:gd name="connsiteX310" fmla="*/ 2585674 w 2647519"/>
                <a:gd name="connsiteY310" fmla="*/ 1533271 h 2612594"/>
                <a:gd name="connsiteX311" fmla="*/ 2585332 w 2647519"/>
                <a:gd name="connsiteY311" fmla="*/ 1534956 h 2612594"/>
                <a:gd name="connsiteX312" fmla="*/ 2588107 w 2647519"/>
                <a:gd name="connsiteY312" fmla="*/ 1538287 h 2612594"/>
                <a:gd name="connsiteX313" fmla="*/ 2596680 w 2647519"/>
                <a:gd name="connsiteY313" fmla="*/ 1547812 h 2612594"/>
                <a:gd name="connsiteX314" fmla="*/ 2602395 w 2647519"/>
                <a:gd name="connsiteY314" fmla="*/ 1544002 h 2612594"/>
                <a:gd name="connsiteX315" fmla="*/ 2602539 w 2647519"/>
                <a:gd name="connsiteY315" fmla="*/ 1543271 h 2612594"/>
                <a:gd name="connsiteX316" fmla="*/ 2598585 w 2647519"/>
                <a:gd name="connsiteY316" fmla="*/ 1545907 h 2612594"/>
                <a:gd name="connsiteX317" fmla="*/ 2589060 w 2647519"/>
                <a:gd name="connsiteY317" fmla="*/ 1537334 h 2612594"/>
                <a:gd name="connsiteX318" fmla="*/ 2577184 w 2647519"/>
                <a:gd name="connsiteY318" fmla="*/ 1425070 h 2612594"/>
                <a:gd name="connsiteX319" fmla="*/ 2576519 w 2647519"/>
                <a:gd name="connsiteY319" fmla="*/ 1425107 h 2612594"/>
                <a:gd name="connsiteX320" fmla="*/ 2575314 w 2647519"/>
                <a:gd name="connsiteY320" fmla="*/ 1425174 h 2612594"/>
                <a:gd name="connsiteX321" fmla="*/ 2575725 w 2647519"/>
                <a:gd name="connsiteY321" fmla="*/ 1429702 h 2612594"/>
                <a:gd name="connsiteX322" fmla="*/ 2574773 w 2647519"/>
                <a:gd name="connsiteY322" fmla="*/ 1453515 h 2612594"/>
                <a:gd name="connsiteX323" fmla="*/ 2570963 w 2647519"/>
                <a:gd name="connsiteY323" fmla="*/ 1467802 h 2612594"/>
                <a:gd name="connsiteX324" fmla="*/ 2548103 w 2647519"/>
                <a:gd name="connsiteY324" fmla="*/ 1503997 h 2612594"/>
                <a:gd name="connsiteX325" fmla="*/ 2542388 w 2647519"/>
                <a:gd name="connsiteY325" fmla="*/ 1535430 h 2612594"/>
                <a:gd name="connsiteX326" fmla="*/ 2536673 w 2647519"/>
                <a:gd name="connsiteY326" fmla="*/ 1545907 h 2612594"/>
                <a:gd name="connsiteX327" fmla="*/ 2527148 w 2647519"/>
                <a:gd name="connsiteY327" fmla="*/ 1591627 h 2612594"/>
                <a:gd name="connsiteX328" fmla="*/ 2516670 w 2647519"/>
                <a:gd name="connsiteY328" fmla="*/ 1627822 h 2612594"/>
                <a:gd name="connsiteX329" fmla="*/ 2505240 w 2647519"/>
                <a:gd name="connsiteY329" fmla="*/ 1663065 h 2612594"/>
                <a:gd name="connsiteX330" fmla="*/ 2498573 w 2647519"/>
                <a:gd name="connsiteY330" fmla="*/ 1690687 h 2612594"/>
                <a:gd name="connsiteX331" fmla="*/ 2490953 w 2647519"/>
                <a:gd name="connsiteY331" fmla="*/ 1719262 h 2612594"/>
                <a:gd name="connsiteX332" fmla="*/ 2497030 w 2647519"/>
                <a:gd name="connsiteY332" fmla="*/ 1709809 h 2612594"/>
                <a:gd name="connsiteX333" fmla="*/ 2502383 w 2647519"/>
                <a:gd name="connsiteY333" fmla="*/ 1689734 h 2612594"/>
                <a:gd name="connsiteX334" fmla="*/ 2507145 w 2647519"/>
                <a:gd name="connsiteY334" fmla="*/ 1661159 h 2612594"/>
                <a:gd name="connsiteX335" fmla="*/ 2518575 w 2647519"/>
                <a:gd name="connsiteY335" fmla="*/ 1625917 h 2612594"/>
                <a:gd name="connsiteX336" fmla="*/ 2529053 w 2647519"/>
                <a:gd name="connsiteY336" fmla="*/ 1589722 h 2612594"/>
                <a:gd name="connsiteX337" fmla="*/ 2538578 w 2647519"/>
                <a:gd name="connsiteY337" fmla="*/ 1544002 h 2612594"/>
                <a:gd name="connsiteX338" fmla="*/ 2544293 w 2647519"/>
                <a:gd name="connsiteY338" fmla="*/ 1533524 h 2612594"/>
                <a:gd name="connsiteX339" fmla="*/ 2550008 w 2647519"/>
                <a:gd name="connsiteY339" fmla="*/ 1502092 h 2612594"/>
                <a:gd name="connsiteX340" fmla="*/ 2572868 w 2647519"/>
                <a:gd name="connsiteY340" fmla="*/ 1465897 h 2612594"/>
                <a:gd name="connsiteX341" fmla="*/ 2557628 w 2647519"/>
                <a:gd name="connsiteY341" fmla="*/ 1539239 h 2612594"/>
                <a:gd name="connsiteX342" fmla="*/ 2546198 w 2647519"/>
                <a:gd name="connsiteY342" fmla="*/ 1600199 h 2612594"/>
                <a:gd name="connsiteX343" fmla="*/ 2520480 w 2647519"/>
                <a:gd name="connsiteY343" fmla="*/ 1678304 h 2612594"/>
                <a:gd name="connsiteX344" fmla="*/ 2515392 w 2647519"/>
                <a:gd name="connsiteY344" fmla="*/ 1686218 h 2612594"/>
                <a:gd name="connsiteX345" fmla="*/ 2513217 w 2647519"/>
                <a:gd name="connsiteY345" fmla="*/ 1698069 h 2612594"/>
                <a:gd name="connsiteX346" fmla="*/ 2506193 w 2647519"/>
                <a:gd name="connsiteY346" fmla="*/ 1718310 h 2612594"/>
                <a:gd name="connsiteX347" fmla="*/ 2479523 w 2647519"/>
                <a:gd name="connsiteY347" fmla="*/ 1776412 h 2612594"/>
                <a:gd name="connsiteX348" fmla="*/ 2467140 w 2647519"/>
                <a:gd name="connsiteY348" fmla="*/ 1806892 h 2612594"/>
                <a:gd name="connsiteX349" fmla="*/ 2459520 w 2647519"/>
                <a:gd name="connsiteY349" fmla="*/ 1823085 h 2612594"/>
                <a:gd name="connsiteX350" fmla="*/ 2449995 w 2647519"/>
                <a:gd name="connsiteY350" fmla="*/ 1840230 h 2612594"/>
                <a:gd name="connsiteX351" fmla="*/ 2424278 w 2647519"/>
                <a:gd name="connsiteY351" fmla="*/ 1885950 h 2612594"/>
                <a:gd name="connsiteX352" fmla="*/ 2396655 w 2647519"/>
                <a:gd name="connsiteY352" fmla="*/ 1930717 h 2612594"/>
                <a:gd name="connsiteX353" fmla="*/ 2361413 w 2647519"/>
                <a:gd name="connsiteY353" fmla="*/ 1990725 h 2612594"/>
                <a:gd name="connsiteX354" fmla="*/ 2322360 w 2647519"/>
                <a:gd name="connsiteY354" fmla="*/ 2049780 h 2612594"/>
                <a:gd name="connsiteX355" fmla="*/ 2296643 w 2647519"/>
                <a:gd name="connsiteY355" fmla="*/ 2083117 h 2612594"/>
                <a:gd name="connsiteX356" fmla="*/ 2269020 w 2647519"/>
                <a:gd name="connsiteY356" fmla="*/ 2115502 h 2612594"/>
                <a:gd name="connsiteX357" fmla="*/ 2259495 w 2647519"/>
                <a:gd name="connsiteY357" fmla="*/ 2128837 h 2612594"/>
                <a:gd name="connsiteX358" fmla="*/ 2249018 w 2647519"/>
                <a:gd name="connsiteY358" fmla="*/ 2142172 h 2612594"/>
                <a:gd name="connsiteX359" fmla="*/ 2232825 w 2647519"/>
                <a:gd name="connsiteY359" fmla="*/ 2155507 h 2612594"/>
                <a:gd name="connsiteX360" fmla="*/ 2206342 w 2647519"/>
                <a:gd name="connsiteY360" fmla="*/ 2184829 h 2612594"/>
                <a:gd name="connsiteX361" fmla="*/ 2207107 w 2647519"/>
                <a:gd name="connsiteY361" fmla="*/ 2187892 h 2612594"/>
                <a:gd name="connsiteX362" fmla="*/ 2179485 w 2647519"/>
                <a:gd name="connsiteY362" fmla="*/ 2216467 h 2612594"/>
                <a:gd name="connsiteX363" fmla="*/ 2149957 w 2647519"/>
                <a:gd name="connsiteY363" fmla="*/ 2237422 h 2612594"/>
                <a:gd name="connsiteX364" fmla="*/ 2126145 w 2647519"/>
                <a:gd name="connsiteY364" fmla="*/ 2256472 h 2612594"/>
                <a:gd name="connsiteX365" fmla="*/ 2103587 w 2647519"/>
                <a:gd name="connsiteY365" fmla="*/ 2272957 h 2612594"/>
                <a:gd name="connsiteX366" fmla="*/ 2107095 w 2647519"/>
                <a:gd name="connsiteY366" fmla="*/ 2272665 h 2612594"/>
                <a:gd name="connsiteX367" fmla="*/ 2131860 w 2647519"/>
                <a:gd name="connsiteY367" fmla="*/ 2254567 h 2612594"/>
                <a:gd name="connsiteX368" fmla="*/ 2155673 w 2647519"/>
                <a:gd name="connsiteY368" fmla="*/ 2235517 h 2612594"/>
                <a:gd name="connsiteX369" fmla="*/ 2185200 w 2647519"/>
                <a:gd name="connsiteY369" fmla="*/ 2214562 h 2612594"/>
                <a:gd name="connsiteX370" fmla="*/ 2212823 w 2647519"/>
                <a:gd name="connsiteY370" fmla="*/ 2185987 h 2612594"/>
                <a:gd name="connsiteX371" fmla="*/ 2211870 w 2647519"/>
                <a:gd name="connsiteY371" fmla="*/ 2182177 h 2612594"/>
                <a:gd name="connsiteX372" fmla="*/ 2238540 w 2647519"/>
                <a:gd name="connsiteY372" fmla="*/ 2152650 h 2612594"/>
                <a:gd name="connsiteX373" fmla="*/ 2254733 w 2647519"/>
                <a:gd name="connsiteY373" fmla="*/ 2139315 h 2612594"/>
                <a:gd name="connsiteX374" fmla="*/ 2265210 w 2647519"/>
                <a:gd name="connsiteY374" fmla="*/ 2125980 h 2612594"/>
                <a:gd name="connsiteX375" fmla="*/ 2274735 w 2647519"/>
                <a:gd name="connsiteY375" fmla="*/ 2112645 h 2612594"/>
                <a:gd name="connsiteX376" fmla="*/ 2302358 w 2647519"/>
                <a:gd name="connsiteY376" fmla="*/ 2080260 h 2612594"/>
                <a:gd name="connsiteX377" fmla="*/ 2328075 w 2647519"/>
                <a:gd name="connsiteY377" fmla="*/ 2046922 h 2612594"/>
                <a:gd name="connsiteX378" fmla="*/ 2367128 w 2647519"/>
                <a:gd name="connsiteY378" fmla="*/ 1987867 h 2612594"/>
                <a:gd name="connsiteX379" fmla="*/ 2402370 w 2647519"/>
                <a:gd name="connsiteY379" fmla="*/ 1927860 h 2612594"/>
                <a:gd name="connsiteX380" fmla="*/ 2429993 w 2647519"/>
                <a:gd name="connsiteY380" fmla="*/ 1883092 h 2612594"/>
                <a:gd name="connsiteX381" fmla="*/ 2455710 w 2647519"/>
                <a:gd name="connsiteY381" fmla="*/ 1837372 h 2612594"/>
                <a:gd name="connsiteX382" fmla="*/ 2465235 w 2647519"/>
                <a:gd name="connsiteY382" fmla="*/ 1820227 h 2612594"/>
                <a:gd name="connsiteX383" fmla="*/ 2472855 w 2647519"/>
                <a:gd name="connsiteY383" fmla="*/ 1804035 h 2612594"/>
                <a:gd name="connsiteX384" fmla="*/ 2485238 w 2647519"/>
                <a:gd name="connsiteY384" fmla="*/ 1773555 h 2612594"/>
                <a:gd name="connsiteX385" fmla="*/ 2511908 w 2647519"/>
                <a:gd name="connsiteY385" fmla="*/ 1715452 h 2612594"/>
                <a:gd name="connsiteX386" fmla="*/ 2522385 w 2647519"/>
                <a:gd name="connsiteY386" fmla="*/ 1676400 h 2612594"/>
                <a:gd name="connsiteX387" fmla="*/ 2548103 w 2647519"/>
                <a:gd name="connsiteY387" fmla="*/ 1598295 h 2612594"/>
                <a:gd name="connsiteX388" fmla="*/ 2559533 w 2647519"/>
                <a:gd name="connsiteY388" fmla="*/ 1537335 h 2612594"/>
                <a:gd name="connsiteX389" fmla="*/ 2574773 w 2647519"/>
                <a:gd name="connsiteY389" fmla="*/ 1463992 h 2612594"/>
                <a:gd name="connsiteX390" fmla="*/ 2578209 w 2647519"/>
                <a:gd name="connsiteY390" fmla="*/ 1451109 h 2612594"/>
                <a:gd name="connsiteX391" fmla="*/ 2575725 w 2647519"/>
                <a:gd name="connsiteY391" fmla="*/ 1450657 h 2612594"/>
                <a:gd name="connsiteX392" fmla="*/ 2576677 w 2647519"/>
                <a:gd name="connsiteY392" fmla="*/ 1426845 h 2612594"/>
                <a:gd name="connsiteX393" fmla="*/ 2597632 w 2647519"/>
                <a:gd name="connsiteY393" fmla="*/ 1404937 h 2612594"/>
                <a:gd name="connsiteX394" fmla="*/ 2586540 w 2647519"/>
                <a:gd name="connsiteY394" fmla="*/ 1451152 h 2612594"/>
                <a:gd name="connsiteX395" fmla="*/ 2586541 w 2647519"/>
                <a:gd name="connsiteY395" fmla="*/ 1451152 h 2612594"/>
                <a:gd name="connsiteX396" fmla="*/ 2597633 w 2647519"/>
                <a:gd name="connsiteY396" fmla="*/ 1404938 h 2612594"/>
                <a:gd name="connsiteX397" fmla="*/ 2606205 w 2647519"/>
                <a:gd name="connsiteY397" fmla="*/ 1395412 h 2612594"/>
                <a:gd name="connsiteX398" fmla="*/ 2600490 w 2647519"/>
                <a:gd name="connsiteY398" fmla="*/ 1407795 h 2612594"/>
                <a:gd name="connsiteX399" fmla="*/ 2600490 w 2647519"/>
                <a:gd name="connsiteY399" fmla="*/ 1407795 h 2612594"/>
                <a:gd name="connsiteX400" fmla="*/ 2599180 w 2647519"/>
                <a:gd name="connsiteY400" fmla="*/ 1433750 h 2612594"/>
                <a:gd name="connsiteX401" fmla="*/ 2598585 w 2647519"/>
                <a:gd name="connsiteY401" fmla="*/ 1458277 h 2612594"/>
                <a:gd name="connsiteX402" fmla="*/ 2589060 w 2647519"/>
                <a:gd name="connsiteY402" fmla="*/ 1487586 h 2612594"/>
                <a:gd name="connsiteX403" fmla="*/ 2589060 w 2647519"/>
                <a:gd name="connsiteY403" fmla="*/ 1490934 h 2612594"/>
                <a:gd name="connsiteX404" fmla="*/ 2600490 w 2647519"/>
                <a:gd name="connsiteY404" fmla="*/ 1458277 h 2612594"/>
                <a:gd name="connsiteX405" fmla="*/ 2602395 w 2647519"/>
                <a:gd name="connsiteY405" fmla="*/ 1407794 h 2612594"/>
                <a:gd name="connsiteX406" fmla="*/ 2606836 w 2647519"/>
                <a:gd name="connsiteY406" fmla="*/ 1398173 h 2612594"/>
                <a:gd name="connsiteX407" fmla="*/ 2565247 w 2647519"/>
                <a:gd name="connsiteY407" fmla="*/ 1354454 h 2612594"/>
                <a:gd name="connsiteX408" fmla="*/ 2559005 w 2647519"/>
                <a:gd name="connsiteY408" fmla="*/ 1369208 h 2612594"/>
                <a:gd name="connsiteX409" fmla="*/ 2556675 w 2647519"/>
                <a:gd name="connsiteY409" fmla="*/ 1390650 h 2612594"/>
                <a:gd name="connsiteX410" fmla="*/ 2553670 w 2647519"/>
                <a:gd name="connsiteY410" fmla="*/ 1380633 h 2612594"/>
                <a:gd name="connsiteX411" fmla="*/ 2552571 w 2647519"/>
                <a:gd name="connsiteY411" fmla="*/ 1382047 h 2612594"/>
                <a:gd name="connsiteX412" fmla="*/ 2555723 w 2647519"/>
                <a:gd name="connsiteY412" fmla="*/ 1392555 h 2612594"/>
                <a:gd name="connsiteX413" fmla="*/ 2553818 w 2647519"/>
                <a:gd name="connsiteY413" fmla="*/ 1407795 h 2612594"/>
                <a:gd name="connsiteX414" fmla="*/ 2557628 w 2647519"/>
                <a:gd name="connsiteY414" fmla="*/ 1420177 h 2612594"/>
                <a:gd name="connsiteX415" fmla="*/ 2560581 w 2647519"/>
                <a:gd name="connsiteY415" fmla="*/ 1420013 h 2612594"/>
                <a:gd name="connsiteX416" fmla="*/ 2558580 w 2647519"/>
                <a:gd name="connsiteY416" fmla="*/ 1413509 h 2612594"/>
                <a:gd name="connsiteX417" fmla="*/ 2560485 w 2647519"/>
                <a:gd name="connsiteY417" fmla="*/ 1398269 h 2612594"/>
                <a:gd name="connsiteX418" fmla="*/ 2565247 w 2647519"/>
                <a:gd name="connsiteY418" fmla="*/ 1354454 h 2612594"/>
                <a:gd name="connsiteX419" fmla="*/ 2645258 w 2647519"/>
                <a:gd name="connsiteY419" fmla="*/ 1328737 h 2612594"/>
                <a:gd name="connsiteX420" fmla="*/ 2647163 w 2647519"/>
                <a:gd name="connsiteY420" fmla="*/ 1329689 h 2612594"/>
                <a:gd name="connsiteX421" fmla="*/ 2646210 w 2647519"/>
                <a:gd name="connsiteY421" fmla="*/ 1369694 h 2612594"/>
                <a:gd name="connsiteX422" fmla="*/ 2647163 w 2647519"/>
                <a:gd name="connsiteY422" fmla="*/ 1397317 h 2612594"/>
                <a:gd name="connsiteX423" fmla="*/ 2644305 w 2647519"/>
                <a:gd name="connsiteY423" fmla="*/ 1447799 h 2612594"/>
                <a:gd name="connsiteX424" fmla="*/ 2641448 w 2647519"/>
                <a:gd name="connsiteY424" fmla="*/ 1476374 h 2612594"/>
                <a:gd name="connsiteX425" fmla="*/ 2632875 w 2647519"/>
                <a:gd name="connsiteY425" fmla="*/ 1518284 h 2612594"/>
                <a:gd name="connsiteX426" fmla="*/ 2630018 w 2647519"/>
                <a:gd name="connsiteY426" fmla="*/ 1553527 h 2612594"/>
                <a:gd name="connsiteX427" fmla="*/ 2615730 w 2647519"/>
                <a:gd name="connsiteY427" fmla="*/ 1618297 h 2612594"/>
                <a:gd name="connsiteX428" fmla="*/ 2602395 w 2647519"/>
                <a:gd name="connsiteY428" fmla="*/ 1674494 h 2612594"/>
                <a:gd name="connsiteX429" fmla="*/ 2578583 w 2647519"/>
                <a:gd name="connsiteY429" fmla="*/ 1684972 h 2612594"/>
                <a:gd name="connsiteX430" fmla="*/ 2580488 w 2647519"/>
                <a:gd name="connsiteY430" fmla="*/ 1679257 h 2612594"/>
                <a:gd name="connsiteX431" fmla="*/ 2584298 w 2647519"/>
                <a:gd name="connsiteY431" fmla="*/ 1639252 h 2612594"/>
                <a:gd name="connsiteX432" fmla="*/ 2598585 w 2647519"/>
                <a:gd name="connsiteY432" fmla="*/ 1597342 h 2612594"/>
                <a:gd name="connsiteX433" fmla="*/ 2610015 w 2647519"/>
                <a:gd name="connsiteY433" fmla="*/ 1590675 h 2612594"/>
                <a:gd name="connsiteX434" fmla="*/ 2610015 w 2647519"/>
                <a:gd name="connsiteY434" fmla="*/ 1590674 h 2612594"/>
                <a:gd name="connsiteX435" fmla="*/ 2622398 w 2647519"/>
                <a:gd name="connsiteY435" fmla="*/ 1518284 h 2612594"/>
                <a:gd name="connsiteX436" fmla="*/ 2629065 w 2647519"/>
                <a:gd name="connsiteY436" fmla="*/ 1483994 h 2612594"/>
                <a:gd name="connsiteX437" fmla="*/ 2634780 w 2647519"/>
                <a:gd name="connsiteY437" fmla="*/ 1448752 h 2612594"/>
                <a:gd name="connsiteX438" fmla="*/ 2639543 w 2647519"/>
                <a:gd name="connsiteY438" fmla="*/ 1415414 h 2612594"/>
                <a:gd name="connsiteX439" fmla="*/ 2641448 w 2647519"/>
                <a:gd name="connsiteY439" fmla="*/ 1383982 h 2612594"/>
                <a:gd name="connsiteX440" fmla="*/ 2642400 w 2647519"/>
                <a:gd name="connsiteY440" fmla="*/ 1357312 h 2612594"/>
                <a:gd name="connsiteX441" fmla="*/ 2644305 w 2647519"/>
                <a:gd name="connsiteY441" fmla="*/ 1343024 h 2612594"/>
                <a:gd name="connsiteX442" fmla="*/ 2645258 w 2647519"/>
                <a:gd name="connsiteY442" fmla="*/ 1328737 h 2612594"/>
                <a:gd name="connsiteX443" fmla="*/ 134151 w 2647519"/>
                <a:gd name="connsiteY443" fmla="*/ 887095 h 2612594"/>
                <a:gd name="connsiteX444" fmla="*/ 134625 w 2647519"/>
                <a:gd name="connsiteY444" fmla="*/ 887332 h 2612594"/>
                <a:gd name="connsiteX445" fmla="*/ 134670 w 2647519"/>
                <a:gd name="connsiteY445" fmla="*/ 887199 h 2612594"/>
                <a:gd name="connsiteX446" fmla="*/ 191618 w 2647519"/>
                <a:gd name="connsiteY446" fmla="*/ 750570 h 2612594"/>
                <a:gd name="connsiteX447" fmla="*/ 170663 w 2647519"/>
                <a:gd name="connsiteY447" fmla="*/ 789622 h 2612594"/>
                <a:gd name="connsiteX448" fmla="*/ 153518 w 2647519"/>
                <a:gd name="connsiteY448" fmla="*/ 803910 h 2612594"/>
                <a:gd name="connsiteX449" fmla="*/ 153477 w 2647519"/>
                <a:gd name="connsiteY449" fmla="*/ 804822 h 2612594"/>
                <a:gd name="connsiteX450" fmla="*/ 151819 w 2647519"/>
                <a:gd name="connsiteY450" fmla="*/ 841286 h 2612594"/>
                <a:gd name="connsiteX451" fmla="*/ 151866 w 2647519"/>
                <a:gd name="connsiteY451" fmla="*/ 841199 h 2612594"/>
                <a:gd name="connsiteX452" fmla="*/ 153518 w 2647519"/>
                <a:gd name="connsiteY452" fmla="*/ 804862 h 2612594"/>
                <a:gd name="connsiteX453" fmla="*/ 170663 w 2647519"/>
                <a:gd name="connsiteY453" fmla="*/ 790574 h 2612594"/>
                <a:gd name="connsiteX454" fmla="*/ 191618 w 2647519"/>
                <a:gd name="connsiteY454" fmla="*/ 751522 h 2612594"/>
                <a:gd name="connsiteX455" fmla="*/ 192332 w 2647519"/>
                <a:gd name="connsiteY455" fmla="*/ 751998 h 2612594"/>
                <a:gd name="connsiteX456" fmla="*/ 192689 w 2647519"/>
                <a:gd name="connsiteY456" fmla="*/ 751284 h 2612594"/>
                <a:gd name="connsiteX457" fmla="*/ 203047 w 2647519"/>
                <a:gd name="connsiteY457" fmla="*/ 667702 h 2612594"/>
                <a:gd name="connsiteX458" fmla="*/ 189712 w 2647519"/>
                <a:gd name="connsiteY458" fmla="*/ 677227 h 2612594"/>
                <a:gd name="connsiteX459" fmla="*/ 169710 w 2647519"/>
                <a:gd name="connsiteY459" fmla="*/ 719137 h 2612594"/>
                <a:gd name="connsiteX460" fmla="*/ 174286 w 2647519"/>
                <a:gd name="connsiteY460" fmla="*/ 722798 h 2612594"/>
                <a:gd name="connsiteX461" fmla="*/ 174435 w 2647519"/>
                <a:gd name="connsiteY461" fmla="*/ 722155 h 2612594"/>
                <a:gd name="connsiteX462" fmla="*/ 170663 w 2647519"/>
                <a:gd name="connsiteY462" fmla="*/ 719137 h 2612594"/>
                <a:gd name="connsiteX463" fmla="*/ 190665 w 2647519"/>
                <a:gd name="connsiteY463" fmla="*/ 677227 h 2612594"/>
                <a:gd name="connsiteX464" fmla="*/ 202473 w 2647519"/>
                <a:gd name="connsiteY464" fmla="*/ 668793 h 2612594"/>
                <a:gd name="connsiteX465" fmla="*/ 276390 w 2647519"/>
                <a:gd name="connsiteY465" fmla="*/ 613410 h 2612594"/>
                <a:gd name="connsiteX466" fmla="*/ 275187 w 2647519"/>
                <a:gd name="connsiteY466" fmla="*/ 614373 h 2612594"/>
                <a:gd name="connsiteX467" fmla="*/ 270080 w 2647519"/>
                <a:gd name="connsiteY467" fmla="*/ 634008 h 2612594"/>
                <a:gd name="connsiteX468" fmla="*/ 266865 w 2647519"/>
                <a:gd name="connsiteY468" fmla="*/ 643890 h 2612594"/>
                <a:gd name="connsiteX469" fmla="*/ 179235 w 2647519"/>
                <a:gd name="connsiteY469" fmla="*/ 803910 h 2612594"/>
                <a:gd name="connsiteX470" fmla="*/ 166852 w 2647519"/>
                <a:gd name="connsiteY470" fmla="*/ 842962 h 2612594"/>
                <a:gd name="connsiteX471" fmla="*/ 155422 w 2647519"/>
                <a:gd name="connsiteY471" fmla="*/ 882967 h 2612594"/>
                <a:gd name="connsiteX472" fmla="*/ 130657 w 2647519"/>
                <a:gd name="connsiteY472" fmla="*/ 966787 h 2612594"/>
                <a:gd name="connsiteX473" fmla="*/ 114465 w 2647519"/>
                <a:gd name="connsiteY473" fmla="*/ 1023937 h 2612594"/>
                <a:gd name="connsiteX474" fmla="*/ 106845 w 2647519"/>
                <a:gd name="connsiteY474" fmla="*/ 1066800 h 2612594"/>
                <a:gd name="connsiteX475" fmla="*/ 103035 w 2647519"/>
                <a:gd name="connsiteY475" fmla="*/ 1088707 h 2612594"/>
                <a:gd name="connsiteX476" fmla="*/ 100177 w 2647519"/>
                <a:gd name="connsiteY476" fmla="*/ 1110615 h 2612594"/>
                <a:gd name="connsiteX477" fmla="*/ 91605 w 2647519"/>
                <a:gd name="connsiteY477" fmla="*/ 1169670 h 2612594"/>
                <a:gd name="connsiteX478" fmla="*/ 88747 w 2647519"/>
                <a:gd name="connsiteY478" fmla="*/ 1205865 h 2612594"/>
                <a:gd name="connsiteX479" fmla="*/ 93510 w 2647519"/>
                <a:gd name="connsiteY479" fmla="*/ 1243965 h 2612594"/>
                <a:gd name="connsiteX480" fmla="*/ 95742 w 2647519"/>
                <a:gd name="connsiteY480" fmla="*/ 1223205 h 2612594"/>
                <a:gd name="connsiteX481" fmla="*/ 95415 w 2647519"/>
                <a:gd name="connsiteY481" fmla="*/ 1216342 h 2612594"/>
                <a:gd name="connsiteX482" fmla="*/ 99225 w 2647519"/>
                <a:gd name="connsiteY482" fmla="*/ 1176337 h 2612594"/>
                <a:gd name="connsiteX483" fmla="*/ 107797 w 2647519"/>
                <a:gd name="connsiteY483" fmla="*/ 1117282 h 2612594"/>
                <a:gd name="connsiteX484" fmla="*/ 114596 w 2647519"/>
                <a:gd name="connsiteY484" fmla="*/ 1109123 h 2612594"/>
                <a:gd name="connsiteX485" fmla="*/ 124469 w 2647519"/>
                <a:gd name="connsiteY485" fmla="*/ 1043051 h 2612594"/>
                <a:gd name="connsiteX486" fmla="*/ 123990 w 2647519"/>
                <a:gd name="connsiteY486" fmla="*/ 1031557 h 2612594"/>
                <a:gd name="connsiteX487" fmla="*/ 133400 w 2647519"/>
                <a:gd name="connsiteY487" fmla="*/ 1004581 h 2612594"/>
                <a:gd name="connsiteX488" fmla="*/ 138999 w 2647519"/>
                <a:gd name="connsiteY488" fmla="*/ 981931 h 2612594"/>
                <a:gd name="connsiteX489" fmla="*/ 137325 w 2647519"/>
                <a:gd name="connsiteY489" fmla="*/ 985837 h 2612594"/>
                <a:gd name="connsiteX490" fmla="*/ 131610 w 2647519"/>
                <a:gd name="connsiteY490" fmla="*/ 983932 h 2612594"/>
                <a:gd name="connsiteX491" fmla="*/ 117322 w 2647519"/>
                <a:gd name="connsiteY491" fmla="*/ 1024890 h 2612594"/>
                <a:gd name="connsiteX492" fmla="*/ 118275 w 2647519"/>
                <a:gd name="connsiteY492" fmla="*/ 1047750 h 2612594"/>
                <a:gd name="connsiteX493" fmla="*/ 111607 w 2647519"/>
                <a:gd name="connsiteY493" fmla="*/ 1091565 h 2612594"/>
                <a:gd name="connsiteX494" fmla="*/ 110655 w 2647519"/>
                <a:gd name="connsiteY494" fmla="*/ 1099185 h 2612594"/>
                <a:gd name="connsiteX495" fmla="*/ 101130 w 2647519"/>
                <a:gd name="connsiteY495" fmla="*/ 1110615 h 2612594"/>
                <a:gd name="connsiteX496" fmla="*/ 103987 w 2647519"/>
                <a:gd name="connsiteY496" fmla="*/ 1088707 h 2612594"/>
                <a:gd name="connsiteX497" fmla="*/ 107797 w 2647519"/>
                <a:gd name="connsiteY497" fmla="*/ 1066800 h 2612594"/>
                <a:gd name="connsiteX498" fmla="*/ 115417 w 2647519"/>
                <a:gd name="connsiteY498" fmla="*/ 1023937 h 2612594"/>
                <a:gd name="connsiteX499" fmla="*/ 131610 w 2647519"/>
                <a:gd name="connsiteY499" fmla="*/ 966787 h 2612594"/>
                <a:gd name="connsiteX500" fmla="*/ 156375 w 2647519"/>
                <a:gd name="connsiteY500" fmla="*/ 882967 h 2612594"/>
                <a:gd name="connsiteX501" fmla="*/ 167805 w 2647519"/>
                <a:gd name="connsiteY501" fmla="*/ 842962 h 2612594"/>
                <a:gd name="connsiteX502" fmla="*/ 180187 w 2647519"/>
                <a:gd name="connsiteY502" fmla="*/ 803910 h 2612594"/>
                <a:gd name="connsiteX503" fmla="*/ 267817 w 2647519"/>
                <a:gd name="connsiteY503" fmla="*/ 643890 h 2612594"/>
                <a:gd name="connsiteX504" fmla="*/ 276390 w 2647519"/>
                <a:gd name="connsiteY504" fmla="*/ 613410 h 2612594"/>
                <a:gd name="connsiteX505" fmla="*/ 293536 w 2647519"/>
                <a:gd name="connsiteY505" fmla="*/ 518160 h 2612594"/>
                <a:gd name="connsiteX506" fmla="*/ 293535 w 2647519"/>
                <a:gd name="connsiteY506" fmla="*/ 518160 h 2612594"/>
                <a:gd name="connsiteX507" fmla="*/ 298297 w 2647519"/>
                <a:gd name="connsiteY507" fmla="*/ 521970 h 2612594"/>
                <a:gd name="connsiteX508" fmla="*/ 298297 w 2647519"/>
                <a:gd name="connsiteY508" fmla="*/ 521969 h 2612594"/>
                <a:gd name="connsiteX509" fmla="*/ 465169 w 2647519"/>
                <a:gd name="connsiteY509" fmla="*/ 382550 h 2612594"/>
                <a:gd name="connsiteX510" fmla="*/ 464986 w 2647519"/>
                <a:gd name="connsiteY510" fmla="*/ 382696 h 2612594"/>
                <a:gd name="connsiteX511" fmla="*/ 464431 w 2647519"/>
                <a:gd name="connsiteY511" fmla="*/ 383323 h 2612594"/>
                <a:gd name="connsiteX512" fmla="*/ 456650 w 2647519"/>
                <a:gd name="connsiteY512" fmla="*/ 391477 h 2612594"/>
                <a:gd name="connsiteX513" fmla="*/ 454683 w 2647519"/>
                <a:gd name="connsiteY513" fmla="*/ 394339 h 2612594"/>
                <a:gd name="connsiteX514" fmla="*/ 453399 w 2647519"/>
                <a:gd name="connsiteY514" fmla="*/ 395790 h 2612594"/>
                <a:gd name="connsiteX515" fmla="*/ 447840 w 2647519"/>
                <a:gd name="connsiteY515" fmla="*/ 403860 h 2612594"/>
                <a:gd name="connsiteX516" fmla="*/ 389738 w 2647519"/>
                <a:gd name="connsiteY516" fmla="*/ 472440 h 2612594"/>
                <a:gd name="connsiteX517" fmla="*/ 373545 w 2647519"/>
                <a:gd name="connsiteY517" fmla="*/ 491490 h 2612594"/>
                <a:gd name="connsiteX518" fmla="*/ 357353 w 2647519"/>
                <a:gd name="connsiteY518" fmla="*/ 511492 h 2612594"/>
                <a:gd name="connsiteX519" fmla="*/ 285782 w 2647519"/>
                <a:gd name="connsiteY519" fmla="*/ 590597 h 2612594"/>
                <a:gd name="connsiteX520" fmla="*/ 358305 w 2647519"/>
                <a:gd name="connsiteY520" fmla="*/ 510540 h 2612594"/>
                <a:gd name="connsiteX521" fmla="*/ 374497 w 2647519"/>
                <a:gd name="connsiteY521" fmla="*/ 490537 h 2612594"/>
                <a:gd name="connsiteX522" fmla="*/ 390690 w 2647519"/>
                <a:gd name="connsiteY522" fmla="*/ 471487 h 2612594"/>
                <a:gd name="connsiteX523" fmla="*/ 448792 w 2647519"/>
                <a:gd name="connsiteY523" fmla="*/ 402907 h 2612594"/>
                <a:gd name="connsiteX524" fmla="*/ 454683 w 2647519"/>
                <a:gd name="connsiteY524" fmla="*/ 394339 h 2612594"/>
                <a:gd name="connsiteX525" fmla="*/ 464431 w 2647519"/>
                <a:gd name="connsiteY525" fmla="*/ 383323 h 2612594"/>
                <a:gd name="connsiteX526" fmla="*/ 489348 w 2647519"/>
                <a:gd name="connsiteY526" fmla="*/ 316869 h 2612594"/>
                <a:gd name="connsiteX527" fmla="*/ 481127 w 2647519"/>
                <a:gd name="connsiteY527" fmla="*/ 319733 h 2612594"/>
                <a:gd name="connsiteX528" fmla="*/ 475013 w 2647519"/>
                <a:gd name="connsiteY528" fmla="*/ 322003 h 2612594"/>
                <a:gd name="connsiteX529" fmla="*/ 473558 w 2647519"/>
                <a:gd name="connsiteY529" fmla="*/ 323849 h 2612594"/>
                <a:gd name="connsiteX530" fmla="*/ 463080 w 2647519"/>
                <a:gd name="connsiteY530" fmla="*/ 333374 h 2612594"/>
                <a:gd name="connsiteX531" fmla="*/ 436410 w 2647519"/>
                <a:gd name="connsiteY531" fmla="*/ 350519 h 2612594"/>
                <a:gd name="connsiteX532" fmla="*/ 418313 w 2647519"/>
                <a:gd name="connsiteY532" fmla="*/ 370522 h 2612594"/>
                <a:gd name="connsiteX533" fmla="*/ 401168 w 2647519"/>
                <a:gd name="connsiteY533" fmla="*/ 390524 h 2612594"/>
                <a:gd name="connsiteX534" fmla="*/ 389738 w 2647519"/>
                <a:gd name="connsiteY534" fmla="*/ 401002 h 2612594"/>
                <a:gd name="connsiteX535" fmla="*/ 389349 w 2647519"/>
                <a:gd name="connsiteY535" fmla="*/ 400516 h 2612594"/>
                <a:gd name="connsiteX536" fmla="*/ 378546 w 2647519"/>
                <a:gd name="connsiteY536" fmla="*/ 413504 h 2612594"/>
                <a:gd name="connsiteX537" fmla="*/ 360210 w 2647519"/>
                <a:gd name="connsiteY537" fmla="*/ 436245 h 2612594"/>
                <a:gd name="connsiteX538" fmla="*/ 330683 w 2647519"/>
                <a:gd name="connsiteY538" fmla="*/ 468630 h 2612594"/>
                <a:gd name="connsiteX539" fmla="*/ 335445 w 2647519"/>
                <a:gd name="connsiteY539" fmla="*/ 474344 h 2612594"/>
                <a:gd name="connsiteX540" fmla="*/ 335536 w 2647519"/>
                <a:gd name="connsiteY540" fmla="*/ 474264 h 2612594"/>
                <a:gd name="connsiteX541" fmla="*/ 331635 w 2647519"/>
                <a:gd name="connsiteY541" fmla="*/ 469582 h 2612594"/>
                <a:gd name="connsiteX542" fmla="*/ 361162 w 2647519"/>
                <a:gd name="connsiteY542" fmla="*/ 437197 h 2612594"/>
                <a:gd name="connsiteX543" fmla="*/ 390690 w 2647519"/>
                <a:gd name="connsiteY543" fmla="*/ 401002 h 2612594"/>
                <a:gd name="connsiteX544" fmla="*/ 402120 w 2647519"/>
                <a:gd name="connsiteY544" fmla="*/ 390525 h 2612594"/>
                <a:gd name="connsiteX545" fmla="*/ 419265 w 2647519"/>
                <a:gd name="connsiteY545" fmla="*/ 370522 h 2612594"/>
                <a:gd name="connsiteX546" fmla="*/ 437362 w 2647519"/>
                <a:gd name="connsiteY546" fmla="*/ 350520 h 2612594"/>
                <a:gd name="connsiteX547" fmla="*/ 464032 w 2647519"/>
                <a:gd name="connsiteY547" fmla="*/ 333375 h 2612594"/>
                <a:gd name="connsiteX548" fmla="*/ 474510 w 2647519"/>
                <a:gd name="connsiteY548" fmla="*/ 323850 h 2612594"/>
                <a:gd name="connsiteX549" fmla="*/ 485940 w 2647519"/>
                <a:gd name="connsiteY549" fmla="*/ 319564 h 2612594"/>
                <a:gd name="connsiteX550" fmla="*/ 489548 w 2647519"/>
                <a:gd name="connsiteY550" fmla="*/ 318444 h 2612594"/>
                <a:gd name="connsiteX551" fmla="*/ 1868970 w 2647519"/>
                <a:gd name="connsiteY551" fmla="*/ 144780 h 2612594"/>
                <a:gd name="connsiteX552" fmla="*/ 1917547 w 2647519"/>
                <a:gd name="connsiteY552" fmla="*/ 166687 h 2612594"/>
                <a:gd name="connsiteX553" fmla="*/ 1938502 w 2647519"/>
                <a:gd name="connsiteY553" fmla="*/ 183832 h 2612594"/>
                <a:gd name="connsiteX554" fmla="*/ 1891830 w 2647519"/>
                <a:gd name="connsiteY554" fmla="*/ 160972 h 2612594"/>
                <a:gd name="connsiteX555" fmla="*/ 1868970 w 2647519"/>
                <a:gd name="connsiteY555" fmla="*/ 144780 h 2612594"/>
                <a:gd name="connsiteX556" fmla="*/ 1710855 w 2647519"/>
                <a:gd name="connsiteY556" fmla="*/ 75247 h 2612594"/>
                <a:gd name="connsiteX557" fmla="*/ 1748955 w 2647519"/>
                <a:gd name="connsiteY557" fmla="*/ 83819 h 2612594"/>
                <a:gd name="connsiteX558" fmla="*/ 1802295 w 2647519"/>
                <a:gd name="connsiteY558" fmla="*/ 110489 h 2612594"/>
                <a:gd name="connsiteX559" fmla="*/ 1710855 w 2647519"/>
                <a:gd name="connsiteY559" fmla="*/ 75247 h 2612594"/>
                <a:gd name="connsiteX560" fmla="*/ 1137451 w 2647519"/>
                <a:gd name="connsiteY560" fmla="*/ 68937 h 2612594"/>
                <a:gd name="connsiteX561" fmla="*/ 1117448 w 2647519"/>
                <a:gd name="connsiteY561" fmla="*/ 71437 h 2612594"/>
                <a:gd name="connsiteX562" fmla="*/ 1074585 w 2647519"/>
                <a:gd name="connsiteY562" fmla="*/ 77152 h 2612594"/>
                <a:gd name="connsiteX563" fmla="*/ 1032675 w 2647519"/>
                <a:gd name="connsiteY563" fmla="*/ 86677 h 2612594"/>
                <a:gd name="connsiteX564" fmla="*/ 1014578 w 2647519"/>
                <a:gd name="connsiteY564" fmla="*/ 92392 h 2612594"/>
                <a:gd name="connsiteX565" fmla="*/ 993623 w 2647519"/>
                <a:gd name="connsiteY565" fmla="*/ 98107 h 2612594"/>
                <a:gd name="connsiteX566" fmla="*/ 947769 w 2647519"/>
                <a:gd name="connsiteY566" fmla="*/ 107115 h 2612594"/>
                <a:gd name="connsiteX567" fmla="*/ 939330 w 2647519"/>
                <a:gd name="connsiteY567" fmla="*/ 110490 h 2612594"/>
                <a:gd name="connsiteX568" fmla="*/ 881228 w 2647519"/>
                <a:gd name="connsiteY568" fmla="*/ 130492 h 2612594"/>
                <a:gd name="connsiteX569" fmla="*/ 824078 w 2647519"/>
                <a:gd name="connsiteY569" fmla="*/ 153352 h 2612594"/>
                <a:gd name="connsiteX570" fmla="*/ 784073 w 2647519"/>
                <a:gd name="connsiteY570" fmla="*/ 171450 h 2612594"/>
                <a:gd name="connsiteX571" fmla="*/ 757403 w 2647519"/>
                <a:gd name="connsiteY571" fmla="*/ 181927 h 2612594"/>
                <a:gd name="connsiteX572" fmla="*/ 691680 w 2647519"/>
                <a:gd name="connsiteY572" fmla="*/ 212407 h 2612594"/>
                <a:gd name="connsiteX573" fmla="*/ 660248 w 2647519"/>
                <a:gd name="connsiteY573" fmla="*/ 232410 h 2612594"/>
                <a:gd name="connsiteX574" fmla="*/ 629768 w 2647519"/>
                <a:gd name="connsiteY574" fmla="*/ 252412 h 2612594"/>
                <a:gd name="connsiteX575" fmla="*/ 581190 w 2647519"/>
                <a:gd name="connsiteY575" fmla="*/ 288607 h 2612594"/>
                <a:gd name="connsiteX576" fmla="*/ 535470 w 2647519"/>
                <a:gd name="connsiteY576" fmla="*/ 324802 h 2612594"/>
                <a:gd name="connsiteX577" fmla="*/ 491713 w 2647519"/>
                <a:gd name="connsiteY577" fmla="*/ 362974 h 2612594"/>
                <a:gd name="connsiteX578" fmla="*/ 495465 w 2647519"/>
                <a:gd name="connsiteY578" fmla="*/ 367665 h 2612594"/>
                <a:gd name="connsiteX579" fmla="*/ 504752 w 2647519"/>
                <a:gd name="connsiteY579" fmla="*/ 361295 h 2612594"/>
                <a:gd name="connsiteX580" fmla="*/ 512656 w 2647519"/>
                <a:gd name="connsiteY580" fmla="*/ 355403 h 2612594"/>
                <a:gd name="connsiteX581" fmla="*/ 541185 w 2647519"/>
                <a:gd name="connsiteY581" fmla="*/ 330517 h 2612594"/>
                <a:gd name="connsiteX582" fmla="*/ 586905 w 2647519"/>
                <a:gd name="connsiteY582" fmla="*/ 294322 h 2612594"/>
                <a:gd name="connsiteX583" fmla="*/ 635482 w 2647519"/>
                <a:gd name="connsiteY583" fmla="*/ 258127 h 2612594"/>
                <a:gd name="connsiteX584" fmla="*/ 665962 w 2647519"/>
                <a:gd name="connsiteY584" fmla="*/ 238124 h 2612594"/>
                <a:gd name="connsiteX585" fmla="*/ 697395 w 2647519"/>
                <a:gd name="connsiteY585" fmla="*/ 218122 h 2612594"/>
                <a:gd name="connsiteX586" fmla="*/ 763117 w 2647519"/>
                <a:gd name="connsiteY586" fmla="*/ 187642 h 2612594"/>
                <a:gd name="connsiteX587" fmla="*/ 788835 w 2647519"/>
                <a:gd name="connsiteY587" fmla="*/ 174307 h 2612594"/>
                <a:gd name="connsiteX588" fmla="*/ 828840 w 2647519"/>
                <a:gd name="connsiteY588" fmla="*/ 156209 h 2612594"/>
                <a:gd name="connsiteX589" fmla="*/ 885990 w 2647519"/>
                <a:gd name="connsiteY589" fmla="*/ 133349 h 2612594"/>
                <a:gd name="connsiteX590" fmla="*/ 944092 w 2647519"/>
                <a:gd name="connsiteY590" fmla="*/ 113347 h 2612594"/>
                <a:gd name="connsiteX591" fmla="*/ 968499 w 2647519"/>
                <a:gd name="connsiteY591" fmla="*/ 108553 h 2612594"/>
                <a:gd name="connsiteX592" fmla="*/ 980289 w 2647519"/>
                <a:gd name="connsiteY592" fmla="*/ 104524 h 2612594"/>
                <a:gd name="connsiteX593" fmla="*/ 1140765 w 2647519"/>
                <a:gd name="connsiteY593" fmla="*/ 69904 h 2612594"/>
                <a:gd name="connsiteX594" fmla="*/ 1478087 w 2647519"/>
                <a:gd name="connsiteY594" fmla="*/ 48458 h 2612594"/>
                <a:gd name="connsiteX595" fmla="*/ 1498447 w 2647519"/>
                <a:gd name="connsiteY595" fmla="*/ 50482 h 2612594"/>
                <a:gd name="connsiteX596" fmla="*/ 1526070 w 2647519"/>
                <a:gd name="connsiteY596" fmla="*/ 60007 h 2612594"/>
                <a:gd name="connsiteX597" fmla="*/ 1505115 w 2647519"/>
                <a:gd name="connsiteY597" fmla="*/ 57150 h 2612594"/>
                <a:gd name="connsiteX598" fmla="*/ 1461300 w 2647519"/>
                <a:gd name="connsiteY598" fmla="*/ 48577 h 2612594"/>
                <a:gd name="connsiteX599" fmla="*/ 1478087 w 2647519"/>
                <a:gd name="connsiteY599" fmla="*/ 48458 h 2612594"/>
                <a:gd name="connsiteX600" fmla="*/ 1588935 w 2647519"/>
                <a:gd name="connsiteY600" fmla="*/ 40957 h 2612594"/>
                <a:gd name="connsiteX601" fmla="*/ 1627987 w 2647519"/>
                <a:gd name="connsiteY601" fmla="*/ 43814 h 2612594"/>
                <a:gd name="connsiteX602" fmla="*/ 1675612 w 2647519"/>
                <a:gd name="connsiteY602" fmla="*/ 62864 h 2612594"/>
                <a:gd name="connsiteX603" fmla="*/ 1616557 w 2647519"/>
                <a:gd name="connsiteY603" fmla="*/ 52387 h 2612594"/>
                <a:gd name="connsiteX604" fmla="*/ 1588935 w 2647519"/>
                <a:gd name="connsiteY604" fmla="*/ 40957 h 2612594"/>
                <a:gd name="connsiteX605" fmla="*/ 1270324 w 2647519"/>
                <a:gd name="connsiteY605" fmla="*/ 40719 h 2612594"/>
                <a:gd name="connsiteX606" fmla="*/ 1160310 w 2647519"/>
                <a:gd name="connsiteY606" fmla="*/ 46672 h 2612594"/>
                <a:gd name="connsiteX607" fmla="*/ 1084110 w 2647519"/>
                <a:gd name="connsiteY607" fmla="*/ 57149 h 2612594"/>
                <a:gd name="connsiteX608" fmla="*/ 1047915 w 2647519"/>
                <a:gd name="connsiteY608" fmla="*/ 66674 h 2612594"/>
                <a:gd name="connsiteX609" fmla="*/ 1016482 w 2647519"/>
                <a:gd name="connsiteY609" fmla="*/ 78104 h 2612594"/>
                <a:gd name="connsiteX610" fmla="*/ 972667 w 2647519"/>
                <a:gd name="connsiteY610" fmla="*/ 83819 h 2612594"/>
                <a:gd name="connsiteX611" fmla="*/ 806932 w 2647519"/>
                <a:gd name="connsiteY611" fmla="*/ 147637 h 2612594"/>
                <a:gd name="connsiteX612" fmla="*/ 746925 w 2647519"/>
                <a:gd name="connsiteY612" fmla="*/ 174307 h 2612594"/>
                <a:gd name="connsiteX613" fmla="*/ 728827 w 2647519"/>
                <a:gd name="connsiteY613" fmla="*/ 180974 h 2612594"/>
                <a:gd name="connsiteX614" fmla="*/ 712635 w 2647519"/>
                <a:gd name="connsiteY614" fmla="*/ 189547 h 2612594"/>
                <a:gd name="connsiteX615" fmla="*/ 682155 w 2647519"/>
                <a:gd name="connsiteY615" fmla="*/ 205739 h 2612594"/>
                <a:gd name="connsiteX616" fmla="*/ 634530 w 2647519"/>
                <a:gd name="connsiteY616" fmla="*/ 230504 h 2612594"/>
                <a:gd name="connsiteX617" fmla="*/ 598335 w 2647519"/>
                <a:gd name="connsiteY617" fmla="*/ 259079 h 2612594"/>
                <a:gd name="connsiteX618" fmla="*/ 493560 w 2647519"/>
                <a:gd name="connsiteY618" fmla="*/ 340994 h 2612594"/>
                <a:gd name="connsiteX619" fmla="*/ 471664 w 2647519"/>
                <a:gd name="connsiteY619" fmla="*/ 360034 h 2612594"/>
                <a:gd name="connsiteX620" fmla="*/ 450243 w 2647519"/>
                <a:gd name="connsiteY620" fmla="*/ 379593 h 2612594"/>
                <a:gd name="connsiteX621" fmla="*/ 450697 w 2647519"/>
                <a:gd name="connsiteY621" fmla="*/ 380047 h 2612594"/>
                <a:gd name="connsiteX622" fmla="*/ 285915 w 2647519"/>
                <a:gd name="connsiteY622" fmla="*/ 573404 h 2612594"/>
                <a:gd name="connsiteX623" fmla="*/ 252577 w 2647519"/>
                <a:gd name="connsiteY623" fmla="*/ 619124 h 2612594"/>
                <a:gd name="connsiteX624" fmla="*/ 237337 w 2647519"/>
                <a:gd name="connsiteY624" fmla="*/ 646747 h 2612594"/>
                <a:gd name="connsiteX625" fmla="*/ 222097 w 2647519"/>
                <a:gd name="connsiteY625" fmla="*/ 672464 h 2612594"/>
                <a:gd name="connsiteX626" fmla="*/ 193522 w 2647519"/>
                <a:gd name="connsiteY626" fmla="*/ 725804 h 2612594"/>
                <a:gd name="connsiteX627" fmla="*/ 162439 w 2647519"/>
                <a:gd name="connsiteY627" fmla="*/ 774784 h 2612594"/>
                <a:gd name="connsiteX628" fmla="*/ 162090 w 2647519"/>
                <a:gd name="connsiteY628" fmla="*/ 776287 h 2612594"/>
                <a:gd name="connsiteX629" fmla="*/ 151612 w 2647519"/>
                <a:gd name="connsiteY629" fmla="*/ 804862 h 2612594"/>
                <a:gd name="connsiteX630" fmla="*/ 143992 w 2647519"/>
                <a:gd name="connsiteY630" fmla="*/ 818197 h 2612594"/>
                <a:gd name="connsiteX631" fmla="*/ 142087 w 2647519"/>
                <a:gd name="connsiteY631" fmla="*/ 820102 h 2612594"/>
                <a:gd name="connsiteX632" fmla="*/ 133634 w 2647519"/>
                <a:gd name="connsiteY632" fmla="*/ 848201 h 2612594"/>
                <a:gd name="connsiteX633" fmla="*/ 131610 w 2647519"/>
                <a:gd name="connsiteY633" fmla="*/ 864870 h 2612594"/>
                <a:gd name="connsiteX634" fmla="*/ 129705 w 2647519"/>
                <a:gd name="connsiteY634" fmla="*/ 888682 h 2612594"/>
                <a:gd name="connsiteX635" fmla="*/ 116370 w 2647519"/>
                <a:gd name="connsiteY635" fmla="*/ 927735 h 2612594"/>
                <a:gd name="connsiteX636" fmla="*/ 103987 w 2647519"/>
                <a:gd name="connsiteY636" fmla="*/ 966787 h 2612594"/>
                <a:gd name="connsiteX637" fmla="*/ 90652 w 2647519"/>
                <a:gd name="connsiteY637" fmla="*/ 1023937 h 2612594"/>
                <a:gd name="connsiteX638" fmla="*/ 83032 w 2647519"/>
                <a:gd name="connsiteY638" fmla="*/ 1076325 h 2612594"/>
                <a:gd name="connsiteX639" fmla="*/ 78270 w 2647519"/>
                <a:gd name="connsiteY639" fmla="*/ 1128712 h 2612594"/>
                <a:gd name="connsiteX640" fmla="*/ 84937 w 2647519"/>
                <a:gd name="connsiteY640" fmla="*/ 1092517 h 2612594"/>
                <a:gd name="connsiteX641" fmla="*/ 85555 w 2647519"/>
                <a:gd name="connsiteY641" fmla="*/ 1089530 h 2612594"/>
                <a:gd name="connsiteX642" fmla="*/ 86842 w 2647519"/>
                <a:gd name="connsiteY642" fmla="*/ 1075372 h 2612594"/>
                <a:gd name="connsiteX643" fmla="*/ 94462 w 2647519"/>
                <a:gd name="connsiteY643" fmla="*/ 1022985 h 2612594"/>
                <a:gd name="connsiteX644" fmla="*/ 96848 w 2647519"/>
                <a:gd name="connsiteY644" fmla="*/ 1023781 h 2612594"/>
                <a:gd name="connsiteX645" fmla="*/ 97055 w 2647519"/>
                <a:gd name="connsiteY645" fmla="*/ 1022896 h 2612594"/>
                <a:gd name="connsiteX646" fmla="*/ 94463 w 2647519"/>
                <a:gd name="connsiteY646" fmla="*/ 1022032 h 2612594"/>
                <a:gd name="connsiteX647" fmla="*/ 107798 w 2647519"/>
                <a:gd name="connsiteY647" fmla="*/ 964882 h 2612594"/>
                <a:gd name="connsiteX648" fmla="*/ 120180 w 2647519"/>
                <a:gd name="connsiteY648" fmla="*/ 925829 h 2612594"/>
                <a:gd name="connsiteX649" fmla="*/ 133454 w 2647519"/>
                <a:gd name="connsiteY649" fmla="*/ 886956 h 2612594"/>
                <a:gd name="connsiteX650" fmla="*/ 132563 w 2647519"/>
                <a:gd name="connsiteY650" fmla="*/ 886777 h 2612594"/>
                <a:gd name="connsiteX651" fmla="*/ 134468 w 2647519"/>
                <a:gd name="connsiteY651" fmla="*/ 862965 h 2612594"/>
                <a:gd name="connsiteX652" fmla="*/ 144945 w 2647519"/>
                <a:gd name="connsiteY652" fmla="*/ 818197 h 2612594"/>
                <a:gd name="connsiteX653" fmla="*/ 152565 w 2647519"/>
                <a:gd name="connsiteY653" fmla="*/ 804862 h 2612594"/>
                <a:gd name="connsiteX654" fmla="*/ 152821 w 2647519"/>
                <a:gd name="connsiteY654" fmla="*/ 804166 h 2612594"/>
                <a:gd name="connsiteX655" fmla="*/ 163043 w 2647519"/>
                <a:gd name="connsiteY655" fmla="*/ 776287 h 2612594"/>
                <a:gd name="connsiteX656" fmla="*/ 194475 w 2647519"/>
                <a:gd name="connsiteY656" fmla="*/ 726757 h 2612594"/>
                <a:gd name="connsiteX657" fmla="*/ 223050 w 2647519"/>
                <a:gd name="connsiteY657" fmla="*/ 673417 h 2612594"/>
                <a:gd name="connsiteX658" fmla="*/ 238290 w 2647519"/>
                <a:gd name="connsiteY658" fmla="*/ 647700 h 2612594"/>
                <a:gd name="connsiteX659" fmla="*/ 253530 w 2647519"/>
                <a:gd name="connsiteY659" fmla="*/ 620077 h 2612594"/>
                <a:gd name="connsiteX660" fmla="*/ 286868 w 2647519"/>
                <a:gd name="connsiteY660" fmla="*/ 574357 h 2612594"/>
                <a:gd name="connsiteX661" fmla="*/ 451650 w 2647519"/>
                <a:gd name="connsiteY661" fmla="*/ 381000 h 2612594"/>
                <a:gd name="connsiteX662" fmla="*/ 495465 w 2647519"/>
                <a:gd name="connsiteY662" fmla="*/ 340995 h 2612594"/>
                <a:gd name="connsiteX663" fmla="*/ 600240 w 2647519"/>
                <a:gd name="connsiteY663" fmla="*/ 259080 h 2612594"/>
                <a:gd name="connsiteX664" fmla="*/ 636435 w 2647519"/>
                <a:gd name="connsiteY664" fmla="*/ 230505 h 2612594"/>
                <a:gd name="connsiteX665" fmla="*/ 684060 w 2647519"/>
                <a:gd name="connsiteY665" fmla="*/ 205740 h 2612594"/>
                <a:gd name="connsiteX666" fmla="*/ 714540 w 2647519"/>
                <a:gd name="connsiteY666" fmla="*/ 189547 h 2612594"/>
                <a:gd name="connsiteX667" fmla="*/ 730733 w 2647519"/>
                <a:gd name="connsiteY667" fmla="*/ 180975 h 2612594"/>
                <a:gd name="connsiteX668" fmla="*/ 748830 w 2647519"/>
                <a:gd name="connsiteY668" fmla="*/ 174307 h 2612594"/>
                <a:gd name="connsiteX669" fmla="*/ 808838 w 2647519"/>
                <a:gd name="connsiteY669" fmla="*/ 147637 h 2612594"/>
                <a:gd name="connsiteX670" fmla="*/ 974573 w 2647519"/>
                <a:gd name="connsiteY670" fmla="*/ 83820 h 2612594"/>
                <a:gd name="connsiteX671" fmla="*/ 1018388 w 2647519"/>
                <a:gd name="connsiteY671" fmla="*/ 78105 h 2612594"/>
                <a:gd name="connsiteX672" fmla="*/ 1049820 w 2647519"/>
                <a:gd name="connsiteY672" fmla="*/ 66675 h 2612594"/>
                <a:gd name="connsiteX673" fmla="*/ 1086015 w 2647519"/>
                <a:gd name="connsiteY673" fmla="*/ 57150 h 2612594"/>
                <a:gd name="connsiteX674" fmla="*/ 1162215 w 2647519"/>
                <a:gd name="connsiteY674" fmla="*/ 46672 h 2612594"/>
                <a:gd name="connsiteX675" fmla="*/ 1272229 w 2647519"/>
                <a:gd name="connsiteY675" fmla="*/ 41076 h 2612594"/>
                <a:gd name="connsiteX676" fmla="*/ 1360655 w 2647519"/>
                <a:gd name="connsiteY676" fmla="*/ 44043 h 2612594"/>
                <a:gd name="connsiteX677" fmla="*/ 1404150 w 2647519"/>
                <a:gd name="connsiteY677" fmla="*/ 0 h 2612594"/>
                <a:gd name="connsiteX678" fmla="*/ 1448917 w 2647519"/>
                <a:gd name="connsiteY678" fmla="*/ 2857 h 2612594"/>
                <a:gd name="connsiteX679" fmla="*/ 1494637 w 2647519"/>
                <a:gd name="connsiteY679" fmla="*/ 7620 h 2612594"/>
                <a:gd name="connsiteX680" fmla="*/ 1525117 w 2647519"/>
                <a:gd name="connsiteY680" fmla="*/ 15240 h 2612594"/>
                <a:gd name="connsiteX681" fmla="*/ 1545120 w 2647519"/>
                <a:gd name="connsiteY681" fmla="*/ 24765 h 2612594"/>
                <a:gd name="connsiteX682" fmla="*/ 1569885 w 2647519"/>
                <a:gd name="connsiteY682" fmla="*/ 20002 h 2612594"/>
                <a:gd name="connsiteX683" fmla="*/ 1607032 w 2647519"/>
                <a:gd name="connsiteY683" fmla="*/ 28575 h 2612594"/>
                <a:gd name="connsiteX684" fmla="*/ 1629892 w 2647519"/>
                <a:gd name="connsiteY684" fmla="*/ 35242 h 2612594"/>
                <a:gd name="connsiteX685" fmla="*/ 1628940 w 2647519"/>
                <a:gd name="connsiteY685" fmla="*/ 36195 h 2612594"/>
                <a:gd name="connsiteX686" fmla="*/ 1627987 w 2647519"/>
                <a:gd name="connsiteY686" fmla="*/ 42862 h 2612594"/>
                <a:gd name="connsiteX687" fmla="*/ 1588935 w 2647519"/>
                <a:gd name="connsiteY687" fmla="*/ 40005 h 2612594"/>
                <a:gd name="connsiteX688" fmla="*/ 1575600 w 2647519"/>
                <a:gd name="connsiteY688" fmla="*/ 36195 h 2612594"/>
                <a:gd name="connsiteX689" fmla="*/ 1562265 w 2647519"/>
                <a:gd name="connsiteY689" fmla="*/ 33337 h 2612594"/>
                <a:gd name="connsiteX690" fmla="*/ 1536547 w 2647519"/>
                <a:gd name="connsiteY690" fmla="*/ 27622 h 2612594"/>
                <a:gd name="connsiteX691" fmla="*/ 1510830 w 2647519"/>
                <a:gd name="connsiteY691" fmla="*/ 21907 h 2612594"/>
                <a:gd name="connsiteX692" fmla="*/ 1484160 w 2647519"/>
                <a:gd name="connsiteY692" fmla="*/ 18097 h 2612594"/>
                <a:gd name="connsiteX693" fmla="*/ 1454633 w 2647519"/>
                <a:gd name="connsiteY693" fmla="*/ 18097 h 2612594"/>
                <a:gd name="connsiteX694" fmla="*/ 1430820 w 2647519"/>
                <a:gd name="connsiteY694" fmla="*/ 18097 h 2612594"/>
                <a:gd name="connsiteX695" fmla="*/ 1393673 w 2647519"/>
                <a:gd name="connsiteY695" fmla="*/ 18097 h 2612594"/>
                <a:gd name="connsiteX696" fmla="*/ 1391928 w 2647519"/>
                <a:gd name="connsiteY696" fmla="*/ 17540 h 2612594"/>
                <a:gd name="connsiteX697" fmla="*/ 1375575 w 2647519"/>
                <a:gd name="connsiteY697" fmla="*/ 25717 h 2612594"/>
                <a:gd name="connsiteX698" fmla="*/ 1381290 w 2647519"/>
                <a:gd name="connsiteY698" fmla="*/ 35242 h 2612594"/>
                <a:gd name="connsiteX699" fmla="*/ 1438440 w 2647519"/>
                <a:gd name="connsiteY699" fmla="*/ 46672 h 2612594"/>
                <a:gd name="connsiteX700" fmla="*/ 1413008 w 2647519"/>
                <a:gd name="connsiteY700" fmla="*/ 47116 h 2612594"/>
                <a:gd name="connsiteX701" fmla="*/ 1413437 w 2647519"/>
                <a:gd name="connsiteY701" fmla="*/ 47149 h 2612594"/>
                <a:gd name="connsiteX702" fmla="*/ 1440345 w 2647519"/>
                <a:gd name="connsiteY702" fmla="*/ 46672 h 2612594"/>
                <a:gd name="connsiteX703" fmla="*/ 1463205 w 2647519"/>
                <a:gd name="connsiteY703" fmla="*/ 49530 h 2612594"/>
                <a:gd name="connsiteX704" fmla="*/ 1507020 w 2647519"/>
                <a:gd name="connsiteY704" fmla="*/ 58102 h 2612594"/>
                <a:gd name="connsiteX705" fmla="*/ 1527975 w 2647519"/>
                <a:gd name="connsiteY705" fmla="*/ 60960 h 2612594"/>
                <a:gd name="connsiteX706" fmla="*/ 1563218 w 2647519"/>
                <a:gd name="connsiteY706" fmla="*/ 68580 h 2612594"/>
                <a:gd name="connsiteX707" fmla="*/ 1599413 w 2647519"/>
                <a:gd name="connsiteY707" fmla="*/ 76200 h 2612594"/>
                <a:gd name="connsiteX708" fmla="*/ 1634655 w 2647519"/>
                <a:gd name="connsiteY708" fmla="*/ 84772 h 2612594"/>
                <a:gd name="connsiteX709" fmla="*/ 1669898 w 2647519"/>
                <a:gd name="connsiteY709" fmla="*/ 95250 h 2612594"/>
                <a:gd name="connsiteX710" fmla="*/ 1687043 w 2647519"/>
                <a:gd name="connsiteY710" fmla="*/ 100012 h 2612594"/>
                <a:gd name="connsiteX711" fmla="*/ 1704188 w 2647519"/>
                <a:gd name="connsiteY711" fmla="*/ 105727 h 2612594"/>
                <a:gd name="connsiteX712" fmla="*/ 1704409 w 2647519"/>
                <a:gd name="connsiteY712" fmla="*/ 105929 h 2612594"/>
                <a:gd name="connsiteX713" fmla="*/ 1716704 w 2647519"/>
                <a:gd name="connsiteY713" fmla="*/ 108049 h 2612594"/>
                <a:gd name="connsiteX714" fmla="*/ 1746499 w 2647519"/>
                <a:gd name="connsiteY714" fmla="*/ 119121 h 2612594"/>
                <a:gd name="connsiteX715" fmla="*/ 1750661 w 2647519"/>
                <a:gd name="connsiteY715" fmla="*/ 125427 h 2612594"/>
                <a:gd name="connsiteX716" fmla="*/ 1751813 w 2647519"/>
                <a:gd name="connsiteY716" fmla="*/ 125730 h 2612594"/>
                <a:gd name="connsiteX717" fmla="*/ 1778483 w 2647519"/>
                <a:gd name="connsiteY717" fmla="*/ 136207 h 2612594"/>
                <a:gd name="connsiteX718" fmla="*/ 1801343 w 2647519"/>
                <a:gd name="connsiteY718" fmla="*/ 145732 h 2612594"/>
                <a:gd name="connsiteX719" fmla="*/ 1824203 w 2647519"/>
                <a:gd name="connsiteY719" fmla="*/ 156210 h 2612594"/>
                <a:gd name="connsiteX720" fmla="*/ 1841348 w 2647519"/>
                <a:gd name="connsiteY720" fmla="*/ 165735 h 2612594"/>
                <a:gd name="connsiteX721" fmla="*/ 1852778 w 2647519"/>
                <a:gd name="connsiteY721" fmla="*/ 171450 h 2612594"/>
                <a:gd name="connsiteX722" fmla="*/ 1865160 w 2647519"/>
                <a:gd name="connsiteY722" fmla="*/ 178117 h 2612594"/>
                <a:gd name="connsiteX723" fmla="*/ 1907070 w 2647519"/>
                <a:gd name="connsiteY723" fmla="*/ 201930 h 2612594"/>
                <a:gd name="connsiteX724" fmla="*/ 1960410 w 2647519"/>
                <a:gd name="connsiteY724" fmla="*/ 236220 h 2612594"/>
                <a:gd name="connsiteX725" fmla="*/ 1988033 w 2647519"/>
                <a:gd name="connsiteY725" fmla="*/ 255270 h 2612594"/>
                <a:gd name="connsiteX726" fmla="*/ 1988832 w 2647519"/>
                <a:gd name="connsiteY726" fmla="*/ 255841 h 2612594"/>
                <a:gd name="connsiteX727" fmla="*/ 2002949 w 2647519"/>
                <a:gd name="connsiteY727" fmla="*/ 264417 h 2612594"/>
                <a:gd name="connsiteX728" fmla="*/ 2540483 w 2647519"/>
                <a:gd name="connsiteY728" fmla="*/ 1275397 h 2612594"/>
                <a:gd name="connsiteX729" fmla="*/ 2540080 w 2647519"/>
                <a:gd name="connsiteY729" fmla="*/ 1283368 h 2612594"/>
                <a:gd name="connsiteX730" fmla="*/ 2550960 w 2647519"/>
                <a:gd name="connsiteY730" fmla="*/ 1284922 h 2612594"/>
                <a:gd name="connsiteX731" fmla="*/ 2561437 w 2647519"/>
                <a:gd name="connsiteY731" fmla="*/ 1292542 h 2612594"/>
                <a:gd name="connsiteX732" fmla="*/ 2566200 w 2647519"/>
                <a:gd name="connsiteY732" fmla="*/ 1318259 h 2612594"/>
                <a:gd name="connsiteX733" fmla="*/ 2584297 w 2647519"/>
                <a:gd name="connsiteY733" fmla="*/ 1348739 h 2612594"/>
                <a:gd name="connsiteX734" fmla="*/ 2591918 w 2647519"/>
                <a:gd name="connsiteY734" fmla="*/ 1349432 h 2612594"/>
                <a:gd name="connsiteX735" fmla="*/ 2591918 w 2647519"/>
                <a:gd name="connsiteY735" fmla="*/ 1342072 h 2612594"/>
                <a:gd name="connsiteX736" fmla="*/ 2599661 w 2647519"/>
                <a:gd name="connsiteY736" fmla="*/ 1320563 h 2612594"/>
                <a:gd name="connsiteX737" fmla="*/ 2599537 w 2647519"/>
                <a:gd name="connsiteY737" fmla="*/ 1316355 h 2612594"/>
                <a:gd name="connsiteX738" fmla="*/ 2607157 w 2647519"/>
                <a:gd name="connsiteY738" fmla="*/ 1290637 h 2612594"/>
                <a:gd name="connsiteX739" fmla="*/ 2617635 w 2647519"/>
                <a:gd name="connsiteY739" fmla="*/ 1290637 h 2612594"/>
                <a:gd name="connsiteX740" fmla="*/ 2633827 w 2647519"/>
                <a:gd name="connsiteY740" fmla="*/ 1280160 h 2612594"/>
                <a:gd name="connsiteX741" fmla="*/ 2635732 w 2647519"/>
                <a:gd name="connsiteY741" fmla="*/ 1322070 h 2612594"/>
                <a:gd name="connsiteX742" fmla="*/ 2630970 w 2647519"/>
                <a:gd name="connsiteY742" fmla="*/ 1342072 h 2612594"/>
                <a:gd name="connsiteX743" fmla="*/ 2625255 w 2647519"/>
                <a:gd name="connsiteY743" fmla="*/ 1361122 h 2612594"/>
                <a:gd name="connsiteX744" fmla="*/ 2622397 w 2647519"/>
                <a:gd name="connsiteY744" fmla="*/ 1392555 h 2612594"/>
                <a:gd name="connsiteX745" fmla="*/ 2621445 w 2647519"/>
                <a:gd name="connsiteY745" fmla="*/ 1408747 h 2612594"/>
                <a:gd name="connsiteX746" fmla="*/ 2619540 w 2647519"/>
                <a:gd name="connsiteY746" fmla="*/ 1424940 h 2612594"/>
                <a:gd name="connsiteX747" fmla="*/ 2615478 w 2647519"/>
                <a:gd name="connsiteY747" fmla="*/ 1427648 h 2612594"/>
                <a:gd name="connsiteX748" fmla="*/ 2615730 w 2647519"/>
                <a:gd name="connsiteY748" fmla="*/ 1428749 h 2612594"/>
                <a:gd name="connsiteX749" fmla="*/ 2619621 w 2647519"/>
                <a:gd name="connsiteY749" fmla="*/ 1426155 h 2612594"/>
                <a:gd name="connsiteX750" fmla="*/ 2621445 w 2647519"/>
                <a:gd name="connsiteY750" fmla="*/ 1410652 h 2612594"/>
                <a:gd name="connsiteX751" fmla="*/ 2622397 w 2647519"/>
                <a:gd name="connsiteY751" fmla="*/ 1394460 h 2612594"/>
                <a:gd name="connsiteX752" fmla="*/ 2625255 w 2647519"/>
                <a:gd name="connsiteY752" fmla="*/ 1363027 h 2612594"/>
                <a:gd name="connsiteX753" fmla="*/ 2630970 w 2647519"/>
                <a:gd name="connsiteY753" fmla="*/ 1343977 h 2612594"/>
                <a:gd name="connsiteX754" fmla="*/ 2635732 w 2647519"/>
                <a:gd name="connsiteY754" fmla="*/ 1323975 h 2612594"/>
                <a:gd name="connsiteX755" fmla="*/ 2643352 w 2647519"/>
                <a:gd name="connsiteY755" fmla="*/ 1329690 h 2612594"/>
                <a:gd name="connsiteX756" fmla="*/ 2642400 w 2647519"/>
                <a:gd name="connsiteY756" fmla="*/ 1343977 h 2612594"/>
                <a:gd name="connsiteX757" fmla="*/ 2640495 w 2647519"/>
                <a:gd name="connsiteY757" fmla="*/ 1358265 h 2612594"/>
                <a:gd name="connsiteX758" fmla="*/ 2639542 w 2647519"/>
                <a:gd name="connsiteY758" fmla="*/ 1384935 h 2612594"/>
                <a:gd name="connsiteX759" fmla="*/ 2637637 w 2647519"/>
                <a:gd name="connsiteY759" fmla="*/ 1416367 h 2612594"/>
                <a:gd name="connsiteX760" fmla="*/ 2632875 w 2647519"/>
                <a:gd name="connsiteY760" fmla="*/ 1449705 h 2612594"/>
                <a:gd name="connsiteX761" fmla="*/ 2627160 w 2647519"/>
                <a:gd name="connsiteY761" fmla="*/ 1484947 h 2612594"/>
                <a:gd name="connsiteX762" fmla="*/ 2620492 w 2647519"/>
                <a:gd name="connsiteY762" fmla="*/ 1519237 h 2612594"/>
                <a:gd name="connsiteX763" fmla="*/ 2608110 w 2647519"/>
                <a:gd name="connsiteY763" fmla="*/ 1591627 h 2612594"/>
                <a:gd name="connsiteX764" fmla="*/ 2596680 w 2647519"/>
                <a:gd name="connsiteY764" fmla="*/ 1598295 h 2612594"/>
                <a:gd name="connsiteX765" fmla="*/ 2582392 w 2647519"/>
                <a:gd name="connsiteY765" fmla="*/ 1640205 h 2612594"/>
                <a:gd name="connsiteX766" fmla="*/ 2578582 w 2647519"/>
                <a:gd name="connsiteY766" fmla="*/ 1680210 h 2612594"/>
                <a:gd name="connsiteX767" fmla="*/ 2576677 w 2647519"/>
                <a:gd name="connsiteY767" fmla="*/ 1685925 h 2612594"/>
                <a:gd name="connsiteX768" fmla="*/ 2560485 w 2647519"/>
                <a:gd name="connsiteY768" fmla="*/ 1729740 h 2612594"/>
                <a:gd name="connsiteX769" fmla="*/ 2555722 w 2647519"/>
                <a:gd name="connsiteY769" fmla="*/ 1733550 h 2612594"/>
                <a:gd name="connsiteX770" fmla="*/ 2535720 w 2647519"/>
                <a:gd name="connsiteY770" fmla="*/ 1780222 h 2612594"/>
                <a:gd name="connsiteX771" fmla="*/ 2556675 w 2647519"/>
                <a:gd name="connsiteY771" fmla="*/ 1733550 h 2612594"/>
                <a:gd name="connsiteX772" fmla="*/ 2561437 w 2647519"/>
                <a:gd name="connsiteY772" fmla="*/ 1729740 h 2612594"/>
                <a:gd name="connsiteX773" fmla="*/ 2530957 w 2647519"/>
                <a:gd name="connsiteY773" fmla="*/ 1816417 h 2612594"/>
                <a:gd name="connsiteX774" fmla="*/ 2514765 w 2647519"/>
                <a:gd name="connsiteY774" fmla="*/ 1824990 h 2612594"/>
                <a:gd name="connsiteX775" fmla="*/ 2511407 w 2647519"/>
                <a:gd name="connsiteY775" fmla="*/ 1831707 h 2612594"/>
                <a:gd name="connsiteX776" fmla="*/ 2511908 w 2647519"/>
                <a:gd name="connsiteY776" fmla="*/ 1832609 h 2612594"/>
                <a:gd name="connsiteX777" fmla="*/ 2515718 w 2647519"/>
                <a:gd name="connsiteY777" fmla="*/ 1824989 h 2612594"/>
                <a:gd name="connsiteX778" fmla="*/ 2531910 w 2647519"/>
                <a:gd name="connsiteY778" fmla="*/ 1816417 h 2612594"/>
                <a:gd name="connsiteX779" fmla="*/ 2520480 w 2647519"/>
                <a:gd name="connsiteY779" fmla="*/ 1848802 h 2612594"/>
                <a:gd name="connsiteX780" fmla="*/ 2499525 w 2647519"/>
                <a:gd name="connsiteY780" fmla="*/ 1886902 h 2612594"/>
                <a:gd name="connsiteX781" fmla="*/ 2489048 w 2647519"/>
                <a:gd name="connsiteY781" fmla="*/ 1905952 h 2612594"/>
                <a:gd name="connsiteX782" fmla="*/ 2477618 w 2647519"/>
                <a:gd name="connsiteY782" fmla="*/ 1925002 h 2612594"/>
                <a:gd name="connsiteX783" fmla="*/ 2469045 w 2647519"/>
                <a:gd name="connsiteY783" fmla="*/ 1939289 h 2612594"/>
                <a:gd name="connsiteX784" fmla="*/ 2456663 w 2647519"/>
                <a:gd name="connsiteY784" fmla="*/ 1966912 h 2612594"/>
                <a:gd name="connsiteX785" fmla="*/ 2443328 w 2647519"/>
                <a:gd name="connsiteY785" fmla="*/ 1993582 h 2612594"/>
                <a:gd name="connsiteX786" fmla="*/ 2422373 w 2647519"/>
                <a:gd name="connsiteY786" fmla="*/ 2022157 h 2612594"/>
                <a:gd name="connsiteX787" fmla="*/ 2401418 w 2647519"/>
                <a:gd name="connsiteY787" fmla="*/ 2048827 h 2612594"/>
                <a:gd name="connsiteX788" fmla="*/ 2402291 w 2647519"/>
                <a:gd name="connsiteY788" fmla="*/ 2047029 h 2612594"/>
                <a:gd name="connsiteX789" fmla="*/ 2378557 w 2647519"/>
                <a:gd name="connsiteY789" fmla="*/ 2079307 h 2612594"/>
                <a:gd name="connsiteX790" fmla="*/ 2327122 w 2647519"/>
                <a:gd name="connsiteY790" fmla="*/ 2135505 h 2612594"/>
                <a:gd name="connsiteX791" fmla="*/ 2316995 w 2647519"/>
                <a:gd name="connsiteY791" fmla="*/ 2151085 h 2612594"/>
                <a:gd name="connsiteX792" fmla="*/ 2327122 w 2647519"/>
                <a:gd name="connsiteY792" fmla="*/ 2136457 h 2612594"/>
                <a:gd name="connsiteX793" fmla="*/ 2378557 w 2647519"/>
                <a:gd name="connsiteY793" fmla="*/ 2080259 h 2612594"/>
                <a:gd name="connsiteX794" fmla="*/ 2339505 w 2647519"/>
                <a:gd name="connsiteY794" fmla="*/ 2139314 h 2612594"/>
                <a:gd name="connsiteX795" fmla="*/ 2319383 w 2647519"/>
                <a:gd name="connsiteY795" fmla="*/ 2160388 h 2612594"/>
                <a:gd name="connsiteX796" fmla="*/ 2303229 w 2647519"/>
                <a:gd name="connsiteY796" fmla="*/ 2172263 h 2612594"/>
                <a:gd name="connsiteX797" fmla="*/ 2302357 w 2647519"/>
                <a:gd name="connsiteY797" fmla="*/ 2173605 h 2612594"/>
                <a:gd name="connsiteX798" fmla="*/ 2292258 w 2647519"/>
                <a:gd name="connsiteY798" fmla="*/ 2181374 h 2612594"/>
                <a:gd name="connsiteX799" fmla="*/ 2291880 w 2647519"/>
                <a:gd name="connsiteY799" fmla="*/ 2184082 h 2612594"/>
                <a:gd name="connsiteX800" fmla="*/ 2247112 w 2647519"/>
                <a:gd name="connsiteY800" fmla="*/ 2229802 h 2612594"/>
                <a:gd name="connsiteX801" fmla="*/ 2199487 w 2647519"/>
                <a:gd name="connsiteY801" fmla="*/ 2273617 h 2612594"/>
                <a:gd name="connsiteX802" fmla="*/ 2197284 w 2647519"/>
                <a:gd name="connsiteY802" fmla="*/ 2275215 h 2612594"/>
                <a:gd name="connsiteX803" fmla="*/ 2181390 w 2647519"/>
                <a:gd name="connsiteY803" fmla="*/ 2295524 h 2612594"/>
                <a:gd name="connsiteX804" fmla="*/ 2143290 w 2647519"/>
                <a:gd name="connsiteY804" fmla="*/ 2324099 h 2612594"/>
                <a:gd name="connsiteX805" fmla="*/ 2107680 w 2647519"/>
                <a:gd name="connsiteY805" fmla="*/ 2350806 h 2612594"/>
                <a:gd name="connsiteX806" fmla="*/ 2107553 w 2647519"/>
                <a:gd name="connsiteY806" fmla="*/ 2350961 h 2612594"/>
                <a:gd name="connsiteX807" fmla="*/ 2143290 w 2647519"/>
                <a:gd name="connsiteY807" fmla="*/ 2325052 h 2612594"/>
                <a:gd name="connsiteX808" fmla="*/ 2181390 w 2647519"/>
                <a:gd name="connsiteY808" fmla="*/ 2296477 h 2612594"/>
                <a:gd name="connsiteX809" fmla="*/ 2149957 w 2647519"/>
                <a:gd name="connsiteY809" fmla="*/ 2327909 h 2612594"/>
                <a:gd name="connsiteX810" fmla="*/ 2124359 w 2647519"/>
                <a:gd name="connsiteY810" fmla="*/ 2344578 h 2612594"/>
                <a:gd name="connsiteX811" fmla="*/ 2106651 w 2647519"/>
                <a:gd name="connsiteY811" fmla="*/ 2352057 h 2612594"/>
                <a:gd name="connsiteX812" fmla="*/ 2106142 w 2647519"/>
                <a:gd name="connsiteY812" fmla="*/ 2352675 h 2612594"/>
                <a:gd name="connsiteX813" fmla="*/ 2087092 w 2647519"/>
                <a:gd name="connsiteY813" fmla="*/ 2365057 h 2612594"/>
                <a:gd name="connsiteX814" fmla="*/ 2079913 w 2647519"/>
                <a:gd name="connsiteY814" fmla="*/ 2368384 h 2612594"/>
                <a:gd name="connsiteX815" fmla="*/ 2061852 w 2647519"/>
                <a:gd name="connsiteY815" fmla="*/ 2383036 h 2612594"/>
                <a:gd name="connsiteX816" fmla="*/ 2044230 w 2647519"/>
                <a:gd name="connsiteY816" fmla="*/ 2395537 h 2612594"/>
                <a:gd name="connsiteX817" fmla="*/ 2017560 w 2647519"/>
                <a:gd name="connsiteY817" fmla="*/ 2412682 h 2612594"/>
                <a:gd name="connsiteX818" fmla="*/ 2008988 w 2647519"/>
                <a:gd name="connsiteY818" fmla="*/ 2413635 h 2612594"/>
                <a:gd name="connsiteX819" fmla="*/ 1999459 w 2647519"/>
                <a:gd name="connsiteY819" fmla="*/ 2417870 h 2612594"/>
                <a:gd name="connsiteX820" fmla="*/ 1997978 w 2647519"/>
                <a:gd name="connsiteY820" fmla="*/ 2418994 h 2612594"/>
                <a:gd name="connsiteX821" fmla="*/ 2009940 w 2647519"/>
                <a:gd name="connsiteY821" fmla="*/ 2414587 h 2612594"/>
                <a:gd name="connsiteX822" fmla="*/ 2018513 w 2647519"/>
                <a:gd name="connsiteY822" fmla="*/ 2413635 h 2612594"/>
                <a:gd name="connsiteX823" fmla="*/ 1984223 w 2647519"/>
                <a:gd name="connsiteY823" fmla="*/ 2439352 h 2612594"/>
                <a:gd name="connsiteX824" fmla="*/ 1962315 w 2647519"/>
                <a:gd name="connsiteY824" fmla="*/ 2450783 h 2612594"/>
                <a:gd name="connsiteX825" fmla="*/ 1940408 w 2647519"/>
                <a:gd name="connsiteY825" fmla="*/ 2461260 h 2612594"/>
                <a:gd name="connsiteX826" fmla="*/ 1924934 w 2647519"/>
                <a:gd name="connsiteY826" fmla="*/ 2463581 h 2612594"/>
                <a:gd name="connsiteX827" fmla="*/ 1922310 w 2647519"/>
                <a:gd name="connsiteY827" fmla="*/ 2465070 h 2612594"/>
                <a:gd name="connsiteX828" fmla="*/ 1849920 w 2647519"/>
                <a:gd name="connsiteY828" fmla="*/ 2496502 h 2612594"/>
                <a:gd name="connsiteX829" fmla="*/ 1846229 w 2647519"/>
                <a:gd name="connsiteY829" fmla="*/ 2497341 h 2612594"/>
                <a:gd name="connsiteX830" fmla="*/ 1824203 w 2647519"/>
                <a:gd name="connsiteY830" fmla="*/ 2511742 h 2612594"/>
                <a:gd name="connsiteX831" fmla="*/ 1836585 w 2647519"/>
                <a:gd name="connsiteY831" fmla="*/ 2515552 h 2612594"/>
                <a:gd name="connsiteX832" fmla="*/ 1790865 w 2647519"/>
                <a:gd name="connsiteY832" fmla="*/ 2535555 h 2612594"/>
                <a:gd name="connsiteX833" fmla="*/ 1794675 w 2647519"/>
                <a:gd name="connsiteY833" fmla="*/ 2522220 h 2612594"/>
                <a:gd name="connsiteX834" fmla="*/ 1779435 w 2647519"/>
                <a:gd name="connsiteY834" fmla="*/ 2527935 h 2612594"/>
                <a:gd name="connsiteX835" fmla="*/ 1765148 w 2647519"/>
                <a:gd name="connsiteY835" fmla="*/ 2532697 h 2612594"/>
                <a:gd name="connsiteX836" fmla="*/ 1735620 w 2647519"/>
                <a:gd name="connsiteY836" fmla="*/ 2542222 h 2612594"/>
                <a:gd name="connsiteX837" fmla="*/ 1731675 w 2647519"/>
                <a:gd name="connsiteY837" fmla="*/ 2537487 h 2612594"/>
                <a:gd name="connsiteX838" fmla="*/ 1717522 w 2647519"/>
                <a:gd name="connsiteY838" fmla="*/ 2540317 h 2612594"/>
                <a:gd name="connsiteX839" fmla="*/ 1700377 w 2647519"/>
                <a:gd name="connsiteY839" fmla="*/ 2544127 h 2612594"/>
                <a:gd name="connsiteX840" fmla="*/ 1665135 w 2647519"/>
                <a:gd name="connsiteY840" fmla="*/ 2552700 h 2612594"/>
                <a:gd name="connsiteX841" fmla="*/ 1663973 w 2647519"/>
                <a:gd name="connsiteY841" fmla="*/ 2553240 h 2612594"/>
                <a:gd name="connsiteX842" fmla="*/ 1697520 w 2647519"/>
                <a:gd name="connsiteY842" fmla="*/ 2545079 h 2612594"/>
                <a:gd name="connsiteX843" fmla="*/ 1714665 w 2647519"/>
                <a:gd name="connsiteY843" fmla="*/ 2541269 h 2612594"/>
                <a:gd name="connsiteX844" fmla="*/ 1728952 w 2647519"/>
                <a:gd name="connsiteY844" fmla="*/ 2538412 h 2612594"/>
                <a:gd name="connsiteX845" fmla="*/ 1734667 w 2647519"/>
                <a:gd name="connsiteY845" fmla="*/ 2543174 h 2612594"/>
                <a:gd name="connsiteX846" fmla="*/ 1764195 w 2647519"/>
                <a:gd name="connsiteY846" fmla="*/ 2533649 h 2612594"/>
                <a:gd name="connsiteX847" fmla="*/ 1778482 w 2647519"/>
                <a:gd name="connsiteY847" fmla="*/ 2528887 h 2612594"/>
                <a:gd name="connsiteX848" fmla="*/ 1793722 w 2647519"/>
                <a:gd name="connsiteY848" fmla="*/ 2523172 h 2612594"/>
                <a:gd name="connsiteX849" fmla="*/ 1789912 w 2647519"/>
                <a:gd name="connsiteY849" fmla="*/ 2536507 h 2612594"/>
                <a:gd name="connsiteX850" fmla="*/ 1749907 w 2647519"/>
                <a:gd name="connsiteY850" fmla="*/ 2555557 h 2612594"/>
                <a:gd name="connsiteX851" fmla="*/ 1747946 w 2647519"/>
                <a:gd name="connsiteY851" fmla="*/ 2555008 h 2612594"/>
                <a:gd name="connsiteX852" fmla="*/ 1720380 w 2647519"/>
                <a:gd name="connsiteY852" fmla="*/ 2566034 h 2612594"/>
                <a:gd name="connsiteX853" fmla="*/ 1697520 w 2647519"/>
                <a:gd name="connsiteY853" fmla="*/ 2572702 h 2612594"/>
                <a:gd name="connsiteX854" fmla="*/ 1663230 w 2647519"/>
                <a:gd name="connsiteY854" fmla="*/ 2581274 h 2612594"/>
                <a:gd name="connsiteX855" fmla="*/ 1649062 w 2647519"/>
                <a:gd name="connsiteY855" fmla="*/ 2580084 h 2612594"/>
                <a:gd name="connsiteX856" fmla="*/ 1619428 w 2647519"/>
                <a:gd name="connsiteY856" fmla="*/ 2585850 h 2612594"/>
                <a:gd name="connsiteX857" fmla="*/ 1618462 w 2647519"/>
                <a:gd name="connsiteY857" fmla="*/ 2587942 h 2612594"/>
                <a:gd name="connsiteX858" fmla="*/ 1539405 w 2647519"/>
                <a:gd name="connsiteY858" fmla="*/ 2603182 h 2612594"/>
                <a:gd name="connsiteX859" fmla="*/ 1521307 w 2647519"/>
                <a:gd name="connsiteY859" fmla="*/ 2598419 h 2612594"/>
                <a:gd name="connsiteX860" fmla="*/ 1506067 w 2647519"/>
                <a:gd name="connsiteY860" fmla="*/ 2598419 h 2612594"/>
                <a:gd name="connsiteX861" fmla="*/ 1479397 w 2647519"/>
                <a:gd name="connsiteY861" fmla="*/ 2606992 h 2612594"/>
                <a:gd name="connsiteX862" fmla="*/ 1455585 w 2647519"/>
                <a:gd name="connsiteY862" fmla="*/ 2608897 h 2612594"/>
                <a:gd name="connsiteX863" fmla="*/ 1431772 w 2647519"/>
                <a:gd name="connsiteY863" fmla="*/ 2609849 h 2612594"/>
                <a:gd name="connsiteX864" fmla="*/ 1429185 w 2647519"/>
                <a:gd name="connsiteY864" fmla="*/ 2608741 h 2612594"/>
                <a:gd name="connsiteX865" fmla="*/ 1407484 w 2647519"/>
                <a:gd name="connsiteY865" fmla="*/ 2612588 h 2612594"/>
                <a:gd name="connsiteX866" fmla="*/ 1381290 w 2647519"/>
                <a:gd name="connsiteY866" fmla="*/ 2607944 h 2612594"/>
                <a:gd name="connsiteX867" fmla="*/ 1382243 w 2647519"/>
                <a:gd name="connsiteY867" fmla="*/ 2606992 h 2612594"/>
                <a:gd name="connsiteX868" fmla="*/ 1387005 w 2647519"/>
                <a:gd name="connsiteY868" fmla="*/ 2600324 h 2612594"/>
                <a:gd name="connsiteX869" fmla="*/ 1365098 w 2647519"/>
                <a:gd name="connsiteY869" fmla="*/ 2597467 h 2612594"/>
                <a:gd name="connsiteX870" fmla="*/ 1375575 w 2647519"/>
                <a:gd name="connsiteY870" fmla="*/ 2591752 h 2612594"/>
                <a:gd name="connsiteX871" fmla="*/ 1407008 w 2647519"/>
                <a:gd name="connsiteY871" fmla="*/ 2590799 h 2612594"/>
                <a:gd name="connsiteX872" fmla="*/ 1437488 w 2647519"/>
                <a:gd name="connsiteY872" fmla="*/ 2589847 h 2612594"/>
                <a:gd name="connsiteX873" fmla="*/ 1481302 w 2647519"/>
                <a:gd name="connsiteY873" fmla="*/ 2590799 h 2612594"/>
                <a:gd name="connsiteX874" fmla="*/ 1511782 w 2647519"/>
                <a:gd name="connsiteY874" fmla="*/ 2587942 h 2612594"/>
                <a:gd name="connsiteX875" fmla="*/ 1568932 w 2647519"/>
                <a:gd name="connsiteY875" fmla="*/ 2575559 h 2612594"/>
                <a:gd name="connsiteX876" fmla="*/ 1607032 w 2647519"/>
                <a:gd name="connsiteY876" fmla="*/ 2566987 h 2612594"/>
                <a:gd name="connsiteX877" fmla="*/ 1635607 w 2647519"/>
                <a:gd name="connsiteY877" fmla="*/ 2566034 h 2612594"/>
                <a:gd name="connsiteX878" fmla="*/ 1637595 w 2647519"/>
                <a:gd name="connsiteY878" fmla="*/ 2565111 h 2612594"/>
                <a:gd name="connsiteX879" fmla="*/ 1609890 w 2647519"/>
                <a:gd name="connsiteY879" fmla="*/ 2566035 h 2612594"/>
                <a:gd name="connsiteX880" fmla="*/ 1571790 w 2647519"/>
                <a:gd name="connsiteY880" fmla="*/ 2574607 h 2612594"/>
                <a:gd name="connsiteX881" fmla="*/ 1514640 w 2647519"/>
                <a:gd name="connsiteY881" fmla="*/ 2586990 h 2612594"/>
                <a:gd name="connsiteX882" fmla="*/ 1484160 w 2647519"/>
                <a:gd name="connsiteY882" fmla="*/ 2589847 h 2612594"/>
                <a:gd name="connsiteX883" fmla="*/ 1440345 w 2647519"/>
                <a:gd name="connsiteY883" fmla="*/ 2588895 h 2612594"/>
                <a:gd name="connsiteX884" fmla="*/ 1409865 w 2647519"/>
                <a:gd name="connsiteY884" fmla="*/ 2589847 h 2612594"/>
                <a:gd name="connsiteX885" fmla="*/ 1378432 w 2647519"/>
                <a:gd name="connsiteY885" fmla="*/ 2590800 h 2612594"/>
                <a:gd name="connsiteX886" fmla="*/ 1379385 w 2647519"/>
                <a:gd name="connsiteY886" fmla="*/ 2586990 h 2612594"/>
                <a:gd name="connsiteX887" fmla="*/ 1386052 w 2647519"/>
                <a:gd name="connsiteY887" fmla="*/ 2577465 h 2612594"/>
                <a:gd name="connsiteX888" fmla="*/ 1679422 w 2647519"/>
                <a:gd name="connsiteY888" fmla="*/ 2528887 h 2612594"/>
                <a:gd name="connsiteX889" fmla="*/ 1878495 w 2647519"/>
                <a:gd name="connsiteY889" fmla="*/ 2453640 h 2612594"/>
                <a:gd name="connsiteX890" fmla="*/ 1930882 w 2647519"/>
                <a:gd name="connsiteY890" fmla="*/ 2426017 h 2612594"/>
                <a:gd name="connsiteX891" fmla="*/ 1960410 w 2647519"/>
                <a:gd name="connsiteY891" fmla="*/ 2410777 h 2612594"/>
                <a:gd name="connsiteX892" fmla="*/ 1990890 w 2647519"/>
                <a:gd name="connsiteY892" fmla="*/ 2394585 h 2612594"/>
                <a:gd name="connsiteX893" fmla="*/ 2048040 w 2647519"/>
                <a:gd name="connsiteY893" fmla="*/ 2360295 h 2612594"/>
                <a:gd name="connsiteX894" fmla="*/ 2093760 w 2647519"/>
                <a:gd name="connsiteY894" fmla="*/ 2325052 h 2612594"/>
                <a:gd name="connsiteX895" fmla="*/ 2179485 w 2647519"/>
                <a:gd name="connsiteY895" fmla="*/ 2258377 h 2612594"/>
                <a:gd name="connsiteX896" fmla="*/ 2203297 w 2647519"/>
                <a:gd name="connsiteY896" fmla="*/ 2239327 h 2612594"/>
                <a:gd name="connsiteX897" fmla="*/ 2226157 w 2647519"/>
                <a:gd name="connsiteY897" fmla="*/ 2219325 h 2612594"/>
                <a:gd name="connsiteX898" fmla="*/ 2260447 w 2647519"/>
                <a:gd name="connsiteY898" fmla="*/ 2187892 h 2612594"/>
                <a:gd name="connsiteX899" fmla="*/ 2274735 w 2647519"/>
                <a:gd name="connsiteY899" fmla="*/ 2164080 h 2612594"/>
                <a:gd name="connsiteX900" fmla="*/ 2295258 w 2647519"/>
                <a:gd name="connsiteY900" fmla="*/ 2145267 h 2612594"/>
                <a:gd name="connsiteX901" fmla="*/ 2295423 w 2647519"/>
                <a:gd name="connsiteY901" fmla="*/ 2144085 h 2612594"/>
                <a:gd name="connsiteX902" fmla="*/ 2275688 w 2647519"/>
                <a:gd name="connsiteY902" fmla="*/ 2162175 h 2612594"/>
                <a:gd name="connsiteX903" fmla="*/ 2261400 w 2647519"/>
                <a:gd name="connsiteY903" fmla="*/ 2185987 h 2612594"/>
                <a:gd name="connsiteX904" fmla="*/ 2227110 w 2647519"/>
                <a:gd name="connsiteY904" fmla="*/ 2217420 h 2612594"/>
                <a:gd name="connsiteX905" fmla="*/ 2204250 w 2647519"/>
                <a:gd name="connsiteY905" fmla="*/ 2237422 h 2612594"/>
                <a:gd name="connsiteX906" fmla="*/ 2180438 w 2647519"/>
                <a:gd name="connsiteY906" fmla="*/ 2256472 h 2612594"/>
                <a:gd name="connsiteX907" fmla="*/ 2094713 w 2647519"/>
                <a:gd name="connsiteY907" fmla="*/ 2323147 h 2612594"/>
                <a:gd name="connsiteX908" fmla="*/ 2048993 w 2647519"/>
                <a:gd name="connsiteY908" fmla="*/ 2358390 h 2612594"/>
                <a:gd name="connsiteX909" fmla="*/ 1991843 w 2647519"/>
                <a:gd name="connsiteY909" fmla="*/ 2392680 h 2612594"/>
                <a:gd name="connsiteX910" fmla="*/ 1961363 w 2647519"/>
                <a:gd name="connsiteY910" fmla="*/ 2408872 h 2612594"/>
                <a:gd name="connsiteX911" fmla="*/ 1931835 w 2647519"/>
                <a:gd name="connsiteY911" fmla="*/ 2424112 h 2612594"/>
                <a:gd name="connsiteX912" fmla="*/ 1879448 w 2647519"/>
                <a:gd name="connsiteY912" fmla="*/ 2451735 h 2612594"/>
                <a:gd name="connsiteX913" fmla="*/ 1680375 w 2647519"/>
                <a:gd name="connsiteY913" fmla="*/ 2526982 h 2612594"/>
                <a:gd name="connsiteX914" fmla="*/ 1387005 w 2647519"/>
                <a:gd name="connsiteY914" fmla="*/ 2575560 h 2612594"/>
                <a:gd name="connsiteX915" fmla="*/ 1365098 w 2647519"/>
                <a:gd name="connsiteY915" fmla="*/ 2575560 h 2612594"/>
                <a:gd name="connsiteX916" fmla="*/ 1362240 w 2647519"/>
                <a:gd name="connsiteY916" fmla="*/ 2567940 h 2612594"/>
                <a:gd name="connsiteX917" fmla="*/ 1339380 w 2647519"/>
                <a:gd name="connsiteY917" fmla="*/ 2566987 h 2612594"/>
                <a:gd name="connsiteX918" fmla="*/ 1318425 w 2647519"/>
                <a:gd name="connsiteY918" fmla="*/ 2575560 h 2612594"/>
                <a:gd name="connsiteX919" fmla="*/ 1257465 w 2647519"/>
                <a:gd name="connsiteY919" fmla="*/ 2576512 h 2612594"/>
                <a:gd name="connsiteX920" fmla="*/ 1212698 w 2647519"/>
                <a:gd name="connsiteY920" fmla="*/ 2574607 h 2612594"/>
                <a:gd name="connsiteX921" fmla="*/ 1190790 w 2647519"/>
                <a:gd name="connsiteY921" fmla="*/ 2572702 h 2612594"/>
                <a:gd name="connsiteX922" fmla="*/ 1168883 w 2647519"/>
                <a:gd name="connsiteY922" fmla="*/ 2568892 h 2612594"/>
                <a:gd name="connsiteX923" fmla="*/ 1182079 w 2647519"/>
                <a:gd name="connsiteY923" fmla="*/ 2554816 h 2612594"/>
                <a:gd name="connsiteX924" fmla="*/ 1179360 w 2647519"/>
                <a:gd name="connsiteY924" fmla="*/ 2555557 h 2612594"/>
                <a:gd name="connsiteX925" fmla="*/ 1130192 w 2647519"/>
                <a:gd name="connsiteY925" fmla="*/ 2546452 h 2612594"/>
                <a:gd name="connsiteX926" fmla="*/ 1127925 w 2647519"/>
                <a:gd name="connsiteY926" fmla="*/ 2546985 h 2612594"/>
                <a:gd name="connsiteX927" fmla="*/ 1033628 w 2647519"/>
                <a:gd name="connsiteY927" fmla="*/ 2529840 h 2612594"/>
                <a:gd name="connsiteX928" fmla="*/ 996480 w 2647519"/>
                <a:gd name="connsiteY928" fmla="*/ 2522220 h 2612594"/>
                <a:gd name="connsiteX929" fmla="*/ 964095 w 2647519"/>
                <a:gd name="connsiteY929" fmla="*/ 2516505 h 2612594"/>
                <a:gd name="connsiteX930" fmla="*/ 925043 w 2647519"/>
                <a:gd name="connsiteY930" fmla="*/ 2498407 h 2612594"/>
                <a:gd name="connsiteX931" fmla="*/ 876465 w 2647519"/>
                <a:gd name="connsiteY931" fmla="*/ 2480310 h 2612594"/>
                <a:gd name="connsiteX932" fmla="*/ 825983 w 2647519"/>
                <a:gd name="connsiteY932" fmla="*/ 2460307 h 2612594"/>
                <a:gd name="connsiteX933" fmla="*/ 834555 w 2647519"/>
                <a:gd name="connsiteY933" fmla="*/ 2453640 h 2612594"/>
                <a:gd name="connsiteX934" fmla="*/ 869798 w 2647519"/>
                <a:gd name="connsiteY934" fmla="*/ 2460307 h 2612594"/>
                <a:gd name="connsiteX935" fmla="*/ 885038 w 2647519"/>
                <a:gd name="connsiteY935" fmla="*/ 2473642 h 2612594"/>
                <a:gd name="connsiteX936" fmla="*/ 937425 w 2647519"/>
                <a:gd name="connsiteY936" fmla="*/ 2488882 h 2612594"/>
                <a:gd name="connsiteX937" fmla="*/ 1041248 w 2647519"/>
                <a:gd name="connsiteY937" fmla="*/ 2515552 h 2612594"/>
                <a:gd name="connsiteX938" fmla="*/ 1066965 w 2647519"/>
                <a:gd name="connsiteY938" fmla="*/ 2520315 h 2612594"/>
                <a:gd name="connsiteX939" fmla="*/ 1094588 w 2647519"/>
                <a:gd name="connsiteY939" fmla="*/ 2525077 h 2612594"/>
                <a:gd name="connsiteX940" fmla="*/ 1125068 w 2647519"/>
                <a:gd name="connsiteY940" fmla="*/ 2531745 h 2612594"/>
                <a:gd name="connsiteX941" fmla="*/ 1158657 w 2647519"/>
                <a:gd name="connsiteY941" fmla="*/ 2539008 h 2612594"/>
                <a:gd name="connsiteX942" fmla="*/ 1161262 w 2647519"/>
                <a:gd name="connsiteY942" fmla="*/ 2538412 h 2612594"/>
                <a:gd name="connsiteX943" fmla="*/ 1192695 w 2647519"/>
                <a:gd name="connsiteY943" fmla="*/ 2543175 h 2612594"/>
                <a:gd name="connsiteX944" fmla="*/ 1193647 w 2647519"/>
                <a:gd name="connsiteY944" fmla="*/ 2541270 h 2612594"/>
                <a:gd name="connsiteX945" fmla="*/ 1239367 w 2647519"/>
                <a:gd name="connsiteY945" fmla="*/ 2543175 h 2612594"/>
                <a:gd name="connsiteX946" fmla="*/ 1246987 w 2647519"/>
                <a:gd name="connsiteY946" fmla="*/ 2544127 h 2612594"/>
                <a:gd name="connsiteX947" fmla="*/ 1317472 w 2647519"/>
                <a:gd name="connsiteY947" fmla="*/ 2544127 h 2612594"/>
                <a:gd name="connsiteX948" fmla="*/ 1368907 w 2647519"/>
                <a:gd name="connsiteY948" fmla="*/ 2546032 h 2612594"/>
                <a:gd name="connsiteX949" fmla="*/ 1429867 w 2647519"/>
                <a:gd name="connsiteY949" fmla="*/ 2541270 h 2612594"/>
                <a:gd name="connsiteX950" fmla="*/ 1437487 w 2647519"/>
                <a:gd name="connsiteY950" fmla="*/ 2541270 h 2612594"/>
                <a:gd name="connsiteX951" fmla="*/ 1440345 w 2647519"/>
                <a:gd name="connsiteY951" fmla="*/ 2548890 h 2612594"/>
                <a:gd name="connsiteX952" fmla="*/ 1500352 w 2647519"/>
                <a:gd name="connsiteY952" fmla="*/ 2541270 h 2612594"/>
                <a:gd name="connsiteX953" fmla="*/ 1540357 w 2647519"/>
                <a:gd name="connsiteY953" fmla="*/ 2531745 h 2612594"/>
                <a:gd name="connsiteX954" fmla="*/ 1563217 w 2647519"/>
                <a:gd name="connsiteY954" fmla="*/ 2527935 h 2612594"/>
                <a:gd name="connsiteX955" fmla="*/ 1577505 w 2647519"/>
                <a:gd name="connsiteY955" fmla="*/ 2526030 h 2612594"/>
                <a:gd name="connsiteX956" fmla="*/ 1608937 w 2647519"/>
                <a:gd name="connsiteY956" fmla="*/ 2518410 h 2612594"/>
                <a:gd name="connsiteX957" fmla="*/ 1634655 w 2647519"/>
                <a:gd name="connsiteY957" fmla="*/ 2512695 h 2612594"/>
                <a:gd name="connsiteX958" fmla="*/ 1660372 w 2647519"/>
                <a:gd name="connsiteY958" fmla="*/ 2506027 h 2612594"/>
                <a:gd name="connsiteX959" fmla="*/ 1707545 w 2647519"/>
                <a:gd name="connsiteY959" fmla="*/ 2497863 h 2612594"/>
                <a:gd name="connsiteX960" fmla="*/ 1713713 w 2647519"/>
                <a:gd name="connsiteY960" fmla="*/ 2495550 h 2612594"/>
                <a:gd name="connsiteX961" fmla="*/ 1664183 w 2647519"/>
                <a:gd name="connsiteY961" fmla="*/ 2504122 h 2612594"/>
                <a:gd name="connsiteX962" fmla="*/ 1638465 w 2647519"/>
                <a:gd name="connsiteY962" fmla="*/ 2510790 h 2612594"/>
                <a:gd name="connsiteX963" fmla="*/ 1612748 w 2647519"/>
                <a:gd name="connsiteY963" fmla="*/ 2516505 h 2612594"/>
                <a:gd name="connsiteX964" fmla="*/ 1581315 w 2647519"/>
                <a:gd name="connsiteY964" fmla="*/ 2524125 h 2612594"/>
                <a:gd name="connsiteX965" fmla="*/ 1567028 w 2647519"/>
                <a:gd name="connsiteY965" fmla="*/ 2526030 h 2612594"/>
                <a:gd name="connsiteX966" fmla="*/ 1544168 w 2647519"/>
                <a:gd name="connsiteY966" fmla="*/ 2529840 h 2612594"/>
                <a:gd name="connsiteX967" fmla="*/ 1482255 w 2647519"/>
                <a:gd name="connsiteY967" fmla="*/ 2535555 h 2612594"/>
                <a:gd name="connsiteX968" fmla="*/ 1440345 w 2647519"/>
                <a:gd name="connsiteY968" fmla="*/ 2539365 h 2612594"/>
                <a:gd name="connsiteX969" fmla="*/ 1432725 w 2647519"/>
                <a:gd name="connsiteY969" fmla="*/ 2539365 h 2612594"/>
                <a:gd name="connsiteX970" fmla="*/ 1371765 w 2647519"/>
                <a:gd name="connsiteY970" fmla="*/ 2544127 h 2612594"/>
                <a:gd name="connsiteX971" fmla="*/ 1320330 w 2647519"/>
                <a:gd name="connsiteY971" fmla="*/ 2542222 h 2612594"/>
                <a:gd name="connsiteX972" fmla="*/ 1249845 w 2647519"/>
                <a:gd name="connsiteY972" fmla="*/ 2542222 h 2612594"/>
                <a:gd name="connsiteX973" fmla="*/ 1242225 w 2647519"/>
                <a:gd name="connsiteY973" fmla="*/ 2541270 h 2612594"/>
                <a:gd name="connsiteX974" fmla="*/ 1212698 w 2647519"/>
                <a:gd name="connsiteY974" fmla="*/ 2528887 h 2612594"/>
                <a:gd name="connsiteX975" fmla="*/ 1196505 w 2647519"/>
                <a:gd name="connsiteY975" fmla="*/ 2539365 h 2612594"/>
                <a:gd name="connsiteX976" fmla="*/ 1196464 w 2647519"/>
                <a:gd name="connsiteY976" fmla="*/ 2539447 h 2612594"/>
                <a:gd name="connsiteX977" fmla="*/ 1209840 w 2647519"/>
                <a:gd name="connsiteY977" fmla="*/ 2530792 h 2612594"/>
                <a:gd name="connsiteX978" fmla="*/ 1239368 w 2647519"/>
                <a:gd name="connsiteY978" fmla="*/ 2543174 h 2612594"/>
                <a:gd name="connsiteX979" fmla="*/ 1193648 w 2647519"/>
                <a:gd name="connsiteY979" fmla="*/ 2541269 h 2612594"/>
                <a:gd name="connsiteX980" fmla="*/ 1194008 w 2647519"/>
                <a:gd name="connsiteY980" fmla="*/ 2541036 h 2612594"/>
                <a:gd name="connsiteX981" fmla="*/ 1164120 w 2647519"/>
                <a:gd name="connsiteY981" fmla="*/ 2536507 h 2612594"/>
                <a:gd name="connsiteX982" fmla="*/ 1128878 w 2647519"/>
                <a:gd name="connsiteY982" fmla="*/ 2528887 h 2612594"/>
                <a:gd name="connsiteX983" fmla="*/ 1098398 w 2647519"/>
                <a:gd name="connsiteY983" fmla="*/ 2522220 h 2612594"/>
                <a:gd name="connsiteX984" fmla="*/ 1070775 w 2647519"/>
                <a:gd name="connsiteY984" fmla="*/ 2517457 h 2612594"/>
                <a:gd name="connsiteX985" fmla="*/ 1045058 w 2647519"/>
                <a:gd name="connsiteY985" fmla="*/ 2512695 h 2612594"/>
                <a:gd name="connsiteX986" fmla="*/ 941235 w 2647519"/>
                <a:gd name="connsiteY986" fmla="*/ 2486025 h 2612594"/>
                <a:gd name="connsiteX987" fmla="*/ 888848 w 2647519"/>
                <a:gd name="connsiteY987" fmla="*/ 2470785 h 2612594"/>
                <a:gd name="connsiteX988" fmla="*/ 873608 w 2647519"/>
                <a:gd name="connsiteY988" fmla="*/ 2457450 h 2612594"/>
                <a:gd name="connsiteX989" fmla="*/ 838365 w 2647519"/>
                <a:gd name="connsiteY989" fmla="*/ 2450782 h 2612594"/>
                <a:gd name="connsiteX990" fmla="*/ 785978 w 2647519"/>
                <a:gd name="connsiteY990" fmla="*/ 2424112 h 2612594"/>
                <a:gd name="connsiteX991" fmla="*/ 770738 w 2647519"/>
                <a:gd name="connsiteY991" fmla="*/ 2425065 h 2612594"/>
                <a:gd name="connsiteX992" fmla="*/ 716445 w 2647519"/>
                <a:gd name="connsiteY992" fmla="*/ 2397442 h 2612594"/>
                <a:gd name="connsiteX993" fmla="*/ 706920 w 2647519"/>
                <a:gd name="connsiteY993" fmla="*/ 2380297 h 2612594"/>
                <a:gd name="connsiteX994" fmla="*/ 708825 w 2647519"/>
                <a:gd name="connsiteY994" fmla="*/ 2379345 h 2612594"/>
                <a:gd name="connsiteX995" fmla="*/ 742163 w 2647519"/>
                <a:gd name="connsiteY995" fmla="*/ 2397442 h 2612594"/>
                <a:gd name="connsiteX996" fmla="*/ 775500 w 2647519"/>
                <a:gd name="connsiteY996" fmla="*/ 2415540 h 2612594"/>
                <a:gd name="connsiteX997" fmla="*/ 785025 w 2647519"/>
                <a:gd name="connsiteY997" fmla="*/ 2409825 h 2612594"/>
                <a:gd name="connsiteX998" fmla="*/ 745973 w 2647519"/>
                <a:gd name="connsiteY998" fmla="*/ 2384107 h 2612594"/>
                <a:gd name="connsiteX999" fmla="*/ 713588 w 2647519"/>
                <a:gd name="connsiteY999" fmla="*/ 2369820 h 2612594"/>
                <a:gd name="connsiteX1000" fmla="*/ 668820 w 2647519"/>
                <a:gd name="connsiteY1000" fmla="*/ 2344102 h 2612594"/>
                <a:gd name="connsiteX1001" fmla="*/ 630720 w 2647519"/>
                <a:gd name="connsiteY1001" fmla="*/ 2319337 h 2612594"/>
                <a:gd name="connsiteX1002" fmla="*/ 570713 w 2647519"/>
                <a:gd name="connsiteY1002" fmla="*/ 2293620 h 2612594"/>
                <a:gd name="connsiteX1003" fmla="*/ 547853 w 2647519"/>
                <a:gd name="connsiteY1003" fmla="*/ 2274570 h 2612594"/>
                <a:gd name="connsiteX1004" fmla="*/ 552615 w 2647519"/>
                <a:gd name="connsiteY1004" fmla="*/ 2272665 h 2612594"/>
                <a:gd name="connsiteX1005" fmla="*/ 575475 w 2647519"/>
                <a:gd name="connsiteY1005" fmla="*/ 2279332 h 2612594"/>
                <a:gd name="connsiteX1006" fmla="*/ 527850 w 2647519"/>
                <a:gd name="connsiteY1006" fmla="*/ 2229802 h 2612594"/>
                <a:gd name="connsiteX1007" fmla="*/ 501180 w 2647519"/>
                <a:gd name="connsiteY1007" fmla="*/ 2207895 h 2612594"/>
                <a:gd name="connsiteX1008" fmla="*/ 476415 w 2647519"/>
                <a:gd name="connsiteY1008" fmla="*/ 2185987 h 2612594"/>
                <a:gd name="connsiteX1009" fmla="*/ 444983 w 2647519"/>
                <a:gd name="connsiteY1009" fmla="*/ 2160270 h 2612594"/>
                <a:gd name="connsiteX1010" fmla="*/ 399263 w 2647519"/>
                <a:gd name="connsiteY1010" fmla="*/ 2109787 h 2612594"/>
                <a:gd name="connsiteX1011" fmla="*/ 396126 w 2647519"/>
                <a:gd name="connsiteY1011" fmla="*/ 2099983 h 2612594"/>
                <a:gd name="connsiteX1012" fmla="*/ 386880 w 2647519"/>
                <a:gd name="connsiteY1012" fmla="*/ 2090737 h 2612594"/>
                <a:gd name="connsiteX1013" fmla="*/ 355448 w 2647519"/>
                <a:gd name="connsiteY1013" fmla="*/ 2056447 h 2612594"/>
                <a:gd name="connsiteX1014" fmla="*/ 351638 w 2647519"/>
                <a:gd name="connsiteY1014" fmla="*/ 2039302 h 2612594"/>
                <a:gd name="connsiteX1015" fmla="*/ 339255 w 2647519"/>
                <a:gd name="connsiteY1015" fmla="*/ 2022157 h 2612594"/>
                <a:gd name="connsiteX1016" fmla="*/ 337780 w 2647519"/>
                <a:gd name="connsiteY1016" fmla="*/ 2019844 h 2612594"/>
                <a:gd name="connsiteX1017" fmla="*/ 323062 w 2647519"/>
                <a:gd name="connsiteY1017" fmla="*/ 2009774 h 2612594"/>
                <a:gd name="connsiteX1018" fmla="*/ 294487 w 2647519"/>
                <a:gd name="connsiteY1018" fmla="*/ 1968817 h 2612594"/>
                <a:gd name="connsiteX1019" fmla="*/ 278295 w 2647519"/>
                <a:gd name="connsiteY1019" fmla="*/ 1930717 h 2612594"/>
                <a:gd name="connsiteX1020" fmla="*/ 276390 w 2647519"/>
                <a:gd name="connsiteY1020" fmla="*/ 1930717 h 2612594"/>
                <a:gd name="connsiteX1021" fmla="*/ 254483 w 2647519"/>
                <a:gd name="connsiteY1021" fmla="*/ 1888807 h 2612594"/>
                <a:gd name="connsiteX1022" fmla="*/ 233528 w 2647519"/>
                <a:gd name="connsiteY1022" fmla="*/ 1846897 h 2612594"/>
                <a:gd name="connsiteX1023" fmla="*/ 211620 w 2647519"/>
                <a:gd name="connsiteY1023" fmla="*/ 1798320 h 2612594"/>
                <a:gd name="connsiteX1024" fmla="*/ 191618 w 2647519"/>
                <a:gd name="connsiteY1024" fmla="*/ 1748790 h 2612594"/>
                <a:gd name="connsiteX1025" fmla="*/ 211620 w 2647519"/>
                <a:gd name="connsiteY1025" fmla="*/ 1782127 h 2612594"/>
                <a:gd name="connsiteX1026" fmla="*/ 231623 w 2647519"/>
                <a:gd name="connsiteY1026" fmla="*/ 1824037 h 2612594"/>
                <a:gd name="connsiteX1027" fmla="*/ 238290 w 2647519"/>
                <a:gd name="connsiteY1027" fmla="*/ 1846897 h 2612594"/>
                <a:gd name="connsiteX1028" fmla="*/ 241045 w 2647519"/>
                <a:gd name="connsiteY1028" fmla="*/ 1850938 h 2612594"/>
                <a:gd name="connsiteX1029" fmla="*/ 237654 w 2647519"/>
                <a:gd name="connsiteY1029" fmla="*/ 1833304 h 2612594"/>
                <a:gd name="connsiteX1030" fmla="*/ 228808 w 2647519"/>
                <a:gd name="connsiteY1030" fmla="*/ 1817251 h 2612594"/>
                <a:gd name="connsiteX1031" fmla="*/ 214410 w 2647519"/>
                <a:gd name="connsiteY1031" fmla="*/ 1784873 h 2612594"/>
                <a:gd name="connsiteX1032" fmla="*/ 197332 w 2647519"/>
                <a:gd name="connsiteY1032" fmla="*/ 1756409 h 2612594"/>
                <a:gd name="connsiteX1033" fmla="*/ 176377 w 2647519"/>
                <a:gd name="connsiteY1033" fmla="*/ 1699259 h 2612594"/>
                <a:gd name="connsiteX1034" fmla="*/ 158426 w 2647519"/>
                <a:gd name="connsiteY1034" fmla="*/ 1640679 h 2612594"/>
                <a:gd name="connsiteX1035" fmla="*/ 152529 w 2647519"/>
                <a:gd name="connsiteY1035" fmla="*/ 1623596 h 2612594"/>
                <a:gd name="connsiteX1036" fmla="*/ 126853 w 2647519"/>
                <a:gd name="connsiteY1036" fmla="*/ 1521108 h 2612594"/>
                <a:gd name="connsiteX1037" fmla="*/ 115498 w 2647519"/>
                <a:gd name="connsiteY1037" fmla="*/ 1446707 h 2612594"/>
                <a:gd name="connsiteX1038" fmla="*/ 115417 w 2647519"/>
                <a:gd name="connsiteY1038" fmla="*/ 1448752 h 2612594"/>
                <a:gd name="connsiteX1039" fmla="*/ 116370 w 2647519"/>
                <a:gd name="connsiteY1039" fmla="*/ 1463992 h 2612594"/>
                <a:gd name="connsiteX1040" fmla="*/ 121132 w 2647519"/>
                <a:gd name="connsiteY1040" fmla="*/ 1499235 h 2612594"/>
                <a:gd name="connsiteX1041" fmla="*/ 126847 w 2647519"/>
                <a:gd name="connsiteY1041" fmla="*/ 1535430 h 2612594"/>
                <a:gd name="connsiteX1042" fmla="*/ 117322 w 2647519"/>
                <a:gd name="connsiteY1042" fmla="*/ 1503997 h 2612594"/>
                <a:gd name="connsiteX1043" fmla="*/ 110655 w 2647519"/>
                <a:gd name="connsiteY1043" fmla="*/ 1463992 h 2612594"/>
                <a:gd name="connsiteX1044" fmla="*/ 103035 w 2647519"/>
                <a:gd name="connsiteY1044" fmla="*/ 1463992 h 2612594"/>
                <a:gd name="connsiteX1045" fmla="*/ 98272 w 2647519"/>
                <a:gd name="connsiteY1045" fmla="*/ 1427797 h 2612594"/>
                <a:gd name="connsiteX1046" fmla="*/ 91605 w 2647519"/>
                <a:gd name="connsiteY1046" fmla="*/ 1404937 h 2612594"/>
                <a:gd name="connsiteX1047" fmla="*/ 85890 w 2647519"/>
                <a:gd name="connsiteY1047" fmla="*/ 1383030 h 2612594"/>
                <a:gd name="connsiteX1048" fmla="*/ 69697 w 2647519"/>
                <a:gd name="connsiteY1048" fmla="*/ 1365885 h 2612594"/>
                <a:gd name="connsiteX1049" fmla="*/ 64935 w 2647519"/>
                <a:gd name="connsiteY1049" fmla="*/ 1365885 h 2612594"/>
                <a:gd name="connsiteX1050" fmla="*/ 60172 w 2647519"/>
                <a:gd name="connsiteY1050" fmla="*/ 1342072 h 2612594"/>
                <a:gd name="connsiteX1051" fmla="*/ 58267 w 2647519"/>
                <a:gd name="connsiteY1051" fmla="*/ 1311592 h 2612594"/>
                <a:gd name="connsiteX1052" fmla="*/ 62077 w 2647519"/>
                <a:gd name="connsiteY1052" fmla="*/ 1268730 h 2612594"/>
                <a:gd name="connsiteX1053" fmla="*/ 63982 w 2647519"/>
                <a:gd name="connsiteY1053" fmla="*/ 1253490 h 2612594"/>
                <a:gd name="connsiteX1054" fmla="*/ 67226 w 2647519"/>
                <a:gd name="connsiteY1054" fmla="*/ 1243037 h 2612594"/>
                <a:gd name="connsiteX1055" fmla="*/ 65649 w 2647519"/>
                <a:gd name="connsiteY1055" fmla="*/ 1219200 h 2612594"/>
                <a:gd name="connsiteX1056" fmla="*/ 67792 w 2647519"/>
                <a:gd name="connsiteY1056" fmla="*/ 1183957 h 2612594"/>
                <a:gd name="connsiteX1057" fmla="*/ 71602 w 2647519"/>
                <a:gd name="connsiteY1057" fmla="*/ 1176814 h 2612594"/>
                <a:gd name="connsiteX1058" fmla="*/ 71602 w 2647519"/>
                <a:gd name="connsiteY1058" fmla="*/ 1172527 h 2612594"/>
                <a:gd name="connsiteX1059" fmla="*/ 63982 w 2647519"/>
                <a:gd name="connsiteY1059" fmla="*/ 1186815 h 2612594"/>
                <a:gd name="connsiteX1060" fmla="*/ 57315 w 2647519"/>
                <a:gd name="connsiteY1060" fmla="*/ 1177290 h 2612594"/>
                <a:gd name="connsiteX1061" fmla="*/ 44932 w 2647519"/>
                <a:gd name="connsiteY1061" fmla="*/ 1160145 h 2612594"/>
                <a:gd name="connsiteX1062" fmla="*/ 42670 w 2647519"/>
                <a:gd name="connsiteY1062" fmla="*/ 1146572 h 2612594"/>
                <a:gd name="connsiteX1063" fmla="*/ 42075 w 2647519"/>
                <a:gd name="connsiteY1063" fmla="*/ 1147762 h 2612594"/>
                <a:gd name="connsiteX1064" fmla="*/ 38265 w 2647519"/>
                <a:gd name="connsiteY1064" fmla="*/ 1185862 h 2612594"/>
                <a:gd name="connsiteX1065" fmla="*/ 35407 w 2647519"/>
                <a:gd name="connsiteY1065" fmla="*/ 1223962 h 2612594"/>
                <a:gd name="connsiteX1066" fmla="*/ 32550 w 2647519"/>
                <a:gd name="connsiteY1066" fmla="*/ 1253490 h 2612594"/>
                <a:gd name="connsiteX1067" fmla="*/ 32550 w 2647519"/>
                <a:gd name="connsiteY1067" fmla="*/ 1314449 h 2612594"/>
                <a:gd name="connsiteX1068" fmla="*/ 33502 w 2647519"/>
                <a:gd name="connsiteY1068" fmla="*/ 1345882 h 2612594"/>
                <a:gd name="connsiteX1069" fmla="*/ 35407 w 2647519"/>
                <a:gd name="connsiteY1069" fmla="*/ 1377314 h 2612594"/>
                <a:gd name="connsiteX1070" fmla="*/ 26835 w 2647519"/>
                <a:gd name="connsiteY1070" fmla="*/ 1406842 h 2612594"/>
                <a:gd name="connsiteX1071" fmla="*/ 24930 w 2647519"/>
                <a:gd name="connsiteY1071" fmla="*/ 1406842 h 2612594"/>
                <a:gd name="connsiteX1072" fmla="*/ 19215 w 2647519"/>
                <a:gd name="connsiteY1072" fmla="*/ 1349692 h 2612594"/>
                <a:gd name="connsiteX1073" fmla="*/ 19215 w 2647519"/>
                <a:gd name="connsiteY1073" fmla="*/ 1290637 h 2612594"/>
                <a:gd name="connsiteX1074" fmla="*/ 23977 w 2647519"/>
                <a:gd name="connsiteY1074" fmla="*/ 1244917 h 2612594"/>
                <a:gd name="connsiteX1075" fmla="*/ 32546 w 2647519"/>
                <a:gd name="connsiteY1075" fmla="*/ 1253485 h 2612594"/>
                <a:gd name="connsiteX1076" fmla="*/ 24930 w 2647519"/>
                <a:gd name="connsiteY1076" fmla="*/ 1243965 h 2612594"/>
                <a:gd name="connsiteX1077" fmla="*/ 23025 w 2647519"/>
                <a:gd name="connsiteY1077" fmla="*/ 1209675 h 2612594"/>
                <a:gd name="connsiteX1078" fmla="*/ 24930 w 2647519"/>
                <a:gd name="connsiteY1078" fmla="*/ 1157287 h 2612594"/>
                <a:gd name="connsiteX1079" fmla="*/ 25882 w 2647519"/>
                <a:gd name="connsiteY1079" fmla="*/ 1143000 h 2612594"/>
                <a:gd name="connsiteX1080" fmla="*/ 28740 w 2647519"/>
                <a:gd name="connsiteY1080" fmla="*/ 1119187 h 2612594"/>
                <a:gd name="connsiteX1081" fmla="*/ 40170 w 2647519"/>
                <a:gd name="connsiteY1081" fmla="*/ 1076325 h 2612594"/>
                <a:gd name="connsiteX1082" fmla="*/ 45865 w 2647519"/>
                <a:gd name="connsiteY1082" fmla="*/ 1047851 h 2612594"/>
                <a:gd name="connsiteX1083" fmla="*/ 43980 w 2647519"/>
                <a:gd name="connsiteY1083" fmla="*/ 1041082 h 2612594"/>
                <a:gd name="connsiteX1084" fmla="*/ 37312 w 2647519"/>
                <a:gd name="connsiteY1084" fmla="*/ 1079182 h 2612594"/>
                <a:gd name="connsiteX1085" fmla="*/ 25882 w 2647519"/>
                <a:gd name="connsiteY1085" fmla="*/ 1122045 h 2612594"/>
                <a:gd name="connsiteX1086" fmla="*/ 23025 w 2647519"/>
                <a:gd name="connsiteY1086" fmla="*/ 1145857 h 2612594"/>
                <a:gd name="connsiteX1087" fmla="*/ 22072 w 2647519"/>
                <a:gd name="connsiteY1087" fmla="*/ 1160145 h 2612594"/>
                <a:gd name="connsiteX1088" fmla="*/ 20167 w 2647519"/>
                <a:gd name="connsiteY1088" fmla="*/ 1212532 h 2612594"/>
                <a:gd name="connsiteX1089" fmla="*/ 22072 w 2647519"/>
                <a:gd name="connsiteY1089" fmla="*/ 1246822 h 2612594"/>
                <a:gd name="connsiteX1090" fmla="*/ 17310 w 2647519"/>
                <a:gd name="connsiteY1090" fmla="*/ 1292542 h 2612594"/>
                <a:gd name="connsiteX1091" fmla="*/ 17310 w 2647519"/>
                <a:gd name="connsiteY1091" fmla="*/ 1351597 h 2612594"/>
                <a:gd name="connsiteX1092" fmla="*/ 23025 w 2647519"/>
                <a:gd name="connsiteY1092" fmla="*/ 1408747 h 2612594"/>
                <a:gd name="connsiteX1093" fmla="*/ 24930 w 2647519"/>
                <a:gd name="connsiteY1093" fmla="*/ 1408747 h 2612594"/>
                <a:gd name="connsiteX1094" fmla="*/ 37312 w 2647519"/>
                <a:gd name="connsiteY1094" fmla="*/ 1463040 h 2612594"/>
                <a:gd name="connsiteX1095" fmla="*/ 43980 w 2647519"/>
                <a:gd name="connsiteY1095" fmla="*/ 1507807 h 2612594"/>
                <a:gd name="connsiteX1096" fmla="*/ 58267 w 2647519"/>
                <a:gd name="connsiteY1096" fmla="*/ 1553527 h 2612594"/>
                <a:gd name="connsiteX1097" fmla="*/ 80770 w 2647519"/>
                <a:gd name="connsiteY1097" fmla="*/ 1651843 h 2612594"/>
                <a:gd name="connsiteX1098" fmla="*/ 82734 w 2647519"/>
                <a:gd name="connsiteY1098" fmla="*/ 1670685 h 2612594"/>
                <a:gd name="connsiteX1099" fmla="*/ 86843 w 2647519"/>
                <a:gd name="connsiteY1099" fmla="*/ 1670685 h 2612594"/>
                <a:gd name="connsiteX1100" fmla="*/ 107798 w 2647519"/>
                <a:gd name="connsiteY1100" fmla="*/ 1721167 h 2612594"/>
                <a:gd name="connsiteX1101" fmla="*/ 115418 w 2647519"/>
                <a:gd name="connsiteY1101" fmla="*/ 1746885 h 2612594"/>
                <a:gd name="connsiteX1102" fmla="*/ 101130 w 2647519"/>
                <a:gd name="connsiteY1102" fmla="*/ 1724977 h 2612594"/>
                <a:gd name="connsiteX1103" fmla="*/ 85890 w 2647519"/>
                <a:gd name="connsiteY1103" fmla="*/ 1690687 h 2612594"/>
                <a:gd name="connsiteX1104" fmla="*/ 84938 w 2647519"/>
                <a:gd name="connsiteY1104" fmla="*/ 1700212 h 2612594"/>
                <a:gd name="connsiteX1105" fmla="*/ 76651 w 2647519"/>
                <a:gd name="connsiteY1105" fmla="*/ 1674524 h 2612594"/>
                <a:gd name="connsiteX1106" fmla="*/ 70650 w 2647519"/>
                <a:gd name="connsiteY1106" fmla="*/ 1675447 h 2612594"/>
                <a:gd name="connsiteX1107" fmla="*/ 63982 w 2647519"/>
                <a:gd name="connsiteY1107" fmla="*/ 1653540 h 2612594"/>
                <a:gd name="connsiteX1108" fmla="*/ 41122 w 2647519"/>
                <a:gd name="connsiteY1108" fmla="*/ 1601152 h 2612594"/>
                <a:gd name="connsiteX1109" fmla="*/ 26835 w 2647519"/>
                <a:gd name="connsiteY1109" fmla="*/ 1554480 h 2612594"/>
                <a:gd name="connsiteX1110" fmla="*/ 25882 w 2647519"/>
                <a:gd name="connsiteY1110" fmla="*/ 1515427 h 2612594"/>
                <a:gd name="connsiteX1111" fmla="*/ 19215 w 2647519"/>
                <a:gd name="connsiteY1111" fmla="*/ 1469707 h 2612594"/>
                <a:gd name="connsiteX1112" fmla="*/ 14452 w 2647519"/>
                <a:gd name="connsiteY1112" fmla="*/ 1423987 h 2612594"/>
                <a:gd name="connsiteX1113" fmla="*/ 3975 w 2647519"/>
                <a:gd name="connsiteY1113" fmla="*/ 1390650 h 2612594"/>
                <a:gd name="connsiteX1114" fmla="*/ 10642 w 2647519"/>
                <a:gd name="connsiteY1114" fmla="*/ 1213485 h 2612594"/>
                <a:gd name="connsiteX1115" fmla="*/ 17310 w 2647519"/>
                <a:gd name="connsiteY1115" fmla="*/ 1167765 h 2612594"/>
                <a:gd name="connsiteX1116" fmla="*/ 11595 w 2647519"/>
                <a:gd name="connsiteY1116" fmla="*/ 1143000 h 2612594"/>
                <a:gd name="connsiteX1117" fmla="*/ 23025 w 2647519"/>
                <a:gd name="connsiteY1117" fmla="*/ 1074420 h 2612594"/>
                <a:gd name="connsiteX1118" fmla="*/ 25882 w 2647519"/>
                <a:gd name="connsiteY1118" fmla="*/ 1058227 h 2612594"/>
                <a:gd name="connsiteX1119" fmla="*/ 33502 w 2647519"/>
                <a:gd name="connsiteY1119" fmla="*/ 1002982 h 2612594"/>
                <a:gd name="connsiteX1120" fmla="*/ 53505 w 2647519"/>
                <a:gd name="connsiteY1120" fmla="*/ 962977 h 2612594"/>
                <a:gd name="connsiteX1121" fmla="*/ 48742 w 2647519"/>
                <a:gd name="connsiteY1121" fmla="*/ 1017270 h 2612594"/>
                <a:gd name="connsiteX1122" fmla="*/ 53503 w 2647519"/>
                <a:gd name="connsiteY1122" fmla="*/ 1007964 h 2612594"/>
                <a:gd name="connsiteX1123" fmla="*/ 56362 w 2647519"/>
                <a:gd name="connsiteY1123" fmla="*/ 985718 h 2612594"/>
                <a:gd name="connsiteX1124" fmla="*/ 57315 w 2647519"/>
                <a:gd name="connsiteY1124" fmla="*/ 961072 h 2612594"/>
                <a:gd name="connsiteX1125" fmla="*/ 65887 w 2647519"/>
                <a:gd name="connsiteY1125" fmla="*/ 929639 h 2612594"/>
                <a:gd name="connsiteX1126" fmla="*/ 79222 w 2647519"/>
                <a:gd name="connsiteY1126" fmla="*/ 882014 h 2612594"/>
                <a:gd name="connsiteX1127" fmla="*/ 95415 w 2647519"/>
                <a:gd name="connsiteY1127" fmla="*/ 833437 h 2612594"/>
                <a:gd name="connsiteX1128" fmla="*/ 96628 w 2647519"/>
                <a:gd name="connsiteY1128" fmla="*/ 832072 h 2612594"/>
                <a:gd name="connsiteX1129" fmla="*/ 103988 w 2647519"/>
                <a:gd name="connsiteY1129" fmla="*/ 793432 h 2612594"/>
                <a:gd name="connsiteX1130" fmla="*/ 114465 w 2647519"/>
                <a:gd name="connsiteY1130" fmla="*/ 765809 h 2612594"/>
                <a:gd name="connsiteX1131" fmla="*/ 126848 w 2647519"/>
                <a:gd name="connsiteY1131" fmla="*/ 742949 h 2612594"/>
                <a:gd name="connsiteX1132" fmla="*/ 151613 w 2647519"/>
                <a:gd name="connsiteY1132" fmla="*/ 695324 h 2612594"/>
                <a:gd name="connsiteX1133" fmla="*/ 171615 w 2647519"/>
                <a:gd name="connsiteY1133" fmla="*/ 652462 h 2612594"/>
                <a:gd name="connsiteX1134" fmla="*/ 200190 w 2647519"/>
                <a:gd name="connsiteY1134" fmla="*/ 597217 h 2612594"/>
                <a:gd name="connsiteX1135" fmla="*/ 221145 w 2647519"/>
                <a:gd name="connsiteY1135" fmla="*/ 573404 h 2612594"/>
                <a:gd name="connsiteX1136" fmla="*/ 238290 w 2647519"/>
                <a:gd name="connsiteY1136" fmla="*/ 540067 h 2612594"/>
                <a:gd name="connsiteX1137" fmla="*/ 252578 w 2647519"/>
                <a:gd name="connsiteY1137" fmla="*/ 519112 h 2612594"/>
                <a:gd name="connsiteX1138" fmla="*/ 267818 w 2647519"/>
                <a:gd name="connsiteY1138" fmla="*/ 511492 h 2612594"/>
                <a:gd name="connsiteX1139" fmla="*/ 271628 w 2647519"/>
                <a:gd name="connsiteY1139" fmla="*/ 505777 h 2612594"/>
                <a:gd name="connsiteX1140" fmla="*/ 286868 w 2647519"/>
                <a:gd name="connsiteY1140" fmla="*/ 475297 h 2612594"/>
                <a:gd name="connsiteX1141" fmla="*/ 316395 w 2647519"/>
                <a:gd name="connsiteY1141" fmla="*/ 441007 h 2612594"/>
                <a:gd name="connsiteX1142" fmla="*/ 317199 w 2647519"/>
                <a:gd name="connsiteY1142" fmla="*/ 455339 h 2612594"/>
                <a:gd name="connsiteX1143" fmla="*/ 315045 w 2647519"/>
                <a:gd name="connsiteY1143" fmla="*/ 461363 h 2612594"/>
                <a:gd name="connsiteX1144" fmla="*/ 345922 w 2647519"/>
                <a:gd name="connsiteY1144" fmla="*/ 429577 h 2612594"/>
                <a:gd name="connsiteX1145" fmla="*/ 361162 w 2647519"/>
                <a:gd name="connsiteY1145" fmla="*/ 409575 h 2612594"/>
                <a:gd name="connsiteX1146" fmla="*/ 381165 w 2647519"/>
                <a:gd name="connsiteY1146" fmla="*/ 390525 h 2612594"/>
                <a:gd name="connsiteX1147" fmla="*/ 382888 w 2647519"/>
                <a:gd name="connsiteY1147" fmla="*/ 392440 h 2612594"/>
                <a:gd name="connsiteX1148" fmla="*/ 382118 w 2647519"/>
                <a:gd name="connsiteY1148" fmla="*/ 391477 h 2612594"/>
                <a:gd name="connsiteX1149" fmla="*/ 406883 w 2647519"/>
                <a:gd name="connsiteY1149" fmla="*/ 366712 h 2612594"/>
                <a:gd name="connsiteX1150" fmla="*/ 431648 w 2647519"/>
                <a:gd name="connsiteY1150" fmla="*/ 343852 h 2612594"/>
                <a:gd name="connsiteX1151" fmla="*/ 458318 w 2647519"/>
                <a:gd name="connsiteY1151" fmla="*/ 315277 h 2612594"/>
                <a:gd name="connsiteX1152" fmla="*/ 495465 w 2647519"/>
                <a:gd name="connsiteY1152" fmla="*/ 287654 h 2612594"/>
                <a:gd name="connsiteX1153" fmla="*/ 535470 w 2647519"/>
                <a:gd name="connsiteY1153" fmla="*/ 258127 h 2612594"/>
                <a:gd name="connsiteX1154" fmla="*/ 559389 w 2647519"/>
                <a:gd name="connsiteY1154" fmla="*/ 241440 h 2612594"/>
                <a:gd name="connsiteX1155" fmla="*/ 575475 w 2647519"/>
                <a:gd name="connsiteY1155" fmla="*/ 226694 h 2612594"/>
                <a:gd name="connsiteX1156" fmla="*/ 604050 w 2647519"/>
                <a:gd name="connsiteY1156" fmla="*/ 209549 h 2612594"/>
                <a:gd name="connsiteX1157" fmla="*/ 634530 w 2647519"/>
                <a:gd name="connsiteY1157" fmla="*/ 193357 h 2612594"/>
                <a:gd name="connsiteX1158" fmla="*/ 638565 w 2647519"/>
                <a:gd name="connsiteY1158" fmla="*/ 191282 h 2612594"/>
                <a:gd name="connsiteX1159" fmla="*/ 648937 w 2647519"/>
                <a:gd name="connsiteY1159" fmla="*/ 181094 h 2612594"/>
                <a:gd name="connsiteX1160" fmla="*/ 665963 w 2647519"/>
                <a:gd name="connsiteY1160" fmla="*/ 168592 h 2612594"/>
                <a:gd name="connsiteX1161" fmla="*/ 684656 w 2647519"/>
                <a:gd name="connsiteY1161" fmla="*/ 159067 h 2612594"/>
                <a:gd name="connsiteX1162" fmla="*/ 697880 w 2647519"/>
                <a:gd name="connsiteY1162" fmla="*/ 156023 h 2612594"/>
                <a:gd name="connsiteX1163" fmla="*/ 700252 w 2647519"/>
                <a:gd name="connsiteY1163" fmla="*/ 154304 h 2612594"/>
                <a:gd name="connsiteX1164" fmla="*/ 959332 w 2647519"/>
                <a:gd name="connsiteY1164" fmla="*/ 49529 h 2612594"/>
                <a:gd name="connsiteX1165" fmla="*/ 968944 w 2647519"/>
                <a:gd name="connsiteY1165" fmla="*/ 47439 h 2612594"/>
                <a:gd name="connsiteX1166" fmla="*/ 995527 w 2647519"/>
                <a:gd name="connsiteY1166" fmla="*/ 38099 h 2612594"/>
                <a:gd name="connsiteX1167" fmla="*/ 1013863 w 2647519"/>
                <a:gd name="connsiteY1167" fmla="*/ 34408 h 2612594"/>
                <a:gd name="connsiteX1168" fmla="*/ 1023424 w 2647519"/>
                <a:gd name="connsiteY1168" fmla="*/ 34327 h 2612594"/>
                <a:gd name="connsiteX1169" fmla="*/ 1026960 w 2647519"/>
                <a:gd name="connsiteY1169" fmla="*/ 33337 h 2612594"/>
                <a:gd name="connsiteX1170" fmla="*/ 1244130 w 2647519"/>
                <a:gd name="connsiteY1170" fmla="*/ 4762 h 2612594"/>
                <a:gd name="connsiteX1171" fmla="*/ 1305804 w 2647519"/>
                <a:gd name="connsiteY1171" fmla="*/ 4524 h 2612594"/>
                <a:gd name="connsiteX1172" fmla="*/ 1371765 w 2647519"/>
                <a:gd name="connsiteY1172" fmla="*/ 5714 h 2612594"/>
                <a:gd name="connsiteX1173" fmla="*/ 1372993 w 2647519"/>
                <a:gd name="connsiteY1173" fmla="*/ 6635 h 2612594"/>
                <a:gd name="connsiteX1174" fmla="*/ 1405103 w 2647519"/>
                <a:gd name="connsiteY1174" fmla="*/ 2857 h 2612594"/>
                <a:gd name="connsiteX1175" fmla="*/ 1434630 w 2647519"/>
                <a:gd name="connsiteY1175" fmla="*/ 7619 h 2612594"/>
                <a:gd name="connsiteX1176" fmla="*/ 1464158 w 2647519"/>
                <a:gd name="connsiteY1176" fmla="*/ 13334 h 2612594"/>
                <a:gd name="connsiteX1177" fmla="*/ 1479392 w 2647519"/>
                <a:gd name="connsiteY1177" fmla="*/ 16797 h 2612594"/>
                <a:gd name="connsiteX1178" fmla="*/ 1463205 w 2647519"/>
                <a:gd name="connsiteY1178" fmla="*/ 12382 h 2612594"/>
                <a:gd name="connsiteX1179" fmla="*/ 1433677 w 2647519"/>
                <a:gd name="connsiteY1179" fmla="*/ 6667 h 2612594"/>
                <a:gd name="connsiteX1180" fmla="*/ 1404150 w 2647519"/>
                <a:gd name="connsiteY1180" fmla="*/ 1905 h 2612594"/>
                <a:gd name="connsiteX1181" fmla="*/ 1404150 w 2647519"/>
                <a:gd name="connsiteY1181" fmla="*/ 0 h 2612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</a:cxnLst>
              <a:rect l="l" t="t" r="r" b="b"/>
              <a:pathLst>
                <a:path w="2647519" h="2612594">
                  <a:moveTo>
                    <a:pt x="1439383" y="2598425"/>
                  </a:moveTo>
                  <a:lnTo>
                    <a:pt x="1427010" y="2605087"/>
                  </a:lnTo>
                  <a:lnTo>
                    <a:pt x="1427751" y="2605405"/>
                  </a:lnTo>
                  <a:close/>
                  <a:moveTo>
                    <a:pt x="1542263" y="2530792"/>
                  </a:moveTo>
                  <a:cubicBezTo>
                    <a:pt x="1527023" y="2534602"/>
                    <a:pt x="1516545" y="2538412"/>
                    <a:pt x="1502258" y="2540317"/>
                  </a:cubicBezTo>
                  <a:cubicBezTo>
                    <a:pt x="1487970" y="2542222"/>
                    <a:pt x="1470825" y="2545079"/>
                    <a:pt x="1442250" y="2547937"/>
                  </a:cubicBezTo>
                  <a:cubicBezTo>
                    <a:pt x="1442250" y="2545079"/>
                    <a:pt x="1440345" y="2543174"/>
                    <a:pt x="1439393" y="2540317"/>
                  </a:cubicBezTo>
                  <a:cubicBezTo>
                    <a:pt x="1452728" y="2540317"/>
                    <a:pt x="1465110" y="2538412"/>
                    <a:pt x="1481303" y="2536507"/>
                  </a:cubicBezTo>
                  <a:cubicBezTo>
                    <a:pt x="1496543" y="2534602"/>
                    <a:pt x="1515593" y="2533649"/>
                    <a:pt x="1542263" y="2530792"/>
                  </a:cubicBezTo>
                  <a:close/>
                  <a:moveTo>
                    <a:pt x="1646323" y="2520821"/>
                  </a:moveTo>
                  <a:lnTo>
                    <a:pt x="1643881" y="2521511"/>
                  </a:lnTo>
                  <a:lnTo>
                    <a:pt x="1645133" y="2521267"/>
                  </a:lnTo>
                  <a:close/>
                  <a:moveTo>
                    <a:pt x="899801" y="2506503"/>
                  </a:moveTo>
                  <a:cubicBezTo>
                    <a:pt x="908612" y="2507932"/>
                    <a:pt x="922185" y="2511742"/>
                    <a:pt x="942187" y="2517457"/>
                  </a:cubicBezTo>
                  <a:cubicBezTo>
                    <a:pt x="947902" y="2518409"/>
                    <a:pt x="954570" y="2518409"/>
                    <a:pt x="960285" y="2518409"/>
                  </a:cubicBezTo>
                  <a:cubicBezTo>
                    <a:pt x="977430" y="2526982"/>
                    <a:pt x="993622" y="2535555"/>
                    <a:pt x="1010767" y="2543175"/>
                  </a:cubicBezTo>
                  <a:cubicBezTo>
                    <a:pt x="1017435" y="2544127"/>
                    <a:pt x="1026007" y="2546032"/>
                    <a:pt x="1033627" y="2547937"/>
                  </a:cubicBezTo>
                  <a:lnTo>
                    <a:pt x="1035057" y="2548414"/>
                  </a:lnTo>
                  <a:lnTo>
                    <a:pt x="1040295" y="2543175"/>
                  </a:lnTo>
                  <a:cubicBezTo>
                    <a:pt x="1046962" y="2545080"/>
                    <a:pt x="1053630" y="2546985"/>
                    <a:pt x="1060297" y="2548890"/>
                  </a:cubicBezTo>
                  <a:cubicBezTo>
                    <a:pt x="1066965" y="2550795"/>
                    <a:pt x="1073632" y="2551747"/>
                    <a:pt x="1080300" y="2553652"/>
                  </a:cubicBezTo>
                  <a:lnTo>
                    <a:pt x="1119712" y="2562818"/>
                  </a:lnTo>
                  <a:lnTo>
                    <a:pt x="1120305" y="2562225"/>
                  </a:lnTo>
                  <a:cubicBezTo>
                    <a:pt x="1134592" y="2564130"/>
                    <a:pt x="1150785" y="2566987"/>
                    <a:pt x="1166025" y="2569845"/>
                  </a:cubicBezTo>
                  <a:cubicBezTo>
                    <a:pt x="1172692" y="2570797"/>
                    <a:pt x="1180312" y="2571750"/>
                    <a:pt x="1187932" y="2573655"/>
                  </a:cubicBezTo>
                  <a:cubicBezTo>
                    <a:pt x="1195552" y="2574607"/>
                    <a:pt x="1203172" y="2575560"/>
                    <a:pt x="1209840" y="2575560"/>
                  </a:cubicBezTo>
                  <a:cubicBezTo>
                    <a:pt x="1223175" y="2575560"/>
                    <a:pt x="1237462" y="2576512"/>
                    <a:pt x="1254607" y="2577465"/>
                  </a:cubicBezTo>
                  <a:cubicBezTo>
                    <a:pt x="1271752" y="2577465"/>
                    <a:pt x="1291755" y="2578417"/>
                    <a:pt x="1315567" y="2576512"/>
                  </a:cubicBezTo>
                  <a:lnTo>
                    <a:pt x="1318213" y="2576512"/>
                  </a:lnTo>
                  <a:lnTo>
                    <a:pt x="1324140" y="2573178"/>
                  </a:lnTo>
                  <a:cubicBezTo>
                    <a:pt x="1328188" y="2571750"/>
                    <a:pt x="1333189" y="2570321"/>
                    <a:pt x="1337475" y="2568892"/>
                  </a:cubicBezTo>
                  <a:cubicBezTo>
                    <a:pt x="1342238" y="2568892"/>
                    <a:pt x="1347000" y="2568654"/>
                    <a:pt x="1351048" y="2568654"/>
                  </a:cubicBezTo>
                  <a:cubicBezTo>
                    <a:pt x="1355096" y="2568654"/>
                    <a:pt x="1358430" y="2568892"/>
                    <a:pt x="1360335" y="2569844"/>
                  </a:cubicBezTo>
                  <a:lnTo>
                    <a:pt x="1362835" y="2576512"/>
                  </a:lnTo>
                  <a:lnTo>
                    <a:pt x="1384147" y="2576512"/>
                  </a:lnTo>
                  <a:cubicBezTo>
                    <a:pt x="1382242" y="2579370"/>
                    <a:pt x="1379385" y="2583180"/>
                    <a:pt x="1377480" y="2586037"/>
                  </a:cubicBezTo>
                  <a:cubicBezTo>
                    <a:pt x="1376527" y="2586990"/>
                    <a:pt x="1375575" y="2587942"/>
                    <a:pt x="1373670" y="2590800"/>
                  </a:cubicBezTo>
                  <a:cubicBezTo>
                    <a:pt x="1370812" y="2592705"/>
                    <a:pt x="1366050" y="2594610"/>
                    <a:pt x="1361287" y="2596515"/>
                  </a:cubicBezTo>
                  <a:cubicBezTo>
                    <a:pt x="1352715" y="2596515"/>
                    <a:pt x="1347000" y="2596515"/>
                    <a:pt x="1338427" y="2596515"/>
                  </a:cubicBezTo>
                  <a:cubicBezTo>
                    <a:pt x="1328902" y="2595562"/>
                    <a:pt x="1318425" y="2595562"/>
                    <a:pt x="1308900" y="2594610"/>
                  </a:cubicBezTo>
                  <a:cubicBezTo>
                    <a:pt x="1286992" y="2593657"/>
                    <a:pt x="1266037" y="2593657"/>
                    <a:pt x="1245082" y="2592705"/>
                  </a:cubicBezTo>
                  <a:cubicBezTo>
                    <a:pt x="1229842" y="2591752"/>
                    <a:pt x="1213650" y="2590800"/>
                    <a:pt x="1197457" y="2588895"/>
                  </a:cubicBezTo>
                  <a:cubicBezTo>
                    <a:pt x="1184122" y="2587942"/>
                    <a:pt x="1169835" y="2585085"/>
                    <a:pt x="1155547" y="2583180"/>
                  </a:cubicBezTo>
                  <a:cubicBezTo>
                    <a:pt x="1141260" y="2581275"/>
                    <a:pt x="1127925" y="2579370"/>
                    <a:pt x="1113637" y="2576512"/>
                  </a:cubicBezTo>
                  <a:cubicBezTo>
                    <a:pt x="1092682" y="2572702"/>
                    <a:pt x="1069822" y="2570797"/>
                    <a:pt x="1049820" y="2566987"/>
                  </a:cubicBezTo>
                  <a:cubicBezTo>
                    <a:pt x="1029817" y="2562225"/>
                    <a:pt x="1011720" y="2557462"/>
                    <a:pt x="1000290" y="2550795"/>
                  </a:cubicBezTo>
                  <a:lnTo>
                    <a:pt x="1000863" y="2550379"/>
                  </a:lnTo>
                  <a:lnTo>
                    <a:pt x="971715" y="2541270"/>
                  </a:lnTo>
                  <a:cubicBezTo>
                    <a:pt x="964095" y="2537459"/>
                    <a:pt x="955522" y="2533650"/>
                    <a:pt x="945997" y="2529840"/>
                  </a:cubicBezTo>
                  <a:cubicBezTo>
                    <a:pt x="935520" y="2526982"/>
                    <a:pt x="925995" y="2524125"/>
                    <a:pt x="916470" y="2520315"/>
                  </a:cubicBezTo>
                  <a:cubicBezTo>
                    <a:pt x="905992" y="2516505"/>
                    <a:pt x="896467" y="2513647"/>
                    <a:pt x="885990" y="2509837"/>
                  </a:cubicBezTo>
                  <a:cubicBezTo>
                    <a:pt x="886943" y="2506027"/>
                    <a:pt x="890991" y="2505075"/>
                    <a:pt x="899801" y="2506503"/>
                  </a:cubicBezTo>
                  <a:close/>
                  <a:moveTo>
                    <a:pt x="1460491" y="2486082"/>
                  </a:moveTo>
                  <a:lnTo>
                    <a:pt x="1445939" y="2488303"/>
                  </a:lnTo>
                  <a:lnTo>
                    <a:pt x="1345293" y="2493385"/>
                  </a:lnTo>
                  <a:lnTo>
                    <a:pt x="1378432" y="2497454"/>
                  </a:lnTo>
                  <a:cubicBezTo>
                    <a:pt x="1380337" y="2496502"/>
                    <a:pt x="1383195" y="2496502"/>
                    <a:pt x="1387005" y="2495549"/>
                  </a:cubicBezTo>
                  <a:cubicBezTo>
                    <a:pt x="1407007" y="2492692"/>
                    <a:pt x="1426057" y="2490787"/>
                    <a:pt x="1446060" y="2488882"/>
                  </a:cubicBezTo>
                  <a:cubicBezTo>
                    <a:pt x="1448203" y="2488406"/>
                    <a:pt x="1451715" y="2487751"/>
                    <a:pt x="1455778" y="2486992"/>
                  </a:cubicBezTo>
                  <a:close/>
                  <a:moveTo>
                    <a:pt x="1550918" y="2472281"/>
                  </a:moveTo>
                  <a:lnTo>
                    <a:pt x="1501488" y="2479825"/>
                  </a:lnTo>
                  <a:lnTo>
                    <a:pt x="1518450" y="2480309"/>
                  </a:lnTo>
                  <a:cubicBezTo>
                    <a:pt x="1528928" y="2479833"/>
                    <a:pt x="1536786" y="2477928"/>
                    <a:pt x="1542858" y="2475785"/>
                  </a:cubicBezTo>
                  <a:close/>
                  <a:moveTo>
                    <a:pt x="1731355" y="2470078"/>
                  </a:moveTo>
                  <a:lnTo>
                    <a:pt x="1576322" y="2511364"/>
                  </a:lnTo>
                  <a:lnTo>
                    <a:pt x="1654777" y="2493883"/>
                  </a:lnTo>
                  <a:close/>
                  <a:moveTo>
                    <a:pt x="737400" y="2450782"/>
                  </a:moveTo>
                  <a:cubicBezTo>
                    <a:pt x="787882" y="2468879"/>
                    <a:pt x="820267" y="2485072"/>
                    <a:pt x="846937" y="2497454"/>
                  </a:cubicBezTo>
                  <a:cubicBezTo>
                    <a:pt x="859320" y="2502217"/>
                    <a:pt x="872655" y="2506027"/>
                    <a:pt x="885990" y="2509837"/>
                  </a:cubicBezTo>
                  <a:cubicBezTo>
                    <a:pt x="896467" y="2513647"/>
                    <a:pt x="905992" y="2516504"/>
                    <a:pt x="915517" y="2520314"/>
                  </a:cubicBezTo>
                  <a:cubicBezTo>
                    <a:pt x="925042" y="2524124"/>
                    <a:pt x="934567" y="2526982"/>
                    <a:pt x="945045" y="2529839"/>
                  </a:cubicBezTo>
                  <a:cubicBezTo>
                    <a:pt x="954570" y="2533649"/>
                    <a:pt x="963142" y="2537459"/>
                    <a:pt x="970762" y="2541269"/>
                  </a:cubicBezTo>
                  <a:cubicBezTo>
                    <a:pt x="968857" y="2542222"/>
                    <a:pt x="966952" y="2544127"/>
                    <a:pt x="965047" y="2546032"/>
                  </a:cubicBezTo>
                  <a:cubicBezTo>
                    <a:pt x="960285" y="2545079"/>
                    <a:pt x="954570" y="2544127"/>
                    <a:pt x="949807" y="2543174"/>
                  </a:cubicBezTo>
                  <a:cubicBezTo>
                    <a:pt x="931710" y="2537459"/>
                    <a:pt x="913612" y="2529839"/>
                    <a:pt x="895515" y="2523172"/>
                  </a:cubicBezTo>
                  <a:lnTo>
                    <a:pt x="868845" y="2512694"/>
                  </a:lnTo>
                  <a:cubicBezTo>
                    <a:pt x="860272" y="2508884"/>
                    <a:pt x="850747" y="2505074"/>
                    <a:pt x="842175" y="2501264"/>
                  </a:cubicBezTo>
                  <a:cubicBezTo>
                    <a:pt x="829792" y="2497454"/>
                    <a:pt x="818362" y="2492692"/>
                    <a:pt x="806932" y="2488882"/>
                  </a:cubicBezTo>
                  <a:cubicBezTo>
                    <a:pt x="796455" y="2484119"/>
                    <a:pt x="785977" y="2480309"/>
                    <a:pt x="776452" y="2475547"/>
                  </a:cubicBezTo>
                  <a:cubicBezTo>
                    <a:pt x="766927" y="2471737"/>
                    <a:pt x="759307" y="2466974"/>
                    <a:pt x="752640" y="2463164"/>
                  </a:cubicBezTo>
                  <a:cubicBezTo>
                    <a:pt x="745972" y="2458402"/>
                    <a:pt x="741210" y="2454592"/>
                    <a:pt x="737400" y="2450782"/>
                  </a:cubicBezTo>
                  <a:close/>
                  <a:moveTo>
                    <a:pt x="782168" y="2426970"/>
                  </a:moveTo>
                  <a:cubicBezTo>
                    <a:pt x="800265" y="2436495"/>
                    <a:pt x="815505" y="2445067"/>
                    <a:pt x="834555" y="2453640"/>
                  </a:cubicBezTo>
                  <a:cubicBezTo>
                    <a:pt x="832650" y="2454592"/>
                    <a:pt x="830745" y="2455545"/>
                    <a:pt x="827888" y="2457450"/>
                  </a:cubicBezTo>
                  <a:cubicBezTo>
                    <a:pt x="807885" y="2447925"/>
                    <a:pt x="786930" y="2437447"/>
                    <a:pt x="766928" y="2427922"/>
                  </a:cubicBezTo>
                  <a:cubicBezTo>
                    <a:pt x="772643" y="2427922"/>
                    <a:pt x="776453" y="2427922"/>
                    <a:pt x="782168" y="2426970"/>
                  </a:cubicBezTo>
                  <a:close/>
                  <a:moveTo>
                    <a:pt x="588810" y="2362200"/>
                  </a:moveTo>
                  <a:cubicBezTo>
                    <a:pt x="620242" y="2375535"/>
                    <a:pt x="636435" y="2387917"/>
                    <a:pt x="653580" y="2398395"/>
                  </a:cubicBezTo>
                  <a:cubicBezTo>
                    <a:pt x="657390" y="2403157"/>
                    <a:pt x="669772" y="2412682"/>
                    <a:pt x="666915" y="2413635"/>
                  </a:cubicBezTo>
                  <a:cubicBezTo>
                    <a:pt x="655485" y="2407920"/>
                    <a:pt x="645007" y="2403157"/>
                    <a:pt x="636435" y="2397442"/>
                  </a:cubicBezTo>
                  <a:cubicBezTo>
                    <a:pt x="627862" y="2392680"/>
                    <a:pt x="620242" y="2387917"/>
                    <a:pt x="613575" y="2383155"/>
                  </a:cubicBezTo>
                  <a:cubicBezTo>
                    <a:pt x="601192" y="2374582"/>
                    <a:pt x="593572" y="2367915"/>
                    <a:pt x="588810" y="2362200"/>
                  </a:cubicBezTo>
                  <a:close/>
                  <a:moveTo>
                    <a:pt x="702387" y="2337759"/>
                  </a:moveTo>
                  <a:lnTo>
                    <a:pt x="702396" y="2338030"/>
                  </a:lnTo>
                  <a:lnTo>
                    <a:pt x="705613" y="2341923"/>
                  </a:lnTo>
                  <a:lnTo>
                    <a:pt x="705967" y="2340292"/>
                  </a:lnTo>
                  <a:close/>
                  <a:moveTo>
                    <a:pt x="2093409" y="2275234"/>
                  </a:moveTo>
                  <a:lnTo>
                    <a:pt x="2089950" y="2275522"/>
                  </a:lnTo>
                  <a:cubicBezTo>
                    <a:pt x="2073757" y="2288857"/>
                    <a:pt x="2052802" y="2303145"/>
                    <a:pt x="2032800" y="2316480"/>
                  </a:cubicBezTo>
                  <a:cubicBezTo>
                    <a:pt x="2012797" y="2329815"/>
                    <a:pt x="1991842" y="2340292"/>
                    <a:pt x="1976602" y="2346960"/>
                  </a:cubicBezTo>
                  <a:cubicBezTo>
                    <a:pt x="1964220" y="2354580"/>
                    <a:pt x="1950885" y="2362200"/>
                    <a:pt x="1936597" y="2370772"/>
                  </a:cubicBezTo>
                  <a:cubicBezTo>
                    <a:pt x="1928977" y="2373630"/>
                    <a:pt x="1922310" y="2377440"/>
                    <a:pt x="1914690" y="2380297"/>
                  </a:cubicBezTo>
                  <a:cubicBezTo>
                    <a:pt x="1907070" y="2383155"/>
                    <a:pt x="1899450" y="2386012"/>
                    <a:pt x="1891830" y="2389822"/>
                  </a:cubicBezTo>
                  <a:cubicBezTo>
                    <a:pt x="1886115" y="2394585"/>
                    <a:pt x="1874685" y="2399347"/>
                    <a:pt x="1864207" y="2404110"/>
                  </a:cubicBezTo>
                  <a:cubicBezTo>
                    <a:pt x="1853730" y="2408872"/>
                    <a:pt x="1844205" y="2412682"/>
                    <a:pt x="1843252" y="2416492"/>
                  </a:cubicBezTo>
                  <a:cubicBezTo>
                    <a:pt x="1833727" y="2420302"/>
                    <a:pt x="1823250" y="2425065"/>
                    <a:pt x="1812772" y="2428875"/>
                  </a:cubicBezTo>
                  <a:cubicBezTo>
                    <a:pt x="1802295" y="2433637"/>
                    <a:pt x="1791817" y="2436495"/>
                    <a:pt x="1781340" y="2440305"/>
                  </a:cubicBezTo>
                  <a:cubicBezTo>
                    <a:pt x="1779435" y="2442210"/>
                    <a:pt x="1775625" y="2446020"/>
                    <a:pt x="1772767" y="2448877"/>
                  </a:cubicBezTo>
                  <a:cubicBezTo>
                    <a:pt x="1768005" y="2450782"/>
                    <a:pt x="1764195" y="2451735"/>
                    <a:pt x="1759432" y="2453640"/>
                  </a:cubicBezTo>
                  <a:cubicBezTo>
                    <a:pt x="1748002" y="2456497"/>
                    <a:pt x="1736572" y="2457450"/>
                    <a:pt x="1726095" y="2459355"/>
                  </a:cubicBezTo>
                  <a:cubicBezTo>
                    <a:pt x="1710855" y="2464117"/>
                    <a:pt x="1696567" y="2468880"/>
                    <a:pt x="1683232" y="2472690"/>
                  </a:cubicBezTo>
                  <a:cubicBezTo>
                    <a:pt x="1669897" y="2476500"/>
                    <a:pt x="1656562" y="2480310"/>
                    <a:pt x="1644180" y="2485072"/>
                  </a:cubicBezTo>
                  <a:cubicBezTo>
                    <a:pt x="1630845" y="2489835"/>
                    <a:pt x="1616557" y="2492692"/>
                    <a:pt x="1601317" y="2497455"/>
                  </a:cubicBezTo>
                  <a:cubicBezTo>
                    <a:pt x="1586077" y="2502217"/>
                    <a:pt x="1568932" y="2506980"/>
                    <a:pt x="1547977" y="2510790"/>
                  </a:cubicBezTo>
                  <a:cubicBezTo>
                    <a:pt x="1498447" y="2513647"/>
                    <a:pt x="1480350" y="2519362"/>
                    <a:pt x="1472730" y="2523172"/>
                  </a:cubicBezTo>
                  <a:cubicBezTo>
                    <a:pt x="1471777" y="2524125"/>
                    <a:pt x="1471777" y="2525077"/>
                    <a:pt x="1470825" y="2526030"/>
                  </a:cubicBezTo>
                  <a:lnTo>
                    <a:pt x="1434645" y="2535075"/>
                  </a:lnTo>
                  <a:lnTo>
                    <a:pt x="1435583" y="2535555"/>
                  </a:lnTo>
                  <a:lnTo>
                    <a:pt x="1475761" y="2525510"/>
                  </a:lnTo>
                  <a:lnTo>
                    <a:pt x="1476540" y="2523172"/>
                  </a:lnTo>
                  <a:cubicBezTo>
                    <a:pt x="1484160" y="2518410"/>
                    <a:pt x="1503210" y="2513647"/>
                    <a:pt x="1551788" y="2510790"/>
                  </a:cubicBezTo>
                  <a:cubicBezTo>
                    <a:pt x="1571790" y="2506980"/>
                    <a:pt x="1588935" y="2502217"/>
                    <a:pt x="1605128" y="2497455"/>
                  </a:cubicBezTo>
                  <a:cubicBezTo>
                    <a:pt x="1620368" y="2492692"/>
                    <a:pt x="1634655" y="2489835"/>
                    <a:pt x="1647990" y="2485072"/>
                  </a:cubicBezTo>
                  <a:cubicBezTo>
                    <a:pt x="1661325" y="2481262"/>
                    <a:pt x="1673708" y="2477452"/>
                    <a:pt x="1687043" y="2472690"/>
                  </a:cubicBezTo>
                  <a:cubicBezTo>
                    <a:pt x="1700378" y="2468880"/>
                    <a:pt x="1713713" y="2464117"/>
                    <a:pt x="1729905" y="2459355"/>
                  </a:cubicBezTo>
                  <a:cubicBezTo>
                    <a:pt x="1741335" y="2457450"/>
                    <a:pt x="1752765" y="2456497"/>
                    <a:pt x="1763243" y="2453640"/>
                  </a:cubicBezTo>
                  <a:lnTo>
                    <a:pt x="1740675" y="2467181"/>
                  </a:lnTo>
                  <a:lnTo>
                    <a:pt x="1741335" y="2466975"/>
                  </a:lnTo>
                  <a:cubicBezTo>
                    <a:pt x="1748955" y="2462212"/>
                    <a:pt x="1758480" y="2456497"/>
                    <a:pt x="1765148" y="2452687"/>
                  </a:cubicBezTo>
                  <a:cubicBezTo>
                    <a:pt x="1769910" y="2450782"/>
                    <a:pt x="1773720" y="2449830"/>
                    <a:pt x="1778483" y="2447925"/>
                  </a:cubicBezTo>
                  <a:lnTo>
                    <a:pt x="1779371" y="2447679"/>
                  </a:lnTo>
                  <a:lnTo>
                    <a:pt x="1785150" y="2441257"/>
                  </a:lnTo>
                  <a:cubicBezTo>
                    <a:pt x="1795628" y="2437447"/>
                    <a:pt x="1806105" y="2433637"/>
                    <a:pt x="1816583" y="2429827"/>
                  </a:cubicBezTo>
                  <a:cubicBezTo>
                    <a:pt x="1827060" y="2425065"/>
                    <a:pt x="1837538" y="2421255"/>
                    <a:pt x="1847063" y="2417445"/>
                  </a:cubicBezTo>
                  <a:cubicBezTo>
                    <a:pt x="1848015" y="2413635"/>
                    <a:pt x="1857540" y="2409825"/>
                    <a:pt x="1868018" y="2405062"/>
                  </a:cubicBezTo>
                  <a:cubicBezTo>
                    <a:pt x="1878495" y="2400300"/>
                    <a:pt x="1889925" y="2395537"/>
                    <a:pt x="1895640" y="2390775"/>
                  </a:cubicBezTo>
                  <a:cubicBezTo>
                    <a:pt x="1903260" y="2387917"/>
                    <a:pt x="1910880" y="2385060"/>
                    <a:pt x="1918500" y="2381250"/>
                  </a:cubicBezTo>
                  <a:lnTo>
                    <a:pt x="1934176" y="2374435"/>
                  </a:lnTo>
                  <a:lnTo>
                    <a:pt x="1942313" y="2368867"/>
                  </a:lnTo>
                  <a:cubicBezTo>
                    <a:pt x="1955648" y="2360295"/>
                    <a:pt x="1969935" y="2352675"/>
                    <a:pt x="1982318" y="2345055"/>
                  </a:cubicBezTo>
                  <a:cubicBezTo>
                    <a:pt x="1997558" y="2339340"/>
                    <a:pt x="2017560" y="2327910"/>
                    <a:pt x="2038515" y="2314575"/>
                  </a:cubicBezTo>
                  <a:close/>
                  <a:moveTo>
                    <a:pt x="460060" y="2262062"/>
                  </a:moveTo>
                  <a:lnTo>
                    <a:pt x="463676" y="2265164"/>
                  </a:lnTo>
                  <a:lnTo>
                    <a:pt x="464910" y="2265793"/>
                  </a:lnTo>
                  <a:close/>
                  <a:moveTo>
                    <a:pt x="2099801" y="2237197"/>
                  </a:moveTo>
                  <a:lnTo>
                    <a:pt x="2099475" y="2237422"/>
                  </a:lnTo>
                  <a:lnTo>
                    <a:pt x="2099475" y="2237694"/>
                  </a:lnTo>
                  <a:lnTo>
                    <a:pt x="2100989" y="2237910"/>
                  </a:lnTo>
                  <a:lnTo>
                    <a:pt x="2101380" y="2237422"/>
                  </a:lnTo>
                  <a:close/>
                  <a:moveTo>
                    <a:pt x="2120379" y="2222979"/>
                  </a:moveTo>
                  <a:lnTo>
                    <a:pt x="2114756" y="2226864"/>
                  </a:lnTo>
                  <a:lnTo>
                    <a:pt x="2113762" y="2227897"/>
                  </a:lnTo>
                  <a:lnTo>
                    <a:pt x="2117618" y="2225429"/>
                  </a:lnTo>
                  <a:close/>
                  <a:moveTo>
                    <a:pt x="382287" y="2175002"/>
                  </a:moveTo>
                  <a:lnTo>
                    <a:pt x="418259" y="2217355"/>
                  </a:lnTo>
                  <a:lnTo>
                    <a:pt x="389737" y="2183129"/>
                  </a:lnTo>
                  <a:close/>
                  <a:moveTo>
                    <a:pt x="2187820" y="2174974"/>
                  </a:moveTo>
                  <a:lnTo>
                    <a:pt x="2187735" y="2175004"/>
                  </a:lnTo>
                  <a:lnTo>
                    <a:pt x="2187105" y="2179320"/>
                  </a:lnTo>
                  <a:cubicBezTo>
                    <a:pt x="2179485" y="2186940"/>
                    <a:pt x="2176627" y="2191702"/>
                    <a:pt x="2171865" y="2196465"/>
                  </a:cubicBezTo>
                  <a:cubicBezTo>
                    <a:pt x="2168055" y="2201227"/>
                    <a:pt x="2163292" y="2206942"/>
                    <a:pt x="2153767" y="2216467"/>
                  </a:cubicBezTo>
                  <a:lnTo>
                    <a:pt x="2154858" y="2216215"/>
                  </a:lnTo>
                  <a:lnTo>
                    <a:pt x="2171865" y="2197417"/>
                  </a:lnTo>
                  <a:cubicBezTo>
                    <a:pt x="2175675" y="2192655"/>
                    <a:pt x="2179485" y="2187892"/>
                    <a:pt x="2187105" y="2180272"/>
                  </a:cubicBezTo>
                  <a:cubicBezTo>
                    <a:pt x="2188296" y="2177177"/>
                    <a:pt x="2188474" y="2175510"/>
                    <a:pt x="2187820" y="2174974"/>
                  </a:cubicBezTo>
                  <a:close/>
                  <a:moveTo>
                    <a:pt x="475386" y="2153526"/>
                  </a:moveTo>
                  <a:lnTo>
                    <a:pt x="477272" y="2155821"/>
                  </a:lnTo>
                  <a:lnTo>
                    <a:pt x="477367" y="2155507"/>
                  </a:lnTo>
                  <a:close/>
                  <a:moveTo>
                    <a:pt x="334493" y="2131694"/>
                  </a:moveTo>
                  <a:cubicBezTo>
                    <a:pt x="337350" y="2128837"/>
                    <a:pt x="346875" y="2133599"/>
                    <a:pt x="359258" y="2147887"/>
                  </a:cubicBezTo>
                  <a:lnTo>
                    <a:pt x="360474" y="2149319"/>
                  </a:lnTo>
                  <a:lnTo>
                    <a:pt x="371759" y="2151816"/>
                  </a:lnTo>
                  <a:cubicBezTo>
                    <a:pt x="377593" y="2155745"/>
                    <a:pt x="385451" y="2163127"/>
                    <a:pt x="397357" y="2175509"/>
                  </a:cubicBezTo>
                  <a:cubicBezTo>
                    <a:pt x="409740" y="2185987"/>
                    <a:pt x="423075" y="2195512"/>
                    <a:pt x="432600" y="2204084"/>
                  </a:cubicBezTo>
                  <a:cubicBezTo>
                    <a:pt x="442125" y="2212657"/>
                    <a:pt x="447840" y="2220277"/>
                    <a:pt x="447840" y="2225039"/>
                  </a:cubicBezTo>
                  <a:cubicBezTo>
                    <a:pt x="450697" y="2228849"/>
                    <a:pt x="452602" y="2231707"/>
                    <a:pt x="456412" y="2235517"/>
                  </a:cubicBezTo>
                  <a:cubicBezTo>
                    <a:pt x="468795" y="2245994"/>
                    <a:pt x="479272" y="2255519"/>
                    <a:pt x="492607" y="2265997"/>
                  </a:cubicBezTo>
                  <a:cubicBezTo>
                    <a:pt x="489750" y="2269807"/>
                    <a:pt x="484987" y="2271712"/>
                    <a:pt x="482130" y="2274569"/>
                  </a:cubicBezTo>
                  <a:lnTo>
                    <a:pt x="448422" y="2237115"/>
                  </a:lnTo>
                  <a:lnTo>
                    <a:pt x="446888" y="2237422"/>
                  </a:lnTo>
                  <a:lnTo>
                    <a:pt x="446888" y="2237422"/>
                  </a:lnTo>
                  <a:lnTo>
                    <a:pt x="478787" y="2272865"/>
                  </a:lnTo>
                  <a:lnTo>
                    <a:pt x="482130" y="2274569"/>
                  </a:lnTo>
                  <a:cubicBezTo>
                    <a:pt x="484988" y="2271712"/>
                    <a:pt x="488798" y="2268854"/>
                    <a:pt x="492608" y="2265997"/>
                  </a:cubicBezTo>
                  <a:cubicBezTo>
                    <a:pt x="521183" y="2290762"/>
                    <a:pt x="551663" y="2315527"/>
                    <a:pt x="583095" y="2337434"/>
                  </a:cubicBezTo>
                  <a:cubicBezTo>
                    <a:pt x="577380" y="2339339"/>
                    <a:pt x="572618" y="2341244"/>
                    <a:pt x="564998" y="2343149"/>
                  </a:cubicBezTo>
                  <a:cubicBezTo>
                    <a:pt x="567855" y="2345054"/>
                    <a:pt x="568808" y="2346007"/>
                    <a:pt x="571665" y="2347912"/>
                  </a:cubicBezTo>
                  <a:cubicBezTo>
                    <a:pt x="562140" y="2347912"/>
                    <a:pt x="554520" y="2348864"/>
                    <a:pt x="544995" y="2348864"/>
                  </a:cubicBezTo>
                  <a:cubicBezTo>
                    <a:pt x="539280" y="2345054"/>
                    <a:pt x="533565" y="2341244"/>
                    <a:pt x="527850" y="2337434"/>
                  </a:cubicBezTo>
                  <a:cubicBezTo>
                    <a:pt x="522135" y="2333624"/>
                    <a:pt x="517373" y="2328862"/>
                    <a:pt x="511658" y="2325052"/>
                  </a:cubicBezTo>
                  <a:cubicBezTo>
                    <a:pt x="498323" y="2313622"/>
                    <a:pt x="484035" y="2303144"/>
                    <a:pt x="471653" y="2291714"/>
                  </a:cubicBezTo>
                  <a:cubicBezTo>
                    <a:pt x="459270" y="2280284"/>
                    <a:pt x="446888" y="2268854"/>
                    <a:pt x="434505" y="2258377"/>
                  </a:cubicBezTo>
                  <a:cubicBezTo>
                    <a:pt x="422123" y="2246947"/>
                    <a:pt x="411645" y="2235517"/>
                    <a:pt x="400215" y="2225039"/>
                  </a:cubicBezTo>
                  <a:cubicBezTo>
                    <a:pt x="394500" y="2219324"/>
                    <a:pt x="388785" y="2213609"/>
                    <a:pt x="384023" y="2208847"/>
                  </a:cubicBezTo>
                  <a:cubicBezTo>
                    <a:pt x="379260" y="2203132"/>
                    <a:pt x="373545" y="2197417"/>
                    <a:pt x="368783" y="2191702"/>
                  </a:cubicBezTo>
                  <a:cubicBezTo>
                    <a:pt x="369735" y="2189797"/>
                    <a:pt x="379260" y="2195512"/>
                    <a:pt x="374498" y="2184082"/>
                  </a:cubicBezTo>
                  <a:cubicBezTo>
                    <a:pt x="381165" y="2189797"/>
                    <a:pt x="387833" y="2195512"/>
                    <a:pt x="393548" y="2201227"/>
                  </a:cubicBezTo>
                  <a:cubicBezTo>
                    <a:pt x="401168" y="2206942"/>
                    <a:pt x="407835" y="2212657"/>
                    <a:pt x="414503" y="2217419"/>
                  </a:cubicBezTo>
                  <a:cubicBezTo>
                    <a:pt x="423075" y="2226944"/>
                    <a:pt x="431648" y="2235517"/>
                    <a:pt x="440220" y="2245042"/>
                  </a:cubicBezTo>
                  <a:lnTo>
                    <a:pt x="442406" y="2246917"/>
                  </a:lnTo>
                  <a:lnTo>
                    <a:pt x="414503" y="2217419"/>
                  </a:lnTo>
                  <a:cubicBezTo>
                    <a:pt x="407835" y="2211704"/>
                    <a:pt x="401168" y="2206942"/>
                    <a:pt x="394500" y="2201227"/>
                  </a:cubicBezTo>
                  <a:cubicBezTo>
                    <a:pt x="387833" y="2195512"/>
                    <a:pt x="382118" y="2189797"/>
                    <a:pt x="375450" y="2184082"/>
                  </a:cubicBezTo>
                  <a:cubicBezTo>
                    <a:pt x="368783" y="2175509"/>
                    <a:pt x="361163" y="2166937"/>
                    <a:pt x="354495" y="2158364"/>
                  </a:cubicBezTo>
                  <a:cubicBezTo>
                    <a:pt x="347828" y="2149792"/>
                    <a:pt x="341160" y="2140267"/>
                    <a:pt x="334493" y="2131694"/>
                  </a:cubicBezTo>
                  <a:close/>
                  <a:moveTo>
                    <a:pt x="2432850" y="1980247"/>
                  </a:moveTo>
                  <a:lnTo>
                    <a:pt x="2432367" y="1980454"/>
                  </a:lnTo>
                  <a:lnTo>
                    <a:pt x="2421963" y="2005422"/>
                  </a:lnTo>
                  <a:close/>
                  <a:moveTo>
                    <a:pt x="2422850" y="1860918"/>
                  </a:moveTo>
                  <a:lnTo>
                    <a:pt x="2397608" y="1897379"/>
                  </a:lnTo>
                  <a:cubicBezTo>
                    <a:pt x="2392845" y="1904999"/>
                    <a:pt x="2389035" y="1912619"/>
                    <a:pt x="2385225" y="1920239"/>
                  </a:cubicBezTo>
                  <a:cubicBezTo>
                    <a:pt x="2380463" y="1927859"/>
                    <a:pt x="2376653" y="1934527"/>
                    <a:pt x="2372843" y="1941194"/>
                  </a:cubicBezTo>
                  <a:cubicBezTo>
                    <a:pt x="2363318" y="1954529"/>
                    <a:pt x="2353793" y="1967864"/>
                    <a:pt x="2343315" y="1980247"/>
                  </a:cubicBezTo>
                  <a:cubicBezTo>
                    <a:pt x="2334743" y="1993582"/>
                    <a:pt x="2327123" y="2005964"/>
                    <a:pt x="2317598" y="2019299"/>
                  </a:cubicBezTo>
                  <a:cubicBezTo>
                    <a:pt x="2309978" y="2029777"/>
                    <a:pt x="2302358" y="2040254"/>
                    <a:pt x="2294738" y="2050732"/>
                  </a:cubicBezTo>
                  <a:lnTo>
                    <a:pt x="2292831" y="2051897"/>
                  </a:lnTo>
                  <a:lnTo>
                    <a:pt x="2291271" y="2054208"/>
                  </a:lnTo>
                  <a:lnTo>
                    <a:pt x="2293785" y="2052637"/>
                  </a:lnTo>
                  <a:cubicBezTo>
                    <a:pt x="2301405" y="2042160"/>
                    <a:pt x="2309025" y="2031682"/>
                    <a:pt x="2316645" y="2021205"/>
                  </a:cubicBezTo>
                  <a:cubicBezTo>
                    <a:pt x="2325218" y="2007870"/>
                    <a:pt x="2333790" y="1995487"/>
                    <a:pt x="2342363" y="1982152"/>
                  </a:cubicBezTo>
                  <a:cubicBezTo>
                    <a:pt x="2352840" y="1969770"/>
                    <a:pt x="2362365" y="1956435"/>
                    <a:pt x="2371890" y="1943100"/>
                  </a:cubicBezTo>
                  <a:cubicBezTo>
                    <a:pt x="2375700" y="1936432"/>
                    <a:pt x="2380463" y="1929765"/>
                    <a:pt x="2384273" y="1922145"/>
                  </a:cubicBezTo>
                  <a:cubicBezTo>
                    <a:pt x="2388083" y="1914525"/>
                    <a:pt x="2392845" y="1906905"/>
                    <a:pt x="2396655" y="1899285"/>
                  </a:cubicBezTo>
                  <a:cubicBezTo>
                    <a:pt x="2405228" y="1884045"/>
                    <a:pt x="2414753" y="1870710"/>
                    <a:pt x="2422373" y="1862137"/>
                  </a:cubicBezTo>
                  <a:close/>
                  <a:moveTo>
                    <a:pt x="2498930" y="1857612"/>
                  </a:moveTo>
                  <a:cubicBezTo>
                    <a:pt x="2494525" y="1865709"/>
                    <a:pt x="2490953" y="1872615"/>
                    <a:pt x="2490953" y="1875472"/>
                  </a:cubicBezTo>
                  <a:cubicBezTo>
                    <a:pt x="2486190" y="1885949"/>
                    <a:pt x="2480475" y="1898332"/>
                    <a:pt x="2473808" y="1909762"/>
                  </a:cubicBezTo>
                  <a:cubicBezTo>
                    <a:pt x="2480475" y="1897379"/>
                    <a:pt x="2486190" y="1885949"/>
                    <a:pt x="2490953" y="1875472"/>
                  </a:cubicBezTo>
                  <a:cubicBezTo>
                    <a:pt x="2490953" y="1872615"/>
                    <a:pt x="2494525" y="1865709"/>
                    <a:pt x="2498930" y="1857612"/>
                  </a:cubicBezTo>
                  <a:close/>
                  <a:moveTo>
                    <a:pt x="2521433" y="1847850"/>
                  </a:moveTo>
                  <a:cubicBezTo>
                    <a:pt x="2518575" y="1860232"/>
                    <a:pt x="2514765" y="1871662"/>
                    <a:pt x="2509050" y="1884997"/>
                  </a:cubicBezTo>
                  <a:cubicBezTo>
                    <a:pt x="2503335" y="1897380"/>
                    <a:pt x="2496668" y="1910715"/>
                    <a:pt x="2487143" y="1925002"/>
                  </a:cubicBezTo>
                  <a:cubicBezTo>
                    <a:pt x="2479523" y="1940242"/>
                    <a:pt x="2471903" y="1954530"/>
                    <a:pt x="2465235" y="1965960"/>
                  </a:cubicBezTo>
                  <a:cubicBezTo>
                    <a:pt x="2457615" y="1977390"/>
                    <a:pt x="2450948" y="1985962"/>
                    <a:pt x="2445233" y="1991677"/>
                  </a:cubicBezTo>
                  <a:lnTo>
                    <a:pt x="2458568" y="1965007"/>
                  </a:lnTo>
                  <a:cubicBezTo>
                    <a:pt x="2461425" y="1956435"/>
                    <a:pt x="2466188" y="1947862"/>
                    <a:pt x="2469998" y="1938337"/>
                  </a:cubicBezTo>
                  <a:cubicBezTo>
                    <a:pt x="2473808" y="1932622"/>
                    <a:pt x="2475713" y="1928812"/>
                    <a:pt x="2478570" y="1924050"/>
                  </a:cubicBezTo>
                  <a:cubicBezTo>
                    <a:pt x="2482380" y="1917382"/>
                    <a:pt x="2486190" y="1911667"/>
                    <a:pt x="2490000" y="1905000"/>
                  </a:cubicBezTo>
                  <a:cubicBezTo>
                    <a:pt x="2493810" y="1898332"/>
                    <a:pt x="2496668" y="1892617"/>
                    <a:pt x="2500478" y="1885950"/>
                  </a:cubicBezTo>
                  <a:cubicBezTo>
                    <a:pt x="2507145" y="1873567"/>
                    <a:pt x="2514765" y="1861185"/>
                    <a:pt x="2521433" y="1847850"/>
                  </a:cubicBezTo>
                  <a:close/>
                  <a:moveTo>
                    <a:pt x="2459780" y="1766202"/>
                  </a:moveTo>
                  <a:lnTo>
                    <a:pt x="2436660" y="1806892"/>
                  </a:lnTo>
                  <a:lnTo>
                    <a:pt x="2436235" y="1807870"/>
                  </a:lnTo>
                  <a:lnTo>
                    <a:pt x="2459520" y="1766887"/>
                  </a:lnTo>
                  <a:close/>
                  <a:moveTo>
                    <a:pt x="2472460" y="1674043"/>
                  </a:moveTo>
                  <a:lnTo>
                    <a:pt x="2444672" y="1749965"/>
                  </a:lnTo>
                  <a:cubicBezTo>
                    <a:pt x="2427320" y="1790989"/>
                    <a:pt x="2407787" y="1830865"/>
                    <a:pt x="2386218" y="1869449"/>
                  </a:cubicBezTo>
                  <a:lnTo>
                    <a:pt x="2377659" y="1882980"/>
                  </a:lnTo>
                  <a:lnTo>
                    <a:pt x="2377605" y="1883092"/>
                  </a:lnTo>
                  <a:cubicBezTo>
                    <a:pt x="2373795" y="1892617"/>
                    <a:pt x="2366175" y="1905000"/>
                    <a:pt x="2357602" y="1917382"/>
                  </a:cubicBezTo>
                  <a:cubicBezTo>
                    <a:pt x="2349030" y="1929765"/>
                    <a:pt x="2341410" y="1943100"/>
                    <a:pt x="2337600" y="1954530"/>
                  </a:cubicBezTo>
                  <a:cubicBezTo>
                    <a:pt x="2330932" y="1963102"/>
                    <a:pt x="2322360" y="1972627"/>
                    <a:pt x="2314740" y="1983105"/>
                  </a:cubicBezTo>
                  <a:cubicBezTo>
                    <a:pt x="2307120" y="1993582"/>
                    <a:pt x="2300452" y="2005012"/>
                    <a:pt x="2295690" y="2015490"/>
                  </a:cubicBezTo>
                  <a:cubicBezTo>
                    <a:pt x="2268067" y="2053590"/>
                    <a:pt x="2223300" y="2102167"/>
                    <a:pt x="2183295" y="2142172"/>
                  </a:cubicBezTo>
                  <a:cubicBezTo>
                    <a:pt x="2170912" y="2152650"/>
                    <a:pt x="2158530" y="2163127"/>
                    <a:pt x="2146147" y="2173605"/>
                  </a:cubicBezTo>
                  <a:lnTo>
                    <a:pt x="2142583" y="2176314"/>
                  </a:lnTo>
                  <a:lnTo>
                    <a:pt x="2141045" y="2177871"/>
                  </a:lnTo>
                  <a:lnTo>
                    <a:pt x="2125512" y="2190534"/>
                  </a:lnTo>
                  <a:lnTo>
                    <a:pt x="2112810" y="2205037"/>
                  </a:lnTo>
                  <a:cubicBezTo>
                    <a:pt x="2097570" y="2217420"/>
                    <a:pt x="2082330" y="2228850"/>
                    <a:pt x="2066137" y="2240280"/>
                  </a:cubicBezTo>
                  <a:lnTo>
                    <a:pt x="2058824" y="2244899"/>
                  </a:lnTo>
                  <a:lnTo>
                    <a:pt x="2038960" y="2261093"/>
                  </a:lnTo>
                  <a:lnTo>
                    <a:pt x="2036091" y="2262956"/>
                  </a:lnTo>
                  <a:lnTo>
                    <a:pt x="2031847" y="2266950"/>
                  </a:lnTo>
                  <a:cubicBezTo>
                    <a:pt x="2019465" y="2275522"/>
                    <a:pt x="2007082" y="2284095"/>
                    <a:pt x="1994700" y="2291715"/>
                  </a:cubicBezTo>
                  <a:cubicBezTo>
                    <a:pt x="1982317" y="2299335"/>
                    <a:pt x="1969935" y="2306955"/>
                    <a:pt x="1957552" y="2314575"/>
                  </a:cubicBezTo>
                  <a:lnTo>
                    <a:pt x="1953301" y="2316730"/>
                  </a:lnTo>
                  <a:lnTo>
                    <a:pt x="1928148" y="2333067"/>
                  </a:lnTo>
                  <a:lnTo>
                    <a:pt x="1920350" y="2337000"/>
                  </a:lnTo>
                  <a:lnTo>
                    <a:pt x="1912785" y="2342197"/>
                  </a:lnTo>
                  <a:cubicBezTo>
                    <a:pt x="1905165" y="2346960"/>
                    <a:pt x="1896592" y="2351722"/>
                    <a:pt x="1887067" y="2356485"/>
                  </a:cubicBezTo>
                  <a:lnTo>
                    <a:pt x="1863039" y="2365908"/>
                  </a:lnTo>
                  <a:lnTo>
                    <a:pt x="1809482" y="2392922"/>
                  </a:lnTo>
                  <a:cubicBezTo>
                    <a:pt x="1768715" y="2410757"/>
                    <a:pt x="1726784" y="2426426"/>
                    <a:pt x="1683836" y="2439784"/>
                  </a:cubicBezTo>
                  <a:lnTo>
                    <a:pt x="1596280" y="2462297"/>
                  </a:lnTo>
                  <a:lnTo>
                    <a:pt x="1667040" y="2448877"/>
                  </a:lnTo>
                  <a:cubicBezTo>
                    <a:pt x="1671802" y="2447924"/>
                    <a:pt x="1675612" y="2446972"/>
                    <a:pt x="1680375" y="2446019"/>
                  </a:cubicBezTo>
                  <a:cubicBezTo>
                    <a:pt x="1690852" y="2437447"/>
                    <a:pt x="1711807" y="2432684"/>
                    <a:pt x="1723237" y="2430779"/>
                  </a:cubicBezTo>
                  <a:cubicBezTo>
                    <a:pt x="1732762" y="2427922"/>
                    <a:pt x="1742287" y="2425064"/>
                    <a:pt x="1749907" y="2422207"/>
                  </a:cubicBezTo>
                  <a:cubicBezTo>
                    <a:pt x="1761337" y="2411729"/>
                    <a:pt x="1783245" y="2406014"/>
                    <a:pt x="1792770" y="2400299"/>
                  </a:cubicBezTo>
                  <a:cubicBezTo>
                    <a:pt x="1808962" y="2394584"/>
                    <a:pt x="1825155" y="2388869"/>
                    <a:pt x="1841347" y="2383154"/>
                  </a:cubicBezTo>
                  <a:lnTo>
                    <a:pt x="1872470" y="2370949"/>
                  </a:lnTo>
                  <a:lnTo>
                    <a:pt x="1886115" y="2363152"/>
                  </a:lnTo>
                  <a:lnTo>
                    <a:pt x="1898496" y="2359343"/>
                  </a:lnTo>
                  <a:lnTo>
                    <a:pt x="1915642" y="2349817"/>
                  </a:lnTo>
                  <a:lnTo>
                    <a:pt x="1920147" y="2346686"/>
                  </a:lnTo>
                  <a:lnTo>
                    <a:pt x="1931835" y="2335530"/>
                  </a:lnTo>
                  <a:cubicBezTo>
                    <a:pt x="1939455" y="2330767"/>
                    <a:pt x="1948980" y="2325052"/>
                    <a:pt x="1957552" y="2320290"/>
                  </a:cubicBezTo>
                  <a:lnTo>
                    <a:pt x="1986810" y="2305948"/>
                  </a:lnTo>
                  <a:lnTo>
                    <a:pt x="1997557" y="2299334"/>
                  </a:lnTo>
                  <a:cubicBezTo>
                    <a:pt x="2009940" y="2291714"/>
                    <a:pt x="2022322" y="2283142"/>
                    <a:pt x="2034705" y="2274569"/>
                  </a:cubicBezTo>
                  <a:cubicBezTo>
                    <a:pt x="2037562" y="2268854"/>
                    <a:pt x="2044230" y="2264092"/>
                    <a:pt x="2050897" y="2259329"/>
                  </a:cubicBezTo>
                  <a:cubicBezTo>
                    <a:pt x="2057565" y="2254567"/>
                    <a:pt x="2064232" y="2249804"/>
                    <a:pt x="2068995" y="2247899"/>
                  </a:cubicBezTo>
                  <a:cubicBezTo>
                    <a:pt x="2084235" y="2236469"/>
                    <a:pt x="2100427" y="2225039"/>
                    <a:pt x="2115667" y="2212657"/>
                  </a:cubicBezTo>
                  <a:cubicBezTo>
                    <a:pt x="2121382" y="2199322"/>
                    <a:pt x="2139480" y="2187892"/>
                    <a:pt x="2149005" y="2181224"/>
                  </a:cubicBezTo>
                  <a:cubicBezTo>
                    <a:pt x="2161387" y="2170747"/>
                    <a:pt x="2173770" y="2160269"/>
                    <a:pt x="2186152" y="2149792"/>
                  </a:cubicBezTo>
                  <a:cubicBezTo>
                    <a:pt x="2226157" y="2109787"/>
                    <a:pt x="2270925" y="2061209"/>
                    <a:pt x="2298547" y="2023109"/>
                  </a:cubicBezTo>
                  <a:lnTo>
                    <a:pt x="2314015" y="1996814"/>
                  </a:lnTo>
                  <a:lnTo>
                    <a:pt x="2314740" y="1994534"/>
                  </a:lnTo>
                  <a:cubicBezTo>
                    <a:pt x="2322360" y="1983104"/>
                    <a:pt x="2331885" y="1969769"/>
                    <a:pt x="2339505" y="1956434"/>
                  </a:cubicBezTo>
                  <a:cubicBezTo>
                    <a:pt x="2342363" y="1952624"/>
                    <a:pt x="2344268" y="1948814"/>
                    <a:pt x="2347125" y="1945004"/>
                  </a:cubicBezTo>
                  <a:lnTo>
                    <a:pt x="2357257" y="1930951"/>
                  </a:lnTo>
                  <a:lnTo>
                    <a:pt x="2360460" y="1925002"/>
                  </a:lnTo>
                  <a:cubicBezTo>
                    <a:pt x="2369032" y="1912619"/>
                    <a:pt x="2375700" y="1900237"/>
                    <a:pt x="2380462" y="1890712"/>
                  </a:cubicBezTo>
                  <a:cubicBezTo>
                    <a:pt x="2395702" y="1864042"/>
                    <a:pt x="2407132" y="1837372"/>
                    <a:pt x="2419515" y="1809749"/>
                  </a:cubicBezTo>
                  <a:cubicBezTo>
                    <a:pt x="2430945" y="1782127"/>
                    <a:pt x="2443327" y="1754504"/>
                    <a:pt x="2457615" y="1723072"/>
                  </a:cubicBezTo>
                  <a:cubicBezTo>
                    <a:pt x="2459044" y="1714500"/>
                    <a:pt x="2464759" y="1699974"/>
                    <a:pt x="2468807" y="1687829"/>
                  </a:cubicBezTo>
                  <a:close/>
                  <a:moveTo>
                    <a:pt x="2576677" y="1589722"/>
                  </a:moveTo>
                  <a:lnTo>
                    <a:pt x="2573820" y="1591627"/>
                  </a:lnTo>
                  <a:lnTo>
                    <a:pt x="2573820" y="1591627"/>
                  </a:lnTo>
                  <a:close/>
                  <a:moveTo>
                    <a:pt x="2585674" y="1533271"/>
                  </a:moveTo>
                  <a:lnTo>
                    <a:pt x="2585332" y="1534956"/>
                  </a:lnTo>
                  <a:lnTo>
                    <a:pt x="2588107" y="1538287"/>
                  </a:lnTo>
                  <a:cubicBezTo>
                    <a:pt x="2590965" y="1541145"/>
                    <a:pt x="2593822" y="1544955"/>
                    <a:pt x="2596680" y="1547812"/>
                  </a:cubicBezTo>
                  <a:cubicBezTo>
                    <a:pt x="2598585" y="1545907"/>
                    <a:pt x="2600490" y="1544002"/>
                    <a:pt x="2602395" y="1544002"/>
                  </a:cubicBezTo>
                  <a:lnTo>
                    <a:pt x="2602539" y="1543271"/>
                  </a:lnTo>
                  <a:lnTo>
                    <a:pt x="2598585" y="1545907"/>
                  </a:lnTo>
                  <a:cubicBezTo>
                    <a:pt x="2594775" y="1544002"/>
                    <a:pt x="2591918" y="1540192"/>
                    <a:pt x="2589060" y="1537334"/>
                  </a:cubicBezTo>
                  <a:close/>
                  <a:moveTo>
                    <a:pt x="2577184" y="1425070"/>
                  </a:moveTo>
                  <a:lnTo>
                    <a:pt x="2576519" y="1425107"/>
                  </a:lnTo>
                  <a:lnTo>
                    <a:pt x="2575314" y="1425174"/>
                  </a:lnTo>
                  <a:lnTo>
                    <a:pt x="2575725" y="1429702"/>
                  </a:lnTo>
                  <a:cubicBezTo>
                    <a:pt x="2575725" y="1438275"/>
                    <a:pt x="2575725" y="1444942"/>
                    <a:pt x="2574773" y="1453515"/>
                  </a:cubicBezTo>
                  <a:cubicBezTo>
                    <a:pt x="2573820" y="1458277"/>
                    <a:pt x="2572868" y="1462087"/>
                    <a:pt x="2570963" y="1467802"/>
                  </a:cubicBezTo>
                  <a:cubicBezTo>
                    <a:pt x="2563343" y="1480185"/>
                    <a:pt x="2555723" y="1492567"/>
                    <a:pt x="2548103" y="1503997"/>
                  </a:cubicBezTo>
                  <a:cubicBezTo>
                    <a:pt x="2546198" y="1515427"/>
                    <a:pt x="2545245" y="1524952"/>
                    <a:pt x="2542388" y="1535430"/>
                  </a:cubicBezTo>
                  <a:lnTo>
                    <a:pt x="2536673" y="1545907"/>
                  </a:lnTo>
                  <a:cubicBezTo>
                    <a:pt x="2533815" y="1561147"/>
                    <a:pt x="2530958" y="1575435"/>
                    <a:pt x="2527148" y="1591627"/>
                  </a:cubicBezTo>
                  <a:cubicBezTo>
                    <a:pt x="2523338" y="1604010"/>
                    <a:pt x="2520480" y="1615440"/>
                    <a:pt x="2516670" y="1627822"/>
                  </a:cubicBezTo>
                  <a:cubicBezTo>
                    <a:pt x="2512860" y="1640205"/>
                    <a:pt x="2510003" y="1651635"/>
                    <a:pt x="2505240" y="1663065"/>
                  </a:cubicBezTo>
                  <a:cubicBezTo>
                    <a:pt x="2503335" y="1672590"/>
                    <a:pt x="2501430" y="1681162"/>
                    <a:pt x="2498573" y="1690687"/>
                  </a:cubicBezTo>
                  <a:cubicBezTo>
                    <a:pt x="2496668" y="1700212"/>
                    <a:pt x="2494763" y="1709737"/>
                    <a:pt x="2490953" y="1719262"/>
                  </a:cubicBezTo>
                  <a:lnTo>
                    <a:pt x="2497030" y="1709809"/>
                  </a:lnTo>
                  <a:lnTo>
                    <a:pt x="2502383" y="1689734"/>
                  </a:lnTo>
                  <a:cubicBezTo>
                    <a:pt x="2503335" y="1679257"/>
                    <a:pt x="2505240" y="1670684"/>
                    <a:pt x="2507145" y="1661159"/>
                  </a:cubicBezTo>
                  <a:cubicBezTo>
                    <a:pt x="2510955" y="1649729"/>
                    <a:pt x="2514765" y="1637347"/>
                    <a:pt x="2518575" y="1625917"/>
                  </a:cubicBezTo>
                  <a:cubicBezTo>
                    <a:pt x="2522385" y="1613534"/>
                    <a:pt x="2525243" y="1602104"/>
                    <a:pt x="2529053" y="1589722"/>
                  </a:cubicBezTo>
                  <a:cubicBezTo>
                    <a:pt x="2532863" y="1574482"/>
                    <a:pt x="2534768" y="1560194"/>
                    <a:pt x="2538578" y="1544002"/>
                  </a:cubicBezTo>
                  <a:lnTo>
                    <a:pt x="2544293" y="1533524"/>
                  </a:lnTo>
                  <a:cubicBezTo>
                    <a:pt x="2547150" y="1523047"/>
                    <a:pt x="2548103" y="1513522"/>
                    <a:pt x="2550008" y="1502092"/>
                  </a:cubicBezTo>
                  <a:cubicBezTo>
                    <a:pt x="2557628" y="1489709"/>
                    <a:pt x="2565248" y="1478279"/>
                    <a:pt x="2572868" y="1465897"/>
                  </a:cubicBezTo>
                  <a:cubicBezTo>
                    <a:pt x="2568105" y="1490662"/>
                    <a:pt x="2563343" y="1514474"/>
                    <a:pt x="2557628" y="1539239"/>
                  </a:cubicBezTo>
                  <a:cubicBezTo>
                    <a:pt x="2555723" y="1562099"/>
                    <a:pt x="2542388" y="1593532"/>
                    <a:pt x="2546198" y="1600199"/>
                  </a:cubicBezTo>
                  <a:cubicBezTo>
                    <a:pt x="2537625" y="1626869"/>
                    <a:pt x="2530005" y="1652587"/>
                    <a:pt x="2520480" y="1678304"/>
                  </a:cubicBezTo>
                  <a:lnTo>
                    <a:pt x="2515392" y="1686218"/>
                  </a:lnTo>
                  <a:lnTo>
                    <a:pt x="2513217" y="1698069"/>
                  </a:lnTo>
                  <a:cubicBezTo>
                    <a:pt x="2512146" y="1704261"/>
                    <a:pt x="2510479" y="1710690"/>
                    <a:pt x="2506193" y="1718310"/>
                  </a:cubicBezTo>
                  <a:cubicBezTo>
                    <a:pt x="2492858" y="1737360"/>
                    <a:pt x="2486190" y="1756410"/>
                    <a:pt x="2479523" y="1776412"/>
                  </a:cubicBezTo>
                  <a:cubicBezTo>
                    <a:pt x="2475713" y="1785937"/>
                    <a:pt x="2471903" y="1796415"/>
                    <a:pt x="2467140" y="1806892"/>
                  </a:cubicBezTo>
                  <a:cubicBezTo>
                    <a:pt x="2465235" y="1812607"/>
                    <a:pt x="2462378" y="1817370"/>
                    <a:pt x="2459520" y="1823085"/>
                  </a:cubicBezTo>
                  <a:cubicBezTo>
                    <a:pt x="2456663" y="1828800"/>
                    <a:pt x="2453805" y="1834515"/>
                    <a:pt x="2449995" y="1840230"/>
                  </a:cubicBezTo>
                  <a:cubicBezTo>
                    <a:pt x="2441423" y="1855470"/>
                    <a:pt x="2432850" y="1871662"/>
                    <a:pt x="2424278" y="1885950"/>
                  </a:cubicBezTo>
                  <a:cubicBezTo>
                    <a:pt x="2417610" y="1903095"/>
                    <a:pt x="2406180" y="1914525"/>
                    <a:pt x="2396655" y="1930717"/>
                  </a:cubicBezTo>
                  <a:cubicBezTo>
                    <a:pt x="2389035" y="1948815"/>
                    <a:pt x="2375700" y="1970722"/>
                    <a:pt x="2361413" y="1990725"/>
                  </a:cubicBezTo>
                  <a:cubicBezTo>
                    <a:pt x="2347125" y="2010727"/>
                    <a:pt x="2332838" y="2031682"/>
                    <a:pt x="2322360" y="2049780"/>
                  </a:cubicBezTo>
                  <a:cubicBezTo>
                    <a:pt x="2313788" y="2061210"/>
                    <a:pt x="2305215" y="2072640"/>
                    <a:pt x="2296643" y="2083117"/>
                  </a:cubicBezTo>
                  <a:cubicBezTo>
                    <a:pt x="2287118" y="2093595"/>
                    <a:pt x="2278545" y="2104072"/>
                    <a:pt x="2269020" y="2115502"/>
                  </a:cubicBezTo>
                  <a:cubicBezTo>
                    <a:pt x="2266163" y="2120265"/>
                    <a:pt x="2262353" y="2124075"/>
                    <a:pt x="2259495" y="2128837"/>
                  </a:cubicBezTo>
                  <a:cubicBezTo>
                    <a:pt x="2255685" y="2133600"/>
                    <a:pt x="2252828" y="2137410"/>
                    <a:pt x="2249018" y="2142172"/>
                  </a:cubicBezTo>
                  <a:cubicBezTo>
                    <a:pt x="2243303" y="2146935"/>
                    <a:pt x="2237588" y="2151697"/>
                    <a:pt x="2232825" y="2155507"/>
                  </a:cubicBezTo>
                  <a:lnTo>
                    <a:pt x="2206342" y="2184829"/>
                  </a:lnTo>
                  <a:lnTo>
                    <a:pt x="2207107" y="2187892"/>
                  </a:lnTo>
                  <a:cubicBezTo>
                    <a:pt x="2195677" y="2200275"/>
                    <a:pt x="2188057" y="2208847"/>
                    <a:pt x="2179485" y="2216467"/>
                  </a:cubicBezTo>
                  <a:cubicBezTo>
                    <a:pt x="2169960" y="2223135"/>
                    <a:pt x="2159482" y="2229802"/>
                    <a:pt x="2149957" y="2237422"/>
                  </a:cubicBezTo>
                  <a:lnTo>
                    <a:pt x="2126145" y="2256472"/>
                  </a:lnTo>
                  <a:lnTo>
                    <a:pt x="2103587" y="2272957"/>
                  </a:lnTo>
                  <a:lnTo>
                    <a:pt x="2107095" y="2272665"/>
                  </a:lnTo>
                  <a:lnTo>
                    <a:pt x="2131860" y="2254567"/>
                  </a:lnTo>
                  <a:lnTo>
                    <a:pt x="2155673" y="2235517"/>
                  </a:lnTo>
                  <a:cubicBezTo>
                    <a:pt x="2165198" y="2228850"/>
                    <a:pt x="2175675" y="2222182"/>
                    <a:pt x="2185200" y="2214562"/>
                  </a:cubicBezTo>
                  <a:cubicBezTo>
                    <a:pt x="2192820" y="2206942"/>
                    <a:pt x="2201393" y="2198370"/>
                    <a:pt x="2212823" y="2185987"/>
                  </a:cubicBezTo>
                  <a:cubicBezTo>
                    <a:pt x="2212823" y="2185035"/>
                    <a:pt x="2212823" y="2184082"/>
                    <a:pt x="2211870" y="2182177"/>
                  </a:cubicBezTo>
                  <a:cubicBezTo>
                    <a:pt x="2221395" y="2172652"/>
                    <a:pt x="2229968" y="2163127"/>
                    <a:pt x="2238540" y="2152650"/>
                  </a:cubicBezTo>
                  <a:cubicBezTo>
                    <a:pt x="2243303" y="2148840"/>
                    <a:pt x="2249018" y="2144077"/>
                    <a:pt x="2254733" y="2139315"/>
                  </a:cubicBezTo>
                  <a:cubicBezTo>
                    <a:pt x="2257590" y="2135505"/>
                    <a:pt x="2261400" y="2130742"/>
                    <a:pt x="2265210" y="2125980"/>
                  </a:cubicBezTo>
                  <a:cubicBezTo>
                    <a:pt x="2268068" y="2121217"/>
                    <a:pt x="2271878" y="2116455"/>
                    <a:pt x="2274735" y="2112645"/>
                  </a:cubicBezTo>
                  <a:cubicBezTo>
                    <a:pt x="2284260" y="2102167"/>
                    <a:pt x="2292833" y="2090737"/>
                    <a:pt x="2302358" y="2080260"/>
                  </a:cubicBezTo>
                  <a:cubicBezTo>
                    <a:pt x="2310930" y="2069782"/>
                    <a:pt x="2319503" y="2058352"/>
                    <a:pt x="2328075" y="2046922"/>
                  </a:cubicBezTo>
                  <a:cubicBezTo>
                    <a:pt x="2338553" y="2028825"/>
                    <a:pt x="2352840" y="2007870"/>
                    <a:pt x="2367128" y="1987867"/>
                  </a:cubicBezTo>
                  <a:cubicBezTo>
                    <a:pt x="2381415" y="1966912"/>
                    <a:pt x="2394750" y="1945957"/>
                    <a:pt x="2402370" y="1927860"/>
                  </a:cubicBezTo>
                  <a:cubicBezTo>
                    <a:pt x="2411895" y="1911667"/>
                    <a:pt x="2423325" y="1900237"/>
                    <a:pt x="2429993" y="1883092"/>
                  </a:cubicBezTo>
                  <a:cubicBezTo>
                    <a:pt x="2438565" y="1868805"/>
                    <a:pt x="2447138" y="1851660"/>
                    <a:pt x="2455710" y="1837372"/>
                  </a:cubicBezTo>
                  <a:cubicBezTo>
                    <a:pt x="2459520" y="1831657"/>
                    <a:pt x="2462378" y="1825942"/>
                    <a:pt x="2465235" y="1820227"/>
                  </a:cubicBezTo>
                  <a:cubicBezTo>
                    <a:pt x="2468093" y="1814512"/>
                    <a:pt x="2469998" y="1808797"/>
                    <a:pt x="2472855" y="1804035"/>
                  </a:cubicBezTo>
                  <a:cubicBezTo>
                    <a:pt x="2477618" y="1793557"/>
                    <a:pt x="2481428" y="1783080"/>
                    <a:pt x="2485238" y="1773555"/>
                  </a:cubicBezTo>
                  <a:cubicBezTo>
                    <a:pt x="2492858" y="1753552"/>
                    <a:pt x="2499525" y="1734502"/>
                    <a:pt x="2511908" y="1715452"/>
                  </a:cubicBezTo>
                  <a:cubicBezTo>
                    <a:pt x="2520480" y="1700212"/>
                    <a:pt x="2518575" y="1688782"/>
                    <a:pt x="2522385" y="1676400"/>
                  </a:cubicBezTo>
                  <a:cubicBezTo>
                    <a:pt x="2532863" y="1650682"/>
                    <a:pt x="2539530" y="1624965"/>
                    <a:pt x="2548103" y="1598295"/>
                  </a:cubicBezTo>
                  <a:cubicBezTo>
                    <a:pt x="2544293" y="1590675"/>
                    <a:pt x="2557628" y="1560195"/>
                    <a:pt x="2559533" y="1537335"/>
                  </a:cubicBezTo>
                  <a:cubicBezTo>
                    <a:pt x="2565248" y="1513522"/>
                    <a:pt x="2570010" y="1488757"/>
                    <a:pt x="2574773" y="1463992"/>
                  </a:cubicBezTo>
                  <a:lnTo>
                    <a:pt x="2578209" y="1451109"/>
                  </a:lnTo>
                  <a:lnTo>
                    <a:pt x="2575725" y="1450657"/>
                  </a:lnTo>
                  <a:cubicBezTo>
                    <a:pt x="2576677" y="1443037"/>
                    <a:pt x="2576677" y="1436370"/>
                    <a:pt x="2576677" y="1426845"/>
                  </a:cubicBezTo>
                  <a:close/>
                  <a:moveTo>
                    <a:pt x="2597632" y="1404937"/>
                  </a:moveTo>
                  <a:lnTo>
                    <a:pt x="2586540" y="1451152"/>
                  </a:lnTo>
                  <a:lnTo>
                    <a:pt x="2586541" y="1451152"/>
                  </a:lnTo>
                  <a:lnTo>
                    <a:pt x="2597633" y="1404938"/>
                  </a:lnTo>
                  <a:close/>
                  <a:moveTo>
                    <a:pt x="2606205" y="1395412"/>
                  </a:moveTo>
                  <a:cubicBezTo>
                    <a:pt x="2604300" y="1399222"/>
                    <a:pt x="2602395" y="1402080"/>
                    <a:pt x="2600490" y="1407795"/>
                  </a:cubicBezTo>
                  <a:lnTo>
                    <a:pt x="2600490" y="1407795"/>
                  </a:lnTo>
                  <a:lnTo>
                    <a:pt x="2599180" y="1433750"/>
                  </a:lnTo>
                  <a:cubicBezTo>
                    <a:pt x="2599062" y="1441132"/>
                    <a:pt x="2599062" y="1448276"/>
                    <a:pt x="2598585" y="1458277"/>
                  </a:cubicBezTo>
                  <a:lnTo>
                    <a:pt x="2589060" y="1487586"/>
                  </a:lnTo>
                  <a:lnTo>
                    <a:pt x="2589060" y="1490934"/>
                  </a:lnTo>
                  <a:lnTo>
                    <a:pt x="2600490" y="1458277"/>
                  </a:lnTo>
                  <a:cubicBezTo>
                    <a:pt x="2601443" y="1438274"/>
                    <a:pt x="2600490" y="1429702"/>
                    <a:pt x="2602395" y="1407794"/>
                  </a:cubicBezTo>
                  <a:lnTo>
                    <a:pt x="2606836" y="1398173"/>
                  </a:lnTo>
                  <a:close/>
                  <a:moveTo>
                    <a:pt x="2565247" y="1354454"/>
                  </a:moveTo>
                  <a:lnTo>
                    <a:pt x="2559005" y="1369208"/>
                  </a:lnTo>
                  <a:lnTo>
                    <a:pt x="2556675" y="1390650"/>
                  </a:lnTo>
                  <a:lnTo>
                    <a:pt x="2553670" y="1380633"/>
                  </a:lnTo>
                  <a:lnTo>
                    <a:pt x="2552571" y="1382047"/>
                  </a:lnTo>
                  <a:lnTo>
                    <a:pt x="2555723" y="1392555"/>
                  </a:lnTo>
                  <a:cubicBezTo>
                    <a:pt x="2554770" y="1397317"/>
                    <a:pt x="2554770" y="1402080"/>
                    <a:pt x="2553818" y="1407795"/>
                  </a:cubicBezTo>
                  <a:cubicBezTo>
                    <a:pt x="2555723" y="1410652"/>
                    <a:pt x="2556675" y="1415415"/>
                    <a:pt x="2557628" y="1420177"/>
                  </a:cubicBezTo>
                  <a:lnTo>
                    <a:pt x="2560581" y="1420013"/>
                  </a:lnTo>
                  <a:lnTo>
                    <a:pt x="2558580" y="1413509"/>
                  </a:lnTo>
                  <a:cubicBezTo>
                    <a:pt x="2559532" y="1407794"/>
                    <a:pt x="2559532" y="1403032"/>
                    <a:pt x="2560485" y="1398269"/>
                  </a:cubicBezTo>
                  <a:cubicBezTo>
                    <a:pt x="2562390" y="1384934"/>
                    <a:pt x="2563342" y="1369694"/>
                    <a:pt x="2565247" y="1354454"/>
                  </a:cubicBezTo>
                  <a:close/>
                  <a:moveTo>
                    <a:pt x="2645258" y="1328737"/>
                  </a:moveTo>
                  <a:cubicBezTo>
                    <a:pt x="2646210" y="1329689"/>
                    <a:pt x="2646210" y="1329689"/>
                    <a:pt x="2647163" y="1329689"/>
                  </a:cubicBezTo>
                  <a:cubicBezTo>
                    <a:pt x="2647163" y="1345882"/>
                    <a:pt x="2646210" y="1359217"/>
                    <a:pt x="2646210" y="1369694"/>
                  </a:cubicBezTo>
                  <a:cubicBezTo>
                    <a:pt x="2646210" y="1380172"/>
                    <a:pt x="2647163" y="1388744"/>
                    <a:pt x="2647163" y="1397317"/>
                  </a:cubicBezTo>
                  <a:cubicBezTo>
                    <a:pt x="2648115" y="1413509"/>
                    <a:pt x="2647163" y="1425892"/>
                    <a:pt x="2644305" y="1447799"/>
                  </a:cubicBezTo>
                  <a:cubicBezTo>
                    <a:pt x="2645258" y="1453514"/>
                    <a:pt x="2643353" y="1463039"/>
                    <a:pt x="2641448" y="1476374"/>
                  </a:cubicBezTo>
                  <a:cubicBezTo>
                    <a:pt x="2638590" y="1488757"/>
                    <a:pt x="2635733" y="1503997"/>
                    <a:pt x="2632875" y="1518284"/>
                  </a:cubicBezTo>
                  <a:cubicBezTo>
                    <a:pt x="2631923" y="1529714"/>
                    <a:pt x="2631923" y="1542097"/>
                    <a:pt x="2630018" y="1553527"/>
                  </a:cubicBezTo>
                  <a:cubicBezTo>
                    <a:pt x="2623350" y="1574482"/>
                    <a:pt x="2622398" y="1591627"/>
                    <a:pt x="2615730" y="1618297"/>
                  </a:cubicBezTo>
                  <a:cubicBezTo>
                    <a:pt x="2610968" y="1637347"/>
                    <a:pt x="2607158" y="1656397"/>
                    <a:pt x="2602395" y="1674494"/>
                  </a:cubicBezTo>
                  <a:cubicBezTo>
                    <a:pt x="2590965" y="1685924"/>
                    <a:pt x="2591918" y="1668779"/>
                    <a:pt x="2578583" y="1684972"/>
                  </a:cubicBezTo>
                  <a:cubicBezTo>
                    <a:pt x="2578583" y="1684019"/>
                    <a:pt x="2579535" y="1680209"/>
                    <a:pt x="2580488" y="1679257"/>
                  </a:cubicBezTo>
                  <a:cubicBezTo>
                    <a:pt x="2581440" y="1664017"/>
                    <a:pt x="2577630" y="1661160"/>
                    <a:pt x="2584298" y="1639252"/>
                  </a:cubicBezTo>
                  <a:cubicBezTo>
                    <a:pt x="2589060" y="1625917"/>
                    <a:pt x="2594775" y="1611630"/>
                    <a:pt x="2598585" y="1597342"/>
                  </a:cubicBezTo>
                  <a:lnTo>
                    <a:pt x="2610015" y="1590675"/>
                  </a:lnTo>
                  <a:lnTo>
                    <a:pt x="2610015" y="1590674"/>
                  </a:lnTo>
                  <a:cubicBezTo>
                    <a:pt x="2618588" y="1552574"/>
                    <a:pt x="2615730" y="1544002"/>
                    <a:pt x="2622398" y="1518284"/>
                  </a:cubicBezTo>
                  <a:cubicBezTo>
                    <a:pt x="2624303" y="1506854"/>
                    <a:pt x="2627160" y="1495424"/>
                    <a:pt x="2629065" y="1483994"/>
                  </a:cubicBezTo>
                  <a:cubicBezTo>
                    <a:pt x="2630970" y="1472564"/>
                    <a:pt x="2632875" y="1460182"/>
                    <a:pt x="2634780" y="1448752"/>
                  </a:cubicBezTo>
                  <a:cubicBezTo>
                    <a:pt x="2636685" y="1437322"/>
                    <a:pt x="2637638" y="1425892"/>
                    <a:pt x="2639543" y="1415414"/>
                  </a:cubicBezTo>
                  <a:cubicBezTo>
                    <a:pt x="2640495" y="1404937"/>
                    <a:pt x="2641448" y="1394459"/>
                    <a:pt x="2641448" y="1383982"/>
                  </a:cubicBezTo>
                  <a:cubicBezTo>
                    <a:pt x="2640495" y="1376362"/>
                    <a:pt x="2641448" y="1366837"/>
                    <a:pt x="2642400" y="1357312"/>
                  </a:cubicBezTo>
                  <a:cubicBezTo>
                    <a:pt x="2643353" y="1352549"/>
                    <a:pt x="2643353" y="1347787"/>
                    <a:pt x="2644305" y="1343024"/>
                  </a:cubicBezTo>
                  <a:cubicBezTo>
                    <a:pt x="2644305" y="1338262"/>
                    <a:pt x="2645258" y="1333499"/>
                    <a:pt x="2645258" y="1328737"/>
                  </a:cubicBezTo>
                  <a:close/>
                  <a:moveTo>
                    <a:pt x="134151" y="887095"/>
                  </a:moveTo>
                  <a:lnTo>
                    <a:pt x="134625" y="887332"/>
                  </a:lnTo>
                  <a:lnTo>
                    <a:pt x="134670" y="887199"/>
                  </a:lnTo>
                  <a:close/>
                  <a:moveTo>
                    <a:pt x="191618" y="750570"/>
                  </a:moveTo>
                  <a:cubicBezTo>
                    <a:pt x="176378" y="775335"/>
                    <a:pt x="173520" y="782955"/>
                    <a:pt x="170663" y="789622"/>
                  </a:cubicBezTo>
                  <a:cubicBezTo>
                    <a:pt x="164948" y="795337"/>
                    <a:pt x="160185" y="801052"/>
                    <a:pt x="153518" y="803910"/>
                  </a:cubicBezTo>
                  <a:lnTo>
                    <a:pt x="153477" y="804822"/>
                  </a:lnTo>
                  <a:lnTo>
                    <a:pt x="151819" y="841286"/>
                  </a:lnTo>
                  <a:lnTo>
                    <a:pt x="151866" y="841199"/>
                  </a:lnTo>
                  <a:lnTo>
                    <a:pt x="153518" y="804862"/>
                  </a:lnTo>
                  <a:cubicBezTo>
                    <a:pt x="159233" y="801052"/>
                    <a:pt x="164948" y="795337"/>
                    <a:pt x="170663" y="790574"/>
                  </a:cubicBezTo>
                  <a:cubicBezTo>
                    <a:pt x="173520" y="783907"/>
                    <a:pt x="177330" y="776287"/>
                    <a:pt x="191618" y="751522"/>
                  </a:cubicBezTo>
                  <a:lnTo>
                    <a:pt x="192332" y="751998"/>
                  </a:lnTo>
                  <a:lnTo>
                    <a:pt x="192689" y="751284"/>
                  </a:lnTo>
                  <a:close/>
                  <a:moveTo>
                    <a:pt x="203047" y="667702"/>
                  </a:moveTo>
                  <a:cubicBezTo>
                    <a:pt x="199237" y="670560"/>
                    <a:pt x="194475" y="673417"/>
                    <a:pt x="189712" y="677227"/>
                  </a:cubicBezTo>
                  <a:cubicBezTo>
                    <a:pt x="183045" y="689610"/>
                    <a:pt x="178282" y="700087"/>
                    <a:pt x="169710" y="719137"/>
                  </a:cubicBezTo>
                  <a:lnTo>
                    <a:pt x="174286" y="722798"/>
                  </a:lnTo>
                  <a:lnTo>
                    <a:pt x="174435" y="722155"/>
                  </a:lnTo>
                  <a:lnTo>
                    <a:pt x="170663" y="719137"/>
                  </a:lnTo>
                  <a:cubicBezTo>
                    <a:pt x="179235" y="700087"/>
                    <a:pt x="183998" y="689609"/>
                    <a:pt x="190665" y="677227"/>
                  </a:cubicBezTo>
                  <a:lnTo>
                    <a:pt x="202473" y="668793"/>
                  </a:lnTo>
                  <a:close/>
                  <a:moveTo>
                    <a:pt x="276390" y="613410"/>
                  </a:moveTo>
                  <a:lnTo>
                    <a:pt x="275187" y="614373"/>
                  </a:lnTo>
                  <a:lnTo>
                    <a:pt x="270080" y="634008"/>
                  </a:lnTo>
                  <a:cubicBezTo>
                    <a:pt x="268770" y="638413"/>
                    <a:pt x="267818" y="641033"/>
                    <a:pt x="266865" y="643890"/>
                  </a:cubicBezTo>
                  <a:cubicBezTo>
                    <a:pt x="230670" y="692467"/>
                    <a:pt x="209715" y="757237"/>
                    <a:pt x="179235" y="803910"/>
                  </a:cubicBezTo>
                  <a:cubicBezTo>
                    <a:pt x="175425" y="816292"/>
                    <a:pt x="171615" y="829627"/>
                    <a:pt x="166852" y="842962"/>
                  </a:cubicBezTo>
                  <a:cubicBezTo>
                    <a:pt x="162090" y="856297"/>
                    <a:pt x="159232" y="869632"/>
                    <a:pt x="155422" y="882967"/>
                  </a:cubicBezTo>
                  <a:cubicBezTo>
                    <a:pt x="145897" y="911542"/>
                    <a:pt x="131610" y="942022"/>
                    <a:pt x="130657" y="966787"/>
                  </a:cubicBezTo>
                  <a:cubicBezTo>
                    <a:pt x="124942" y="985837"/>
                    <a:pt x="119227" y="1004887"/>
                    <a:pt x="114465" y="1023937"/>
                  </a:cubicBezTo>
                  <a:cubicBezTo>
                    <a:pt x="111607" y="1038225"/>
                    <a:pt x="109702" y="1052512"/>
                    <a:pt x="106845" y="1066800"/>
                  </a:cubicBezTo>
                  <a:lnTo>
                    <a:pt x="103035" y="1088707"/>
                  </a:lnTo>
                  <a:cubicBezTo>
                    <a:pt x="102082" y="1096327"/>
                    <a:pt x="101130" y="1102995"/>
                    <a:pt x="100177" y="1110615"/>
                  </a:cubicBezTo>
                  <a:cubicBezTo>
                    <a:pt x="97320" y="1130617"/>
                    <a:pt x="93510" y="1149667"/>
                    <a:pt x="91605" y="1169670"/>
                  </a:cubicBezTo>
                  <a:cubicBezTo>
                    <a:pt x="90652" y="1182052"/>
                    <a:pt x="89700" y="1192530"/>
                    <a:pt x="88747" y="1205865"/>
                  </a:cubicBezTo>
                  <a:cubicBezTo>
                    <a:pt x="89700" y="1215390"/>
                    <a:pt x="91605" y="1224915"/>
                    <a:pt x="93510" y="1243965"/>
                  </a:cubicBezTo>
                  <a:lnTo>
                    <a:pt x="95742" y="1223205"/>
                  </a:lnTo>
                  <a:lnTo>
                    <a:pt x="95415" y="1216342"/>
                  </a:lnTo>
                  <a:cubicBezTo>
                    <a:pt x="96367" y="1203007"/>
                    <a:pt x="98272" y="1188719"/>
                    <a:pt x="99225" y="1176337"/>
                  </a:cubicBezTo>
                  <a:cubicBezTo>
                    <a:pt x="101130" y="1156334"/>
                    <a:pt x="104940" y="1137284"/>
                    <a:pt x="107797" y="1117282"/>
                  </a:cubicBezTo>
                  <a:lnTo>
                    <a:pt x="114596" y="1109123"/>
                  </a:lnTo>
                  <a:lnTo>
                    <a:pt x="124469" y="1043051"/>
                  </a:lnTo>
                  <a:lnTo>
                    <a:pt x="123990" y="1031557"/>
                  </a:lnTo>
                  <a:lnTo>
                    <a:pt x="133400" y="1004581"/>
                  </a:lnTo>
                  <a:lnTo>
                    <a:pt x="138999" y="981931"/>
                  </a:lnTo>
                  <a:lnTo>
                    <a:pt x="137325" y="985837"/>
                  </a:lnTo>
                  <a:cubicBezTo>
                    <a:pt x="135420" y="984885"/>
                    <a:pt x="133515" y="983932"/>
                    <a:pt x="131610" y="983932"/>
                  </a:cubicBezTo>
                  <a:cubicBezTo>
                    <a:pt x="126847" y="996315"/>
                    <a:pt x="122085" y="1010602"/>
                    <a:pt x="117322" y="1024890"/>
                  </a:cubicBezTo>
                  <a:cubicBezTo>
                    <a:pt x="117322" y="1031557"/>
                    <a:pt x="117322" y="1039177"/>
                    <a:pt x="118275" y="1047750"/>
                  </a:cubicBezTo>
                  <a:cubicBezTo>
                    <a:pt x="115417" y="1062990"/>
                    <a:pt x="113512" y="1076325"/>
                    <a:pt x="111607" y="1091565"/>
                  </a:cubicBezTo>
                  <a:cubicBezTo>
                    <a:pt x="111607" y="1093470"/>
                    <a:pt x="110655" y="1096327"/>
                    <a:pt x="110655" y="1099185"/>
                  </a:cubicBezTo>
                  <a:cubicBezTo>
                    <a:pt x="106845" y="1102995"/>
                    <a:pt x="104940" y="1106805"/>
                    <a:pt x="101130" y="1110615"/>
                  </a:cubicBezTo>
                  <a:cubicBezTo>
                    <a:pt x="102082" y="1102995"/>
                    <a:pt x="103035" y="1096327"/>
                    <a:pt x="103987" y="1088707"/>
                  </a:cubicBezTo>
                  <a:lnTo>
                    <a:pt x="107797" y="1066800"/>
                  </a:lnTo>
                  <a:cubicBezTo>
                    <a:pt x="110655" y="1052512"/>
                    <a:pt x="112560" y="1038225"/>
                    <a:pt x="115417" y="1023937"/>
                  </a:cubicBezTo>
                  <a:cubicBezTo>
                    <a:pt x="121132" y="1004887"/>
                    <a:pt x="126847" y="985837"/>
                    <a:pt x="131610" y="966787"/>
                  </a:cubicBezTo>
                  <a:cubicBezTo>
                    <a:pt x="132562" y="942022"/>
                    <a:pt x="146850" y="912495"/>
                    <a:pt x="156375" y="882967"/>
                  </a:cubicBezTo>
                  <a:cubicBezTo>
                    <a:pt x="160185" y="869632"/>
                    <a:pt x="163042" y="856297"/>
                    <a:pt x="167805" y="842962"/>
                  </a:cubicBezTo>
                  <a:cubicBezTo>
                    <a:pt x="171615" y="829627"/>
                    <a:pt x="176377" y="817245"/>
                    <a:pt x="180187" y="803910"/>
                  </a:cubicBezTo>
                  <a:cubicBezTo>
                    <a:pt x="210667" y="757237"/>
                    <a:pt x="230670" y="692467"/>
                    <a:pt x="267817" y="643890"/>
                  </a:cubicBezTo>
                  <a:cubicBezTo>
                    <a:pt x="269722" y="637222"/>
                    <a:pt x="271627" y="633412"/>
                    <a:pt x="276390" y="613410"/>
                  </a:cubicBezTo>
                  <a:close/>
                  <a:moveTo>
                    <a:pt x="293536" y="518160"/>
                  </a:moveTo>
                  <a:lnTo>
                    <a:pt x="293535" y="518160"/>
                  </a:lnTo>
                  <a:lnTo>
                    <a:pt x="298297" y="521970"/>
                  </a:lnTo>
                  <a:lnTo>
                    <a:pt x="298297" y="521969"/>
                  </a:lnTo>
                  <a:close/>
                  <a:moveTo>
                    <a:pt x="465169" y="382550"/>
                  </a:moveTo>
                  <a:lnTo>
                    <a:pt x="464986" y="382696"/>
                  </a:lnTo>
                  <a:lnTo>
                    <a:pt x="464431" y="383323"/>
                  </a:lnTo>
                  <a:lnTo>
                    <a:pt x="456650" y="391477"/>
                  </a:lnTo>
                  <a:lnTo>
                    <a:pt x="454683" y="394339"/>
                  </a:lnTo>
                  <a:lnTo>
                    <a:pt x="453399" y="395790"/>
                  </a:lnTo>
                  <a:cubicBezTo>
                    <a:pt x="451546" y="398815"/>
                    <a:pt x="450698" y="401003"/>
                    <a:pt x="447840" y="403860"/>
                  </a:cubicBezTo>
                  <a:cubicBezTo>
                    <a:pt x="428790" y="425767"/>
                    <a:pt x="408788" y="447675"/>
                    <a:pt x="389738" y="472440"/>
                  </a:cubicBezTo>
                  <a:cubicBezTo>
                    <a:pt x="384023" y="479107"/>
                    <a:pt x="378308" y="484822"/>
                    <a:pt x="373545" y="491490"/>
                  </a:cubicBezTo>
                  <a:cubicBezTo>
                    <a:pt x="367830" y="498157"/>
                    <a:pt x="363068" y="504825"/>
                    <a:pt x="357353" y="511492"/>
                  </a:cubicBezTo>
                  <a:lnTo>
                    <a:pt x="285782" y="590597"/>
                  </a:lnTo>
                  <a:lnTo>
                    <a:pt x="358305" y="510540"/>
                  </a:lnTo>
                  <a:cubicBezTo>
                    <a:pt x="364020" y="503872"/>
                    <a:pt x="368782" y="497205"/>
                    <a:pt x="374497" y="490537"/>
                  </a:cubicBezTo>
                  <a:cubicBezTo>
                    <a:pt x="380212" y="483870"/>
                    <a:pt x="385927" y="478155"/>
                    <a:pt x="390690" y="471487"/>
                  </a:cubicBezTo>
                  <a:cubicBezTo>
                    <a:pt x="409740" y="446722"/>
                    <a:pt x="429742" y="425767"/>
                    <a:pt x="448792" y="402907"/>
                  </a:cubicBezTo>
                  <a:lnTo>
                    <a:pt x="454683" y="394339"/>
                  </a:lnTo>
                  <a:lnTo>
                    <a:pt x="464431" y="383323"/>
                  </a:lnTo>
                  <a:close/>
                  <a:moveTo>
                    <a:pt x="489348" y="316869"/>
                  </a:moveTo>
                  <a:cubicBezTo>
                    <a:pt x="487763" y="316669"/>
                    <a:pt x="484470" y="318175"/>
                    <a:pt x="481127" y="319733"/>
                  </a:cubicBezTo>
                  <a:lnTo>
                    <a:pt x="475013" y="322003"/>
                  </a:lnTo>
                  <a:lnTo>
                    <a:pt x="473558" y="323849"/>
                  </a:lnTo>
                  <a:cubicBezTo>
                    <a:pt x="469748" y="326707"/>
                    <a:pt x="465938" y="329564"/>
                    <a:pt x="463080" y="333374"/>
                  </a:cubicBezTo>
                  <a:cubicBezTo>
                    <a:pt x="453555" y="339089"/>
                    <a:pt x="445935" y="343852"/>
                    <a:pt x="436410" y="350519"/>
                  </a:cubicBezTo>
                  <a:lnTo>
                    <a:pt x="418313" y="370522"/>
                  </a:lnTo>
                  <a:lnTo>
                    <a:pt x="401168" y="390524"/>
                  </a:lnTo>
                  <a:cubicBezTo>
                    <a:pt x="397358" y="393382"/>
                    <a:pt x="394500" y="396239"/>
                    <a:pt x="389738" y="401002"/>
                  </a:cubicBezTo>
                  <a:lnTo>
                    <a:pt x="389349" y="400516"/>
                  </a:lnTo>
                  <a:lnTo>
                    <a:pt x="378546" y="413504"/>
                  </a:lnTo>
                  <a:cubicBezTo>
                    <a:pt x="374736" y="418862"/>
                    <a:pt x="369735" y="425768"/>
                    <a:pt x="360210" y="436245"/>
                  </a:cubicBezTo>
                  <a:lnTo>
                    <a:pt x="330683" y="468630"/>
                  </a:lnTo>
                  <a:lnTo>
                    <a:pt x="335445" y="474344"/>
                  </a:lnTo>
                  <a:lnTo>
                    <a:pt x="335536" y="474264"/>
                  </a:lnTo>
                  <a:lnTo>
                    <a:pt x="331635" y="469582"/>
                  </a:lnTo>
                  <a:cubicBezTo>
                    <a:pt x="341160" y="459105"/>
                    <a:pt x="352590" y="447675"/>
                    <a:pt x="361162" y="437197"/>
                  </a:cubicBezTo>
                  <a:cubicBezTo>
                    <a:pt x="380212" y="416242"/>
                    <a:pt x="381165" y="409575"/>
                    <a:pt x="390690" y="401002"/>
                  </a:cubicBezTo>
                  <a:cubicBezTo>
                    <a:pt x="395452" y="396240"/>
                    <a:pt x="399262" y="393382"/>
                    <a:pt x="402120" y="390525"/>
                  </a:cubicBezTo>
                  <a:lnTo>
                    <a:pt x="419265" y="370522"/>
                  </a:lnTo>
                  <a:lnTo>
                    <a:pt x="437362" y="350520"/>
                  </a:lnTo>
                  <a:cubicBezTo>
                    <a:pt x="446887" y="344805"/>
                    <a:pt x="454507" y="340042"/>
                    <a:pt x="464032" y="333375"/>
                  </a:cubicBezTo>
                  <a:cubicBezTo>
                    <a:pt x="467842" y="330517"/>
                    <a:pt x="471652" y="326707"/>
                    <a:pt x="474510" y="323850"/>
                  </a:cubicBezTo>
                  <a:cubicBezTo>
                    <a:pt x="476415" y="324326"/>
                    <a:pt x="481654" y="321469"/>
                    <a:pt x="485940" y="319564"/>
                  </a:cubicBezTo>
                  <a:lnTo>
                    <a:pt x="489548" y="318444"/>
                  </a:lnTo>
                  <a:close/>
                  <a:moveTo>
                    <a:pt x="1868970" y="144780"/>
                  </a:moveTo>
                  <a:cubicBezTo>
                    <a:pt x="1890877" y="153352"/>
                    <a:pt x="1906117" y="160020"/>
                    <a:pt x="1917547" y="166687"/>
                  </a:cubicBezTo>
                  <a:cubicBezTo>
                    <a:pt x="1928977" y="172402"/>
                    <a:pt x="1935645" y="178117"/>
                    <a:pt x="1938502" y="183832"/>
                  </a:cubicBezTo>
                  <a:cubicBezTo>
                    <a:pt x="1920405" y="174307"/>
                    <a:pt x="1904212" y="167640"/>
                    <a:pt x="1891830" y="160972"/>
                  </a:cubicBezTo>
                  <a:cubicBezTo>
                    <a:pt x="1879447" y="154305"/>
                    <a:pt x="1871827" y="148590"/>
                    <a:pt x="1868970" y="144780"/>
                  </a:cubicBezTo>
                  <a:close/>
                  <a:moveTo>
                    <a:pt x="1710855" y="75247"/>
                  </a:moveTo>
                  <a:cubicBezTo>
                    <a:pt x="1719427" y="75247"/>
                    <a:pt x="1733715" y="78104"/>
                    <a:pt x="1748955" y="83819"/>
                  </a:cubicBezTo>
                  <a:cubicBezTo>
                    <a:pt x="1765147" y="90487"/>
                    <a:pt x="1783245" y="100012"/>
                    <a:pt x="1802295" y="110489"/>
                  </a:cubicBezTo>
                  <a:cubicBezTo>
                    <a:pt x="1750860" y="94297"/>
                    <a:pt x="1716570" y="83819"/>
                    <a:pt x="1710855" y="75247"/>
                  </a:cubicBezTo>
                  <a:close/>
                  <a:moveTo>
                    <a:pt x="1137451" y="68937"/>
                  </a:moveTo>
                  <a:cubicBezTo>
                    <a:pt x="1133641" y="68580"/>
                    <a:pt x="1127926" y="69056"/>
                    <a:pt x="1117448" y="71437"/>
                  </a:cubicBezTo>
                  <a:cubicBezTo>
                    <a:pt x="1104113" y="73342"/>
                    <a:pt x="1088873" y="75247"/>
                    <a:pt x="1074585" y="77152"/>
                  </a:cubicBezTo>
                  <a:cubicBezTo>
                    <a:pt x="1061250" y="80010"/>
                    <a:pt x="1046010" y="83820"/>
                    <a:pt x="1032675" y="86677"/>
                  </a:cubicBezTo>
                  <a:cubicBezTo>
                    <a:pt x="1026960" y="88582"/>
                    <a:pt x="1021245" y="90487"/>
                    <a:pt x="1014578" y="92392"/>
                  </a:cubicBezTo>
                  <a:cubicBezTo>
                    <a:pt x="1007910" y="94297"/>
                    <a:pt x="1001243" y="96202"/>
                    <a:pt x="993623" y="98107"/>
                  </a:cubicBezTo>
                  <a:lnTo>
                    <a:pt x="947769" y="107115"/>
                  </a:lnTo>
                  <a:lnTo>
                    <a:pt x="939330" y="110490"/>
                  </a:lnTo>
                  <a:cubicBezTo>
                    <a:pt x="920280" y="117157"/>
                    <a:pt x="900278" y="122872"/>
                    <a:pt x="881228" y="130492"/>
                  </a:cubicBezTo>
                  <a:cubicBezTo>
                    <a:pt x="862178" y="138112"/>
                    <a:pt x="843128" y="144780"/>
                    <a:pt x="824078" y="153352"/>
                  </a:cubicBezTo>
                  <a:cubicBezTo>
                    <a:pt x="809790" y="160020"/>
                    <a:pt x="796455" y="165735"/>
                    <a:pt x="784073" y="171450"/>
                  </a:cubicBezTo>
                  <a:cubicBezTo>
                    <a:pt x="775500" y="173355"/>
                    <a:pt x="765975" y="178117"/>
                    <a:pt x="757403" y="181927"/>
                  </a:cubicBezTo>
                  <a:cubicBezTo>
                    <a:pt x="734543" y="190500"/>
                    <a:pt x="713588" y="201930"/>
                    <a:pt x="691680" y="212407"/>
                  </a:cubicBezTo>
                  <a:cubicBezTo>
                    <a:pt x="681203" y="218122"/>
                    <a:pt x="670725" y="225742"/>
                    <a:pt x="660248" y="232410"/>
                  </a:cubicBezTo>
                  <a:cubicBezTo>
                    <a:pt x="649770" y="239077"/>
                    <a:pt x="639293" y="245745"/>
                    <a:pt x="629768" y="252412"/>
                  </a:cubicBezTo>
                  <a:cubicBezTo>
                    <a:pt x="618338" y="263842"/>
                    <a:pt x="597383" y="280035"/>
                    <a:pt x="581190" y="288607"/>
                  </a:cubicBezTo>
                  <a:cubicBezTo>
                    <a:pt x="565950" y="300037"/>
                    <a:pt x="550710" y="312420"/>
                    <a:pt x="535470" y="324802"/>
                  </a:cubicBezTo>
                  <a:lnTo>
                    <a:pt x="491713" y="362974"/>
                  </a:lnTo>
                  <a:lnTo>
                    <a:pt x="495465" y="367665"/>
                  </a:lnTo>
                  <a:cubicBezTo>
                    <a:pt x="497370" y="366713"/>
                    <a:pt x="500763" y="364272"/>
                    <a:pt x="504752" y="361295"/>
                  </a:cubicBezTo>
                  <a:lnTo>
                    <a:pt x="512656" y="355403"/>
                  </a:lnTo>
                  <a:lnTo>
                    <a:pt x="541185" y="330517"/>
                  </a:lnTo>
                  <a:cubicBezTo>
                    <a:pt x="556425" y="318134"/>
                    <a:pt x="571665" y="306704"/>
                    <a:pt x="586905" y="294322"/>
                  </a:cubicBezTo>
                  <a:cubicBezTo>
                    <a:pt x="603097" y="285749"/>
                    <a:pt x="623100" y="269557"/>
                    <a:pt x="635482" y="258127"/>
                  </a:cubicBezTo>
                  <a:cubicBezTo>
                    <a:pt x="645960" y="251459"/>
                    <a:pt x="655485" y="244792"/>
                    <a:pt x="665962" y="238124"/>
                  </a:cubicBezTo>
                  <a:cubicBezTo>
                    <a:pt x="676440" y="231457"/>
                    <a:pt x="685965" y="224789"/>
                    <a:pt x="697395" y="218122"/>
                  </a:cubicBezTo>
                  <a:cubicBezTo>
                    <a:pt x="719302" y="207644"/>
                    <a:pt x="741210" y="196214"/>
                    <a:pt x="763117" y="187642"/>
                  </a:cubicBezTo>
                  <a:cubicBezTo>
                    <a:pt x="771690" y="183832"/>
                    <a:pt x="781215" y="179069"/>
                    <a:pt x="788835" y="174307"/>
                  </a:cubicBezTo>
                  <a:cubicBezTo>
                    <a:pt x="801217" y="168592"/>
                    <a:pt x="815505" y="162877"/>
                    <a:pt x="828840" y="156209"/>
                  </a:cubicBezTo>
                  <a:cubicBezTo>
                    <a:pt x="847890" y="147637"/>
                    <a:pt x="866940" y="140969"/>
                    <a:pt x="885990" y="133349"/>
                  </a:cubicBezTo>
                  <a:cubicBezTo>
                    <a:pt x="905040" y="125729"/>
                    <a:pt x="925042" y="120014"/>
                    <a:pt x="944092" y="113347"/>
                  </a:cubicBezTo>
                  <a:lnTo>
                    <a:pt x="968499" y="108553"/>
                  </a:lnTo>
                  <a:lnTo>
                    <a:pt x="980289" y="104524"/>
                  </a:lnTo>
                  <a:lnTo>
                    <a:pt x="1140765" y="69904"/>
                  </a:lnTo>
                  <a:close/>
                  <a:moveTo>
                    <a:pt x="1478087" y="48458"/>
                  </a:moveTo>
                  <a:cubicBezTo>
                    <a:pt x="1484636" y="48815"/>
                    <a:pt x="1491780" y="49530"/>
                    <a:pt x="1498447" y="50482"/>
                  </a:cubicBezTo>
                  <a:cubicBezTo>
                    <a:pt x="1511782" y="52387"/>
                    <a:pt x="1523212" y="56197"/>
                    <a:pt x="1526070" y="60007"/>
                  </a:cubicBezTo>
                  <a:cubicBezTo>
                    <a:pt x="1520355" y="59055"/>
                    <a:pt x="1514640" y="58102"/>
                    <a:pt x="1505115" y="57150"/>
                  </a:cubicBezTo>
                  <a:cubicBezTo>
                    <a:pt x="1495590" y="56197"/>
                    <a:pt x="1482255" y="53340"/>
                    <a:pt x="1461300" y="48577"/>
                  </a:cubicBezTo>
                  <a:cubicBezTo>
                    <a:pt x="1465586" y="48101"/>
                    <a:pt x="1471539" y="48101"/>
                    <a:pt x="1478087" y="48458"/>
                  </a:cubicBezTo>
                  <a:close/>
                  <a:moveTo>
                    <a:pt x="1588935" y="40957"/>
                  </a:moveTo>
                  <a:cubicBezTo>
                    <a:pt x="1602270" y="41909"/>
                    <a:pt x="1614652" y="42862"/>
                    <a:pt x="1627987" y="43814"/>
                  </a:cubicBezTo>
                  <a:cubicBezTo>
                    <a:pt x="1644180" y="48577"/>
                    <a:pt x="1659420" y="56197"/>
                    <a:pt x="1675612" y="62864"/>
                  </a:cubicBezTo>
                  <a:cubicBezTo>
                    <a:pt x="1652752" y="60007"/>
                    <a:pt x="1631797" y="55244"/>
                    <a:pt x="1616557" y="52387"/>
                  </a:cubicBezTo>
                  <a:cubicBezTo>
                    <a:pt x="1601317" y="48577"/>
                    <a:pt x="1590840" y="44767"/>
                    <a:pt x="1588935" y="40957"/>
                  </a:cubicBezTo>
                  <a:close/>
                  <a:moveTo>
                    <a:pt x="1270324" y="40719"/>
                  </a:moveTo>
                  <a:cubicBezTo>
                    <a:pt x="1233652" y="40957"/>
                    <a:pt x="1196981" y="42862"/>
                    <a:pt x="1160310" y="46672"/>
                  </a:cubicBezTo>
                  <a:cubicBezTo>
                    <a:pt x="1135545" y="47624"/>
                    <a:pt x="1109827" y="52387"/>
                    <a:pt x="1084110" y="57149"/>
                  </a:cubicBezTo>
                  <a:cubicBezTo>
                    <a:pt x="1071727" y="59054"/>
                    <a:pt x="1059345" y="62864"/>
                    <a:pt x="1047915" y="66674"/>
                  </a:cubicBezTo>
                  <a:cubicBezTo>
                    <a:pt x="1036485" y="70484"/>
                    <a:pt x="1026007" y="74294"/>
                    <a:pt x="1016482" y="78104"/>
                  </a:cubicBezTo>
                  <a:cubicBezTo>
                    <a:pt x="1001242" y="80009"/>
                    <a:pt x="987907" y="81914"/>
                    <a:pt x="972667" y="83819"/>
                  </a:cubicBezTo>
                  <a:cubicBezTo>
                    <a:pt x="914565" y="101917"/>
                    <a:pt x="859320" y="123824"/>
                    <a:pt x="806932" y="147637"/>
                  </a:cubicBezTo>
                  <a:cubicBezTo>
                    <a:pt x="786930" y="155257"/>
                    <a:pt x="765975" y="165734"/>
                    <a:pt x="746925" y="174307"/>
                  </a:cubicBezTo>
                  <a:cubicBezTo>
                    <a:pt x="741210" y="176212"/>
                    <a:pt x="734542" y="179069"/>
                    <a:pt x="728827" y="180974"/>
                  </a:cubicBezTo>
                  <a:cubicBezTo>
                    <a:pt x="723112" y="183832"/>
                    <a:pt x="717397" y="186689"/>
                    <a:pt x="712635" y="189547"/>
                  </a:cubicBezTo>
                  <a:cubicBezTo>
                    <a:pt x="702157" y="195262"/>
                    <a:pt x="691680" y="200977"/>
                    <a:pt x="682155" y="205739"/>
                  </a:cubicBezTo>
                  <a:cubicBezTo>
                    <a:pt x="663105" y="216217"/>
                    <a:pt x="647865" y="225742"/>
                    <a:pt x="634530" y="230504"/>
                  </a:cubicBezTo>
                  <a:cubicBezTo>
                    <a:pt x="619290" y="239077"/>
                    <a:pt x="610717" y="248602"/>
                    <a:pt x="598335" y="259079"/>
                  </a:cubicBezTo>
                  <a:cubicBezTo>
                    <a:pt x="555472" y="283844"/>
                    <a:pt x="517372" y="318134"/>
                    <a:pt x="493560" y="340994"/>
                  </a:cubicBezTo>
                  <a:lnTo>
                    <a:pt x="471664" y="360034"/>
                  </a:lnTo>
                  <a:lnTo>
                    <a:pt x="450243" y="379593"/>
                  </a:lnTo>
                  <a:lnTo>
                    <a:pt x="450697" y="380047"/>
                  </a:lnTo>
                  <a:cubicBezTo>
                    <a:pt x="388785" y="439102"/>
                    <a:pt x="334492" y="503872"/>
                    <a:pt x="285915" y="573404"/>
                  </a:cubicBezTo>
                  <a:cubicBezTo>
                    <a:pt x="271627" y="593407"/>
                    <a:pt x="260197" y="607694"/>
                    <a:pt x="252577" y="619124"/>
                  </a:cubicBezTo>
                  <a:cubicBezTo>
                    <a:pt x="244957" y="630554"/>
                    <a:pt x="240195" y="639127"/>
                    <a:pt x="237337" y="646747"/>
                  </a:cubicBezTo>
                  <a:cubicBezTo>
                    <a:pt x="232575" y="655319"/>
                    <a:pt x="226860" y="663892"/>
                    <a:pt x="222097" y="672464"/>
                  </a:cubicBezTo>
                  <a:cubicBezTo>
                    <a:pt x="212572" y="690562"/>
                    <a:pt x="203047" y="708659"/>
                    <a:pt x="193522" y="725804"/>
                  </a:cubicBezTo>
                  <a:lnTo>
                    <a:pt x="162439" y="774784"/>
                  </a:lnTo>
                  <a:lnTo>
                    <a:pt x="162090" y="776287"/>
                  </a:lnTo>
                  <a:cubicBezTo>
                    <a:pt x="158280" y="784860"/>
                    <a:pt x="155422" y="795337"/>
                    <a:pt x="151612" y="804862"/>
                  </a:cubicBezTo>
                  <a:cubicBezTo>
                    <a:pt x="148755" y="810577"/>
                    <a:pt x="146850" y="814387"/>
                    <a:pt x="143992" y="818197"/>
                  </a:cubicBezTo>
                  <a:lnTo>
                    <a:pt x="142087" y="820102"/>
                  </a:lnTo>
                  <a:lnTo>
                    <a:pt x="133634" y="848201"/>
                  </a:lnTo>
                  <a:cubicBezTo>
                    <a:pt x="132086" y="855345"/>
                    <a:pt x="131610" y="860584"/>
                    <a:pt x="131610" y="864870"/>
                  </a:cubicBezTo>
                  <a:cubicBezTo>
                    <a:pt x="131610" y="873442"/>
                    <a:pt x="132562" y="879157"/>
                    <a:pt x="129705" y="888682"/>
                  </a:cubicBezTo>
                  <a:cubicBezTo>
                    <a:pt x="124942" y="902017"/>
                    <a:pt x="121132" y="914400"/>
                    <a:pt x="116370" y="927735"/>
                  </a:cubicBezTo>
                  <a:cubicBezTo>
                    <a:pt x="112560" y="941070"/>
                    <a:pt x="107797" y="953452"/>
                    <a:pt x="103987" y="966787"/>
                  </a:cubicBezTo>
                  <a:cubicBezTo>
                    <a:pt x="99225" y="986790"/>
                    <a:pt x="95415" y="1004887"/>
                    <a:pt x="90652" y="1023937"/>
                  </a:cubicBezTo>
                  <a:cubicBezTo>
                    <a:pt x="87795" y="1042035"/>
                    <a:pt x="85890" y="1059180"/>
                    <a:pt x="83032" y="1076325"/>
                  </a:cubicBezTo>
                  <a:cubicBezTo>
                    <a:pt x="80175" y="1093470"/>
                    <a:pt x="79222" y="1111567"/>
                    <a:pt x="78270" y="1128712"/>
                  </a:cubicBezTo>
                  <a:cubicBezTo>
                    <a:pt x="81127" y="1115377"/>
                    <a:pt x="83032" y="1102995"/>
                    <a:pt x="84937" y="1092517"/>
                  </a:cubicBezTo>
                  <a:lnTo>
                    <a:pt x="85555" y="1089530"/>
                  </a:lnTo>
                  <a:lnTo>
                    <a:pt x="86842" y="1075372"/>
                  </a:lnTo>
                  <a:cubicBezTo>
                    <a:pt x="89700" y="1058227"/>
                    <a:pt x="91605" y="1040130"/>
                    <a:pt x="94462" y="1022985"/>
                  </a:cubicBezTo>
                  <a:lnTo>
                    <a:pt x="96848" y="1023781"/>
                  </a:lnTo>
                  <a:lnTo>
                    <a:pt x="97055" y="1022896"/>
                  </a:lnTo>
                  <a:lnTo>
                    <a:pt x="94463" y="1022032"/>
                  </a:lnTo>
                  <a:cubicBezTo>
                    <a:pt x="99225" y="1002029"/>
                    <a:pt x="103035" y="983932"/>
                    <a:pt x="107798" y="964882"/>
                  </a:cubicBezTo>
                  <a:cubicBezTo>
                    <a:pt x="111608" y="951547"/>
                    <a:pt x="115418" y="938212"/>
                    <a:pt x="120180" y="925829"/>
                  </a:cubicBezTo>
                  <a:lnTo>
                    <a:pt x="133454" y="886956"/>
                  </a:lnTo>
                  <a:lnTo>
                    <a:pt x="132563" y="886777"/>
                  </a:lnTo>
                  <a:cubicBezTo>
                    <a:pt x="135420" y="877252"/>
                    <a:pt x="134468" y="871537"/>
                    <a:pt x="134468" y="862965"/>
                  </a:cubicBezTo>
                  <a:cubicBezTo>
                    <a:pt x="134468" y="854392"/>
                    <a:pt x="135420" y="842010"/>
                    <a:pt x="144945" y="818197"/>
                  </a:cubicBezTo>
                  <a:cubicBezTo>
                    <a:pt x="146850" y="814387"/>
                    <a:pt x="148755" y="809625"/>
                    <a:pt x="152565" y="804862"/>
                  </a:cubicBezTo>
                  <a:lnTo>
                    <a:pt x="152821" y="804166"/>
                  </a:lnTo>
                  <a:lnTo>
                    <a:pt x="163043" y="776287"/>
                  </a:lnTo>
                  <a:cubicBezTo>
                    <a:pt x="173520" y="759142"/>
                    <a:pt x="183045" y="742950"/>
                    <a:pt x="194475" y="726757"/>
                  </a:cubicBezTo>
                  <a:cubicBezTo>
                    <a:pt x="204000" y="708660"/>
                    <a:pt x="212573" y="690562"/>
                    <a:pt x="223050" y="673417"/>
                  </a:cubicBezTo>
                  <a:cubicBezTo>
                    <a:pt x="227813" y="665797"/>
                    <a:pt x="233528" y="656272"/>
                    <a:pt x="238290" y="647700"/>
                  </a:cubicBezTo>
                  <a:cubicBezTo>
                    <a:pt x="241148" y="640080"/>
                    <a:pt x="245910" y="631507"/>
                    <a:pt x="253530" y="620077"/>
                  </a:cubicBezTo>
                  <a:cubicBezTo>
                    <a:pt x="261150" y="608647"/>
                    <a:pt x="272580" y="594360"/>
                    <a:pt x="286868" y="574357"/>
                  </a:cubicBezTo>
                  <a:cubicBezTo>
                    <a:pt x="335445" y="503872"/>
                    <a:pt x="389738" y="440055"/>
                    <a:pt x="451650" y="381000"/>
                  </a:cubicBezTo>
                  <a:cubicBezTo>
                    <a:pt x="466890" y="367665"/>
                    <a:pt x="479273" y="354330"/>
                    <a:pt x="495465" y="340995"/>
                  </a:cubicBezTo>
                  <a:cubicBezTo>
                    <a:pt x="519278" y="318135"/>
                    <a:pt x="557378" y="283845"/>
                    <a:pt x="600240" y="259080"/>
                  </a:cubicBezTo>
                  <a:cubicBezTo>
                    <a:pt x="612623" y="249555"/>
                    <a:pt x="621195" y="239077"/>
                    <a:pt x="636435" y="230505"/>
                  </a:cubicBezTo>
                  <a:cubicBezTo>
                    <a:pt x="649770" y="225742"/>
                    <a:pt x="665010" y="216217"/>
                    <a:pt x="684060" y="205740"/>
                  </a:cubicBezTo>
                  <a:cubicBezTo>
                    <a:pt x="693585" y="200977"/>
                    <a:pt x="704063" y="195262"/>
                    <a:pt x="714540" y="189547"/>
                  </a:cubicBezTo>
                  <a:cubicBezTo>
                    <a:pt x="720255" y="186690"/>
                    <a:pt x="725018" y="183832"/>
                    <a:pt x="730733" y="180975"/>
                  </a:cubicBezTo>
                  <a:cubicBezTo>
                    <a:pt x="736448" y="178117"/>
                    <a:pt x="742163" y="176212"/>
                    <a:pt x="748830" y="174307"/>
                  </a:cubicBezTo>
                  <a:cubicBezTo>
                    <a:pt x="767880" y="164782"/>
                    <a:pt x="788835" y="155257"/>
                    <a:pt x="808838" y="147637"/>
                  </a:cubicBezTo>
                  <a:cubicBezTo>
                    <a:pt x="860273" y="123825"/>
                    <a:pt x="916470" y="101917"/>
                    <a:pt x="974573" y="83820"/>
                  </a:cubicBezTo>
                  <a:cubicBezTo>
                    <a:pt x="989813" y="81915"/>
                    <a:pt x="1003148" y="80010"/>
                    <a:pt x="1018388" y="78105"/>
                  </a:cubicBezTo>
                  <a:cubicBezTo>
                    <a:pt x="1027913" y="74295"/>
                    <a:pt x="1038390" y="70485"/>
                    <a:pt x="1049820" y="66675"/>
                  </a:cubicBezTo>
                  <a:cubicBezTo>
                    <a:pt x="1061250" y="62865"/>
                    <a:pt x="1073633" y="59055"/>
                    <a:pt x="1086015" y="57150"/>
                  </a:cubicBezTo>
                  <a:cubicBezTo>
                    <a:pt x="1111733" y="52387"/>
                    <a:pt x="1138403" y="47625"/>
                    <a:pt x="1162215" y="46672"/>
                  </a:cubicBezTo>
                  <a:cubicBezTo>
                    <a:pt x="1198887" y="43338"/>
                    <a:pt x="1235558" y="41433"/>
                    <a:pt x="1272229" y="41076"/>
                  </a:cubicBezTo>
                  <a:lnTo>
                    <a:pt x="1360655" y="44043"/>
                  </a:lnTo>
                  <a:close/>
                  <a:moveTo>
                    <a:pt x="1404150" y="0"/>
                  </a:moveTo>
                  <a:cubicBezTo>
                    <a:pt x="1418437" y="952"/>
                    <a:pt x="1434630" y="1905"/>
                    <a:pt x="1448917" y="2857"/>
                  </a:cubicBezTo>
                  <a:cubicBezTo>
                    <a:pt x="1465110" y="3810"/>
                    <a:pt x="1480350" y="5715"/>
                    <a:pt x="1494637" y="7620"/>
                  </a:cubicBezTo>
                  <a:cubicBezTo>
                    <a:pt x="1509877" y="8572"/>
                    <a:pt x="1518450" y="11430"/>
                    <a:pt x="1525117" y="15240"/>
                  </a:cubicBezTo>
                  <a:cubicBezTo>
                    <a:pt x="1531785" y="19050"/>
                    <a:pt x="1536547" y="22860"/>
                    <a:pt x="1545120" y="24765"/>
                  </a:cubicBezTo>
                  <a:cubicBezTo>
                    <a:pt x="1558455" y="24765"/>
                    <a:pt x="1552740" y="17145"/>
                    <a:pt x="1569885" y="20002"/>
                  </a:cubicBezTo>
                  <a:cubicBezTo>
                    <a:pt x="1582267" y="21907"/>
                    <a:pt x="1594650" y="25717"/>
                    <a:pt x="1607032" y="28575"/>
                  </a:cubicBezTo>
                  <a:cubicBezTo>
                    <a:pt x="1614652" y="30480"/>
                    <a:pt x="1622272" y="33337"/>
                    <a:pt x="1629892" y="35242"/>
                  </a:cubicBezTo>
                  <a:cubicBezTo>
                    <a:pt x="1629892" y="35242"/>
                    <a:pt x="1629892" y="36195"/>
                    <a:pt x="1628940" y="36195"/>
                  </a:cubicBezTo>
                  <a:cubicBezTo>
                    <a:pt x="1629892" y="39052"/>
                    <a:pt x="1628940" y="40957"/>
                    <a:pt x="1627987" y="42862"/>
                  </a:cubicBezTo>
                  <a:cubicBezTo>
                    <a:pt x="1614652" y="41910"/>
                    <a:pt x="1602270" y="40957"/>
                    <a:pt x="1588935" y="40005"/>
                  </a:cubicBezTo>
                  <a:cubicBezTo>
                    <a:pt x="1584172" y="39052"/>
                    <a:pt x="1580362" y="38100"/>
                    <a:pt x="1575600" y="36195"/>
                  </a:cubicBezTo>
                  <a:cubicBezTo>
                    <a:pt x="1570837" y="35242"/>
                    <a:pt x="1567027" y="34290"/>
                    <a:pt x="1562265" y="33337"/>
                  </a:cubicBezTo>
                  <a:cubicBezTo>
                    <a:pt x="1553692" y="31432"/>
                    <a:pt x="1545120" y="29527"/>
                    <a:pt x="1536547" y="27622"/>
                  </a:cubicBezTo>
                  <a:cubicBezTo>
                    <a:pt x="1527975" y="25717"/>
                    <a:pt x="1519402" y="23812"/>
                    <a:pt x="1510830" y="21907"/>
                  </a:cubicBezTo>
                  <a:cubicBezTo>
                    <a:pt x="1502257" y="20955"/>
                    <a:pt x="1493685" y="19050"/>
                    <a:pt x="1484160" y="18097"/>
                  </a:cubicBezTo>
                  <a:lnTo>
                    <a:pt x="1454633" y="18097"/>
                  </a:lnTo>
                  <a:cubicBezTo>
                    <a:pt x="1446060" y="18097"/>
                    <a:pt x="1437488" y="18097"/>
                    <a:pt x="1430820" y="18097"/>
                  </a:cubicBezTo>
                  <a:cubicBezTo>
                    <a:pt x="1416533" y="18097"/>
                    <a:pt x="1405103" y="18097"/>
                    <a:pt x="1393673" y="18097"/>
                  </a:cubicBezTo>
                  <a:lnTo>
                    <a:pt x="1391928" y="17540"/>
                  </a:lnTo>
                  <a:lnTo>
                    <a:pt x="1375575" y="25717"/>
                  </a:lnTo>
                  <a:cubicBezTo>
                    <a:pt x="1367002" y="28574"/>
                    <a:pt x="1391767" y="30479"/>
                    <a:pt x="1381290" y="35242"/>
                  </a:cubicBezTo>
                  <a:cubicBezTo>
                    <a:pt x="1401292" y="39052"/>
                    <a:pt x="1421295" y="42862"/>
                    <a:pt x="1438440" y="46672"/>
                  </a:cubicBezTo>
                  <a:lnTo>
                    <a:pt x="1413008" y="47116"/>
                  </a:lnTo>
                  <a:lnTo>
                    <a:pt x="1413437" y="47149"/>
                  </a:lnTo>
                  <a:cubicBezTo>
                    <a:pt x="1423677" y="47863"/>
                    <a:pt x="1433202" y="48101"/>
                    <a:pt x="1440345" y="46672"/>
                  </a:cubicBezTo>
                  <a:cubicBezTo>
                    <a:pt x="1447965" y="47625"/>
                    <a:pt x="1455585" y="48577"/>
                    <a:pt x="1463205" y="49530"/>
                  </a:cubicBezTo>
                  <a:cubicBezTo>
                    <a:pt x="1484160" y="54292"/>
                    <a:pt x="1497495" y="56197"/>
                    <a:pt x="1507020" y="58102"/>
                  </a:cubicBezTo>
                  <a:cubicBezTo>
                    <a:pt x="1516545" y="60007"/>
                    <a:pt x="1522260" y="60007"/>
                    <a:pt x="1527975" y="60960"/>
                  </a:cubicBezTo>
                  <a:cubicBezTo>
                    <a:pt x="1539405" y="63817"/>
                    <a:pt x="1551788" y="66675"/>
                    <a:pt x="1563218" y="68580"/>
                  </a:cubicBezTo>
                  <a:cubicBezTo>
                    <a:pt x="1575600" y="70485"/>
                    <a:pt x="1587030" y="74295"/>
                    <a:pt x="1599413" y="76200"/>
                  </a:cubicBezTo>
                  <a:cubicBezTo>
                    <a:pt x="1610843" y="79057"/>
                    <a:pt x="1623225" y="81915"/>
                    <a:pt x="1634655" y="84772"/>
                  </a:cubicBezTo>
                  <a:lnTo>
                    <a:pt x="1669898" y="95250"/>
                  </a:lnTo>
                  <a:lnTo>
                    <a:pt x="1687043" y="100012"/>
                  </a:lnTo>
                  <a:lnTo>
                    <a:pt x="1704188" y="105727"/>
                  </a:lnTo>
                  <a:lnTo>
                    <a:pt x="1704409" y="105929"/>
                  </a:lnTo>
                  <a:lnTo>
                    <a:pt x="1716704" y="108049"/>
                  </a:lnTo>
                  <a:cubicBezTo>
                    <a:pt x="1727330" y="110549"/>
                    <a:pt x="1739921" y="114716"/>
                    <a:pt x="1746499" y="119121"/>
                  </a:cubicBezTo>
                  <a:lnTo>
                    <a:pt x="1750661" y="125427"/>
                  </a:lnTo>
                  <a:lnTo>
                    <a:pt x="1751813" y="125730"/>
                  </a:lnTo>
                  <a:cubicBezTo>
                    <a:pt x="1760385" y="129540"/>
                    <a:pt x="1769910" y="133350"/>
                    <a:pt x="1778483" y="136207"/>
                  </a:cubicBezTo>
                  <a:cubicBezTo>
                    <a:pt x="1786103" y="139065"/>
                    <a:pt x="1793723" y="141922"/>
                    <a:pt x="1801343" y="145732"/>
                  </a:cubicBezTo>
                  <a:cubicBezTo>
                    <a:pt x="1808963" y="149542"/>
                    <a:pt x="1816583" y="152400"/>
                    <a:pt x="1824203" y="156210"/>
                  </a:cubicBezTo>
                  <a:cubicBezTo>
                    <a:pt x="1828013" y="159067"/>
                    <a:pt x="1833728" y="161925"/>
                    <a:pt x="1841348" y="165735"/>
                  </a:cubicBezTo>
                  <a:cubicBezTo>
                    <a:pt x="1845158" y="167640"/>
                    <a:pt x="1848968" y="169545"/>
                    <a:pt x="1852778" y="171450"/>
                  </a:cubicBezTo>
                  <a:cubicBezTo>
                    <a:pt x="1856588" y="173355"/>
                    <a:pt x="1861350" y="175260"/>
                    <a:pt x="1865160" y="178117"/>
                  </a:cubicBezTo>
                  <a:cubicBezTo>
                    <a:pt x="1882305" y="186690"/>
                    <a:pt x="1899450" y="195262"/>
                    <a:pt x="1907070" y="201930"/>
                  </a:cubicBezTo>
                  <a:cubicBezTo>
                    <a:pt x="1924215" y="213360"/>
                    <a:pt x="1942313" y="223837"/>
                    <a:pt x="1960410" y="236220"/>
                  </a:cubicBezTo>
                  <a:cubicBezTo>
                    <a:pt x="1968983" y="241935"/>
                    <a:pt x="1978508" y="248602"/>
                    <a:pt x="1988033" y="255270"/>
                  </a:cubicBezTo>
                  <a:lnTo>
                    <a:pt x="1988832" y="255841"/>
                  </a:lnTo>
                  <a:lnTo>
                    <a:pt x="2002949" y="264417"/>
                  </a:lnTo>
                  <a:cubicBezTo>
                    <a:pt x="2327258" y="483516"/>
                    <a:pt x="2540483" y="854556"/>
                    <a:pt x="2540483" y="1275397"/>
                  </a:cubicBezTo>
                  <a:lnTo>
                    <a:pt x="2540080" y="1283368"/>
                  </a:lnTo>
                  <a:lnTo>
                    <a:pt x="2550960" y="1284922"/>
                  </a:lnTo>
                  <a:cubicBezTo>
                    <a:pt x="2554770" y="1287779"/>
                    <a:pt x="2557627" y="1289684"/>
                    <a:pt x="2561437" y="1292542"/>
                  </a:cubicBezTo>
                  <a:cubicBezTo>
                    <a:pt x="2562390" y="1303019"/>
                    <a:pt x="2564295" y="1305877"/>
                    <a:pt x="2566200" y="1318259"/>
                  </a:cubicBezTo>
                  <a:cubicBezTo>
                    <a:pt x="2571915" y="1329689"/>
                    <a:pt x="2578582" y="1339214"/>
                    <a:pt x="2584297" y="1348739"/>
                  </a:cubicBezTo>
                  <a:lnTo>
                    <a:pt x="2591918" y="1349432"/>
                  </a:lnTo>
                  <a:lnTo>
                    <a:pt x="2591918" y="1342072"/>
                  </a:lnTo>
                  <a:lnTo>
                    <a:pt x="2599661" y="1320563"/>
                  </a:lnTo>
                  <a:lnTo>
                    <a:pt x="2599537" y="1316355"/>
                  </a:lnTo>
                  <a:cubicBezTo>
                    <a:pt x="2602395" y="1287780"/>
                    <a:pt x="2604300" y="1288732"/>
                    <a:pt x="2607157" y="1290637"/>
                  </a:cubicBezTo>
                  <a:cubicBezTo>
                    <a:pt x="2610967" y="1289685"/>
                    <a:pt x="2614777" y="1289685"/>
                    <a:pt x="2617635" y="1290637"/>
                  </a:cubicBezTo>
                  <a:cubicBezTo>
                    <a:pt x="2623350" y="1286827"/>
                    <a:pt x="2628112" y="1282065"/>
                    <a:pt x="2633827" y="1280160"/>
                  </a:cubicBezTo>
                  <a:cubicBezTo>
                    <a:pt x="2634780" y="1294447"/>
                    <a:pt x="2634780" y="1306830"/>
                    <a:pt x="2635732" y="1322070"/>
                  </a:cubicBezTo>
                  <a:cubicBezTo>
                    <a:pt x="2633827" y="1328737"/>
                    <a:pt x="2632875" y="1335405"/>
                    <a:pt x="2630970" y="1342072"/>
                  </a:cubicBezTo>
                  <a:cubicBezTo>
                    <a:pt x="2629065" y="1348740"/>
                    <a:pt x="2627160" y="1355407"/>
                    <a:pt x="2625255" y="1361122"/>
                  </a:cubicBezTo>
                  <a:cubicBezTo>
                    <a:pt x="2624302" y="1371600"/>
                    <a:pt x="2623350" y="1382077"/>
                    <a:pt x="2622397" y="1392555"/>
                  </a:cubicBezTo>
                  <a:lnTo>
                    <a:pt x="2621445" y="1408747"/>
                  </a:lnTo>
                  <a:cubicBezTo>
                    <a:pt x="2620492" y="1414462"/>
                    <a:pt x="2620492" y="1419225"/>
                    <a:pt x="2619540" y="1424940"/>
                  </a:cubicBezTo>
                  <a:lnTo>
                    <a:pt x="2615478" y="1427648"/>
                  </a:lnTo>
                  <a:lnTo>
                    <a:pt x="2615730" y="1428749"/>
                  </a:lnTo>
                  <a:lnTo>
                    <a:pt x="2619621" y="1426155"/>
                  </a:lnTo>
                  <a:lnTo>
                    <a:pt x="2621445" y="1410652"/>
                  </a:lnTo>
                  <a:lnTo>
                    <a:pt x="2622397" y="1394460"/>
                  </a:lnTo>
                  <a:cubicBezTo>
                    <a:pt x="2623350" y="1383982"/>
                    <a:pt x="2624302" y="1373505"/>
                    <a:pt x="2625255" y="1363027"/>
                  </a:cubicBezTo>
                  <a:cubicBezTo>
                    <a:pt x="2627160" y="1357312"/>
                    <a:pt x="2629065" y="1350645"/>
                    <a:pt x="2630970" y="1343977"/>
                  </a:cubicBezTo>
                  <a:cubicBezTo>
                    <a:pt x="2632875" y="1337310"/>
                    <a:pt x="2634780" y="1330642"/>
                    <a:pt x="2635732" y="1323975"/>
                  </a:cubicBezTo>
                  <a:cubicBezTo>
                    <a:pt x="2638590" y="1325880"/>
                    <a:pt x="2640495" y="1327785"/>
                    <a:pt x="2643352" y="1329690"/>
                  </a:cubicBezTo>
                  <a:cubicBezTo>
                    <a:pt x="2643352" y="1334452"/>
                    <a:pt x="2643352" y="1339215"/>
                    <a:pt x="2642400" y="1343977"/>
                  </a:cubicBezTo>
                  <a:cubicBezTo>
                    <a:pt x="2641447" y="1348740"/>
                    <a:pt x="2641447" y="1353502"/>
                    <a:pt x="2640495" y="1358265"/>
                  </a:cubicBezTo>
                  <a:cubicBezTo>
                    <a:pt x="2639542" y="1367790"/>
                    <a:pt x="2638590" y="1376362"/>
                    <a:pt x="2639542" y="1384935"/>
                  </a:cubicBezTo>
                  <a:cubicBezTo>
                    <a:pt x="2638590" y="1394460"/>
                    <a:pt x="2638590" y="1404937"/>
                    <a:pt x="2637637" y="1416367"/>
                  </a:cubicBezTo>
                  <a:cubicBezTo>
                    <a:pt x="2635732" y="1426845"/>
                    <a:pt x="2634780" y="1438275"/>
                    <a:pt x="2632875" y="1449705"/>
                  </a:cubicBezTo>
                  <a:cubicBezTo>
                    <a:pt x="2630970" y="1461135"/>
                    <a:pt x="2630017" y="1472565"/>
                    <a:pt x="2627160" y="1484947"/>
                  </a:cubicBezTo>
                  <a:cubicBezTo>
                    <a:pt x="2625255" y="1496377"/>
                    <a:pt x="2622397" y="1507807"/>
                    <a:pt x="2620492" y="1519237"/>
                  </a:cubicBezTo>
                  <a:cubicBezTo>
                    <a:pt x="2613825" y="1544955"/>
                    <a:pt x="2615730" y="1553527"/>
                    <a:pt x="2608110" y="1591627"/>
                  </a:cubicBezTo>
                  <a:cubicBezTo>
                    <a:pt x="2604300" y="1593532"/>
                    <a:pt x="2600490" y="1595437"/>
                    <a:pt x="2596680" y="1598295"/>
                  </a:cubicBezTo>
                  <a:cubicBezTo>
                    <a:pt x="2592870" y="1611630"/>
                    <a:pt x="2587155" y="1626870"/>
                    <a:pt x="2582392" y="1640205"/>
                  </a:cubicBezTo>
                  <a:cubicBezTo>
                    <a:pt x="2575725" y="1662112"/>
                    <a:pt x="2580487" y="1664970"/>
                    <a:pt x="2578582" y="1680210"/>
                  </a:cubicBezTo>
                  <a:cubicBezTo>
                    <a:pt x="2577630" y="1682115"/>
                    <a:pt x="2576677" y="1684972"/>
                    <a:pt x="2576677" y="1685925"/>
                  </a:cubicBezTo>
                  <a:cubicBezTo>
                    <a:pt x="2570962" y="1701165"/>
                    <a:pt x="2565247" y="1716405"/>
                    <a:pt x="2560485" y="1729740"/>
                  </a:cubicBezTo>
                  <a:cubicBezTo>
                    <a:pt x="2558580" y="1731645"/>
                    <a:pt x="2557627" y="1732597"/>
                    <a:pt x="2555722" y="1733550"/>
                  </a:cubicBezTo>
                  <a:cubicBezTo>
                    <a:pt x="2549055" y="1748790"/>
                    <a:pt x="2542387" y="1764982"/>
                    <a:pt x="2535720" y="1780222"/>
                  </a:cubicBezTo>
                  <a:cubicBezTo>
                    <a:pt x="2543340" y="1764982"/>
                    <a:pt x="2550007" y="1748790"/>
                    <a:pt x="2556675" y="1733550"/>
                  </a:cubicBezTo>
                  <a:cubicBezTo>
                    <a:pt x="2558580" y="1731645"/>
                    <a:pt x="2559532" y="1731645"/>
                    <a:pt x="2561437" y="1729740"/>
                  </a:cubicBezTo>
                  <a:cubicBezTo>
                    <a:pt x="2553817" y="1770697"/>
                    <a:pt x="2541435" y="1796415"/>
                    <a:pt x="2530957" y="1816417"/>
                  </a:cubicBezTo>
                  <a:lnTo>
                    <a:pt x="2514765" y="1824990"/>
                  </a:lnTo>
                  <a:lnTo>
                    <a:pt x="2511407" y="1831707"/>
                  </a:lnTo>
                  <a:lnTo>
                    <a:pt x="2511908" y="1832609"/>
                  </a:lnTo>
                  <a:cubicBezTo>
                    <a:pt x="2512860" y="1830704"/>
                    <a:pt x="2513813" y="1827847"/>
                    <a:pt x="2515718" y="1824989"/>
                  </a:cubicBezTo>
                  <a:cubicBezTo>
                    <a:pt x="2520480" y="1823084"/>
                    <a:pt x="2526195" y="1820227"/>
                    <a:pt x="2531910" y="1816417"/>
                  </a:cubicBezTo>
                  <a:cubicBezTo>
                    <a:pt x="2532863" y="1826894"/>
                    <a:pt x="2525243" y="1840229"/>
                    <a:pt x="2520480" y="1848802"/>
                  </a:cubicBezTo>
                  <a:cubicBezTo>
                    <a:pt x="2513813" y="1862137"/>
                    <a:pt x="2506193" y="1874519"/>
                    <a:pt x="2499525" y="1886902"/>
                  </a:cubicBezTo>
                  <a:cubicBezTo>
                    <a:pt x="2495715" y="1893569"/>
                    <a:pt x="2492858" y="1899284"/>
                    <a:pt x="2489048" y="1905952"/>
                  </a:cubicBezTo>
                  <a:cubicBezTo>
                    <a:pt x="2485238" y="1912619"/>
                    <a:pt x="2481428" y="1918334"/>
                    <a:pt x="2477618" y="1925002"/>
                  </a:cubicBezTo>
                  <a:cubicBezTo>
                    <a:pt x="2474760" y="1928812"/>
                    <a:pt x="2472855" y="1933574"/>
                    <a:pt x="2469045" y="1939289"/>
                  </a:cubicBezTo>
                  <a:cubicBezTo>
                    <a:pt x="2465235" y="1948814"/>
                    <a:pt x="2461425" y="1957387"/>
                    <a:pt x="2456663" y="1966912"/>
                  </a:cubicBezTo>
                  <a:lnTo>
                    <a:pt x="2443328" y="1993582"/>
                  </a:lnTo>
                  <a:cubicBezTo>
                    <a:pt x="2436660" y="2003107"/>
                    <a:pt x="2429993" y="2013584"/>
                    <a:pt x="2422373" y="2022157"/>
                  </a:cubicBezTo>
                  <a:cubicBezTo>
                    <a:pt x="2415705" y="2030729"/>
                    <a:pt x="2408085" y="2040254"/>
                    <a:pt x="2401418" y="2048827"/>
                  </a:cubicBezTo>
                  <a:lnTo>
                    <a:pt x="2402291" y="2047029"/>
                  </a:lnTo>
                  <a:lnTo>
                    <a:pt x="2378557" y="2079307"/>
                  </a:lnTo>
                  <a:cubicBezTo>
                    <a:pt x="2372842" y="2073592"/>
                    <a:pt x="2341410" y="2118360"/>
                    <a:pt x="2327122" y="2135505"/>
                  </a:cubicBezTo>
                  <a:lnTo>
                    <a:pt x="2316995" y="2151085"/>
                  </a:lnTo>
                  <a:lnTo>
                    <a:pt x="2327122" y="2136457"/>
                  </a:lnTo>
                  <a:cubicBezTo>
                    <a:pt x="2341410" y="2120264"/>
                    <a:pt x="2372842" y="2075497"/>
                    <a:pt x="2378557" y="2080259"/>
                  </a:cubicBezTo>
                  <a:cubicBezTo>
                    <a:pt x="2375700" y="2100262"/>
                    <a:pt x="2348077" y="2125979"/>
                    <a:pt x="2339505" y="2139314"/>
                  </a:cubicBezTo>
                  <a:cubicBezTo>
                    <a:pt x="2331885" y="2148363"/>
                    <a:pt x="2325455" y="2155031"/>
                    <a:pt x="2319383" y="2160388"/>
                  </a:cubicBezTo>
                  <a:lnTo>
                    <a:pt x="2303229" y="2172263"/>
                  </a:lnTo>
                  <a:lnTo>
                    <a:pt x="2302357" y="2173605"/>
                  </a:lnTo>
                  <a:lnTo>
                    <a:pt x="2292258" y="2181374"/>
                  </a:lnTo>
                  <a:lnTo>
                    <a:pt x="2291880" y="2184082"/>
                  </a:lnTo>
                  <a:cubicBezTo>
                    <a:pt x="2277592" y="2199322"/>
                    <a:pt x="2263305" y="2215515"/>
                    <a:pt x="2247112" y="2229802"/>
                  </a:cubicBezTo>
                  <a:cubicBezTo>
                    <a:pt x="2231872" y="2245042"/>
                    <a:pt x="2216632" y="2260282"/>
                    <a:pt x="2199487" y="2273617"/>
                  </a:cubicBezTo>
                  <a:lnTo>
                    <a:pt x="2197284" y="2275215"/>
                  </a:lnTo>
                  <a:lnTo>
                    <a:pt x="2181390" y="2295524"/>
                  </a:lnTo>
                  <a:cubicBezTo>
                    <a:pt x="2169960" y="2306002"/>
                    <a:pt x="2156625" y="2314574"/>
                    <a:pt x="2143290" y="2324099"/>
                  </a:cubicBezTo>
                  <a:lnTo>
                    <a:pt x="2107680" y="2350806"/>
                  </a:lnTo>
                  <a:lnTo>
                    <a:pt x="2107553" y="2350961"/>
                  </a:lnTo>
                  <a:lnTo>
                    <a:pt x="2143290" y="2325052"/>
                  </a:lnTo>
                  <a:cubicBezTo>
                    <a:pt x="2155672" y="2315527"/>
                    <a:pt x="2169007" y="2306002"/>
                    <a:pt x="2181390" y="2296477"/>
                  </a:cubicBezTo>
                  <a:cubicBezTo>
                    <a:pt x="2173770" y="2309812"/>
                    <a:pt x="2163292" y="2318384"/>
                    <a:pt x="2149957" y="2327909"/>
                  </a:cubicBezTo>
                  <a:cubicBezTo>
                    <a:pt x="2139004" y="2337911"/>
                    <a:pt x="2131146" y="2341959"/>
                    <a:pt x="2124359" y="2344578"/>
                  </a:cubicBezTo>
                  <a:lnTo>
                    <a:pt x="2106651" y="2352057"/>
                  </a:lnTo>
                  <a:lnTo>
                    <a:pt x="2106142" y="2352675"/>
                  </a:lnTo>
                  <a:cubicBezTo>
                    <a:pt x="2099475" y="2357437"/>
                    <a:pt x="2093760" y="2361247"/>
                    <a:pt x="2087092" y="2365057"/>
                  </a:cubicBezTo>
                  <a:lnTo>
                    <a:pt x="2079913" y="2368384"/>
                  </a:lnTo>
                  <a:lnTo>
                    <a:pt x="2061852" y="2383036"/>
                  </a:lnTo>
                  <a:cubicBezTo>
                    <a:pt x="2055184" y="2388156"/>
                    <a:pt x="2049469" y="2392204"/>
                    <a:pt x="2044230" y="2395537"/>
                  </a:cubicBezTo>
                  <a:cubicBezTo>
                    <a:pt x="2034705" y="2403157"/>
                    <a:pt x="2027085" y="2407920"/>
                    <a:pt x="2017560" y="2412682"/>
                  </a:cubicBezTo>
                  <a:cubicBezTo>
                    <a:pt x="2019465" y="2409825"/>
                    <a:pt x="2014703" y="2411730"/>
                    <a:pt x="2008988" y="2413635"/>
                  </a:cubicBezTo>
                  <a:lnTo>
                    <a:pt x="1999459" y="2417870"/>
                  </a:lnTo>
                  <a:lnTo>
                    <a:pt x="1997978" y="2418994"/>
                  </a:lnTo>
                  <a:lnTo>
                    <a:pt x="2009940" y="2414587"/>
                  </a:lnTo>
                  <a:cubicBezTo>
                    <a:pt x="2015655" y="2412682"/>
                    <a:pt x="2019465" y="2410777"/>
                    <a:pt x="2018513" y="2413635"/>
                  </a:cubicBezTo>
                  <a:cubicBezTo>
                    <a:pt x="2011845" y="2423160"/>
                    <a:pt x="1998510" y="2431732"/>
                    <a:pt x="1984223" y="2439352"/>
                  </a:cubicBezTo>
                  <a:cubicBezTo>
                    <a:pt x="1976603" y="2443162"/>
                    <a:pt x="1969935" y="2446972"/>
                    <a:pt x="1962315" y="2450783"/>
                  </a:cubicBezTo>
                  <a:cubicBezTo>
                    <a:pt x="1954695" y="2454592"/>
                    <a:pt x="1947075" y="2457450"/>
                    <a:pt x="1940408" y="2461260"/>
                  </a:cubicBezTo>
                  <a:lnTo>
                    <a:pt x="1924934" y="2463581"/>
                  </a:lnTo>
                  <a:lnTo>
                    <a:pt x="1922310" y="2465070"/>
                  </a:lnTo>
                  <a:cubicBezTo>
                    <a:pt x="1898497" y="2476500"/>
                    <a:pt x="1874685" y="2486025"/>
                    <a:pt x="1849920" y="2496502"/>
                  </a:cubicBezTo>
                  <a:lnTo>
                    <a:pt x="1846229" y="2497341"/>
                  </a:lnTo>
                  <a:lnTo>
                    <a:pt x="1824203" y="2511742"/>
                  </a:lnTo>
                  <a:cubicBezTo>
                    <a:pt x="1829918" y="2512695"/>
                    <a:pt x="1832775" y="2513647"/>
                    <a:pt x="1836585" y="2515552"/>
                  </a:cubicBezTo>
                  <a:cubicBezTo>
                    <a:pt x="1819440" y="2530792"/>
                    <a:pt x="1796580" y="2533650"/>
                    <a:pt x="1790865" y="2535555"/>
                  </a:cubicBezTo>
                  <a:cubicBezTo>
                    <a:pt x="1791818" y="2531745"/>
                    <a:pt x="1793723" y="2526982"/>
                    <a:pt x="1794675" y="2522220"/>
                  </a:cubicBezTo>
                  <a:cubicBezTo>
                    <a:pt x="1789913" y="2524125"/>
                    <a:pt x="1785150" y="2526030"/>
                    <a:pt x="1779435" y="2527935"/>
                  </a:cubicBezTo>
                  <a:cubicBezTo>
                    <a:pt x="1774673" y="2529840"/>
                    <a:pt x="1769910" y="2530792"/>
                    <a:pt x="1765148" y="2532697"/>
                  </a:cubicBezTo>
                  <a:cubicBezTo>
                    <a:pt x="1755623" y="2535555"/>
                    <a:pt x="1745145" y="2538412"/>
                    <a:pt x="1735620" y="2542222"/>
                  </a:cubicBezTo>
                  <a:lnTo>
                    <a:pt x="1731675" y="2537487"/>
                  </a:lnTo>
                  <a:lnTo>
                    <a:pt x="1717522" y="2540317"/>
                  </a:lnTo>
                  <a:cubicBezTo>
                    <a:pt x="1711807" y="2541270"/>
                    <a:pt x="1706092" y="2543175"/>
                    <a:pt x="1700377" y="2544127"/>
                  </a:cubicBezTo>
                  <a:cubicBezTo>
                    <a:pt x="1688947" y="2546985"/>
                    <a:pt x="1676565" y="2550795"/>
                    <a:pt x="1665135" y="2552700"/>
                  </a:cubicBezTo>
                  <a:lnTo>
                    <a:pt x="1663973" y="2553240"/>
                  </a:lnTo>
                  <a:lnTo>
                    <a:pt x="1697520" y="2545079"/>
                  </a:lnTo>
                  <a:cubicBezTo>
                    <a:pt x="1703235" y="2543174"/>
                    <a:pt x="1708950" y="2542222"/>
                    <a:pt x="1714665" y="2541269"/>
                  </a:cubicBezTo>
                  <a:cubicBezTo>
                    <a:pt x="1720380" y="2540317"/>
                    <a:pt x="1725142" y="2538412"/>
                    <a:pt x="1728952" y="2538412"/>
                  </a:cubicBezTo>
                  <a:cubicBezTo>
                    <a:pt x="1729905" y="2540317"/>
                    <a:pt x="1731810" y="2542222"/>
                    <a:pt x="1734667" y="2543174"/>
                  </a:cubicBezTo>
                  <a:cubicBezTo>
                    <a:pt x="1745145" y="2540317"/>
                    <a:pt x="1754670" y="2537459"/>
                    <a:pt x="1764195" y="2533649"/>
                  </a:cubicBezTo>
                  <a:cubicBezTo>
                    <a:pt x="1768957" y="2531744"/>
                    <a:pt x="1773720" y="2530792"/>
                    <a:pt x="1778482" y="2528887"/>
                  </a:cubicBezTo>
                  <a:cubicBezTo>
                    <a:pt x="1783245" y="2526982"/>
                    <a:pt x="1788007" y="2525077"/>
                    <a:pt x="1793722" y="2523172"/>
                  </a:cubicBezTo>
                  <a:cubicBezTo>
                    <a:pt x="1792770" y="2526982"/>
                    <a:pt x="1790865" y="2531744"/>
                    <a:pt x="1789912" y="2536507"/>
                  </a:cubicBezTo>
                  <a:cubicBezTo>
                    <a:pt x="1776577" y="2543174"/>
                    <a:pt x="1763242" y="2548889"/>
                    <a:pt x="1749907" y="2555557"/>
                  </a:cubicBezTo>
                  <a:lnTo>
                    <a:pt x="1747946" y="2555008"/>
                  </a:lnTo>
                  <a:lnTo>
                    <a:pt x="1720380" y="2566034"/>
                  </a:lnTo>
                  <a:cubicBezTo>
                    <a:pt x="1711808" y="2568892"/>
                    <a:pt x="1704188" y="2570797"/>
                    <a:pt x="1697520" y="2572702"/>
                  </a:cubicBezTo>
                  <a:cubicBezTo>
                    <a:pt x="1683233" y="2576512"/>
                    <a:pt x="1672755" y="2578417"/>
                    <a:pt x="1663230" y="2581274"/>
                  </a:cubicBezTo>
                  <a:cubicBezTo>
                    <a:pt x="1663707" y="2578893"/>
                    <a:pt x="1657754" y="2578893"/>
                    <a:pt x="1649062" y="2580084"/>
                  </a:cubicBezTo>
                  <a:lnTo>
                    <a:pt x="1619428" y="2585850"/>
                  </a:lnTo>
                  <a:lnTo>
                    <a:pt x="1618462" y="2587942"/>
                  </a:lnTo>
                  <a:cubicBezTo>
                    <a:pt x="1593697" y="2593657"/>
                    <a:pt x="1566075" y="2598419"/>
                    <a:pt x="1539405" y="2603182"/>
                  </a:cubicBezTo>
                  <a:cubicBezTo>
                    <a:pt x="1530832" y="2602229"/>
                    <a:pt x="1531785" y="2600324"/>
                    <a:pt x="1521307" y="2598419"/>
                  </a:cubicBezTo>
                  <a:cubicBezTo>
                    <a:pt x="1516545" y="2598419"/>
                    <a:pt x="1511782" y="2598419"/>
                    <a:pt x="1506067" y="2598419"/>
                  </a:cubicBezTo>
                  <a:cubicBezTo>
                    <a:pt x="1498447" y="2601277"/>
                    <a:pt x="1488922" y="2604134"/>
                    <a:pt x="1479397" y="2606992"/>
                  </a:cubicBezTo>
                  <a:cubicBezTo>
                    <a:pt x="1470825" y="2607944"/>
                    <a:pt x="1463205" y="2608897"/>
                    <a:pt x="1455585" y="2608897"/>
                  </a:cubicBezTo>
                  <a:cubicBezTo>
                    <a:pt x="1447965" y="2608897"/>
                    <a:pt x="1440345" y="2609849"/>
                    <a:pt x="1431772" y="2609849"/>
                  </a:cubicBezTo>
                  <a:lnTo>
                    <a:pt x="1429185" y="2608741"/>
                  </a:lnTo>
                  <a:lnTo>
                    <a:pt x="1407484" y="2612588"/>
                  </a:lnTo>
                  <a:cubicBezTo>
                    <a:pt x="1399626" y="2612707"/>
                    <a:pt x="1391768" y="2611278"/>
                    <a:pt x="1381290" y="2607944"/>
                  </a:cubicBezTo>
                  <a:cubicBezTo>
                    <a:pt x="1381290" y="2607944"/>
                    <a:pt x="1382243" y="2606992"/>
                    <a:pt x="1382243" y="2606992"/>
                  </a:cubicBezTo>
                  <a:cubicBezTo>
                    <a:pt x="1384148" y="2605087"/>
                    <a:pt x="1385100" y="2603182"/>
                    <a:pt x="1387005" y="2600324"/>
                  </a:cubicBezTo>
                  <a:cubicBezTo>
                    <a:pt x="1379385" y="2599372"/>
                    <a:pt x="1371765" y="2598419"/>
                    <a:pt x="1365098" y="2597467"/>
                  </a:cubicBezTo>
                  <a:cubicBezTo>
                    <a:pt x="1367955" y="2595562"/>
                    <a:pt x="1372718" y="2593657"/>
                    <a:pt x="1375575" y="2591752"/>
                  </a:cubicBezTo>
                  <a:cubicBezTo>
                    <a:pt x="1386053" y="2591752"/>
                    <a:pt x="1396530" y="2591752"/>
                    <a:pt x="1407008" y="2590799"/>
                  </a:cubicBezTo>
                  <a:cubicBezTo>
                    <a:pt x="1417485" y="2589847"/>
                    <a:pt x="1427010" y="2589847"/>
                    <a:pt x="1437488" y="2589847"/>
                  </a:cubicBezTo>
                  <a:lnTo>
                    <a:pt x="1481302" y="2590799"/>
                  </a:lnTo>
                  <a:lnTo>
                    <a:pt x="1511782" y="2587942"/>
                  </a:lnTo>
                  <a:cubicBezTo>
                    <a:pt x="1531785" y="2584132"/>
                    <a:pt x="1550835" y="2579369"/>
                    <a:pt x="1568932" y="2575559"/>
                  </a:cubicBezTo>
                  <a:cubicBezTo>
                    <a:pt x="1585125" y="2570797"/>
                    <a:pt x="1596555" y="2568892"/>
                    <a:pt x="1607032" y="2566987"/>
                  </a:cubicBezTo>
                  <a:cubicBezTo>
                    <a:pt x="1617510" y="2566034"/>
                    <a:pt x="1627035" y="2566034"/>
                    <a:pt x="1635607" y="2566034"/>
                  </a:cubicBezTo>
                  <a:lnTo>
                    <a:pt x="1637595" y="2565111"/>
                  </a:lnTo>
                  <a:lnTo>
                    <a:pt x="1609890" y="2566035"/>
                  </a:lnTo>
                  <a:cubicBezTo>
                    <a:pt x="1599412" y="2566987"/>
                    <a:pt x="1587030" y="2569845"/>
                    <a:pt x="1571790" y="2574607"/>
                  </a:cubicBezTo>
                  <a:cubicBezTo>
                    <a:pt x="1553692" y="2578417"/>
                    <a:pt x="1534642" y="2583180"/>
                    <a:pt x="1514640" y="2586990"/>
                  </a:cubicBezTo>
                  <a:cubicBezTo>
                    <a:pt x="1505115" y="2587942"/>
                    <a:pt x="1495590" y="2588895"/>
                    <a:pt x="1484160" y="2589847"/>
                  </a:cubicBezTo>
                  <a:cubicBezTo>
                    <a:pt x="1470825" y="2589847"/>
                    <a:pt x="1455585" y="2589847"/>
                    <a:pt x="1440345" y="2588895"/>
                  </a:cubicBezTo>
                  <a:cubicBezTo>
                    <a:pt x="1430820" y="2588895"/>
                    <a:pt x="1420342" y="2589847"/>
                    <a:pt x="1409865" y="2589847"/>
                  </a:cubicBezTo>
                  <a:cubicBezTo>
                    <a:pt x="1399387" y="2590800"/>
                    <a:pt x="1388910" y="2590800"/>
                    <a:pt x="1378432" y="2590800"/>
                  </a:cubicBezTo>
                  <a:cubicBezTo>
                    <a:pt x="1377480" y="2588895"/>
                    <a:pt x="1378432" y="2587942"/>
                    <a:pt x="1379385" y="2586990"/>
                  </a:cubicBezTo>
                  <a:cubicBezTo>
                    <a:pt x="1381290" y="2584132"/>
                    <a:pt x="1384147" y="2581275"/>
                    <a:pt x="1386052" y="2577465"/>
                  </a:cubicBezTo>
                  <a:cubicBezTo>
                    <a:pt x="1479397" y="2573655"/>
                    <a:pt x="1585125" y="2555557"/>
                    <a:pt x="1679422" y="2528887"/>
                  </a:cubicBezTo>
                  <a:cubicBezTo>
                    <a:pt x="1748955" y="2508885"/>
                    <a:pt x="1814677" y="2485072"/>
                    <a:pt x="1878495" y="2453640"/>
                  </a:cubicBezTo>
                  <a:cubicBezTo>
                    <a:pt x="1893735" y="2445067"/>
                    <a:pt x="1911832" y="2435542"/>
                    <a:pt x="1930882" y="2426017"/>
                  </a:cubicBezTo>
                  <a:cubicBezTo>
                    <a:pt x="1940407" y="2421255"/>
                    <a:pt x="1950885" y="2416492"/>
                    <a:pt x="1960410" y="2410777"/>
                  </a:cubicBezTo>
                  <a:cubicBezTo>
                    <a:pt x="1969935" y="2405062"/>
                    <a:pt x="1980412" y="2400300"/>
                    <a:pt x="1990890" y="2394585"/>
                  </a:cubicBezTo>
                  <a:cubicBezTo>
                    <a:pt x="2010892" y="2383155"/>
                    <a:pt x="2029942" y="2371725"/>
                    <a:pt x="2048040" y="2360295"/>
                  </a:cubicBezTo>
                  <a:cubicBezTo>
                    <a:pt x="2066137" y="2347912"/>
                    <a:pt x="2081377" y="2336482"/>
                    <a:pt x="2093760" y="2325052"/>
                  </a:cubicBezTo>
                  <a:cubicBezTo>
                    <a:pt x="2122335" y="2304097"/>
                    <a:pt x="2150910" y="2283142"/>
                    <a:pt x="2179485" y="2258377"/>
                  </a:cubicBezTo>
                  <a:cubicBezTo>
                    <a:pt x="2187105" y="2251710"/>
                    <a:pt x="2195677" y="2245995"/>
                    <a:pt x="2203297" y="2239327"/>
                  </a:cubicBezTo>
                  <a:cubicBezTo>
                    <a:pt x="2210917" y="2232660"/>
                    <a:pt x="2218537" y="2225992"/>
                    <a:pt x="2226157" y="2219325"/>
                  </a:cubicBezTo>
                  <a:cubicBezTo>
                    <a:pt x="2238540" y="2208847"/>
                    <a:pt x="2249017" y="2199322"/>
                    <a:pt x="2260447" y="2187892"/>
                  </a:cubicBezTo>
                  <a:cubicBezTo>
                    <a:pt x="2265210" y="2179320"/>
                    <a:pt x="2270925" y="2171700"/>
                    <a:pt x="2274735" y="2164080"/>
                  </a:cubicBezTo>
                  <a:lnTo>
                    <a:pt x="2295258" y="2145267"/>
                  </a:lnTo>
                  <a:lnTo>
                    <a:pt x="2295423" y="2144085"/>
                  </a:lnTo>
                  <a:lnTo>
                    <a:pt x="2275688" y="2162175"/>
                  </a:lnTo>
                  <a:cubicBezTo>
                    <a:pt x="2271878" y="2169795"/>
                    <a:pt x="2266163" y="2177415"/>
                    <a:pt x="2261400" y="2185987"/>
                  </a:cubicBezTo>
                  <a:cubicBezTo>
                    <a:pt x="2249970" y="2197417"/>
                    <a:pt x="2239493" y="2206942"/>
                    <a:pt x="2227110" y="2217420"/>
                  </a:cubicBezTo>
                  <a:cubicBezTo>
                    <a:pt x="2219490" y="2224087"/>
                    <a:pt x="2211870" y="2230755"/>
                    <a:pt x="2204250" y="2237422"/>
                  </a:cubicBezTo>
                  <a:cubicBezTo>
                    <a:pt x="2196630" y="2244090"/>
                    <a:pt x="2189010" y="2249805"/>
                    <a:pt x="2180438" y="2256472"/>
                  </a:cubicBezTo>
                  <a:cubicBezTo>
                    <a:pt x="2151863" y="2280285"/>
                    <a:pt x="2124240" y="2302192"/>
                    <a:pt x="2094713" y="2323147"/>
                  </a:cubicBezTo>
                  <a:cubicBezTo>
                    <a:pt x="2082330" y="2334577"/>
                    <a:pt x="2066138" y="2346960"/>
                    <a:pt x="2048993" y="2358390"/>
                  </a:cubicBezTo>
                  <a:cubicBezTo>
                    <a:pt x="2030895" y="2369820"/>
                    <a:pt x="2011845" y="2382202"/>
                    <a:pt x="1991843" y="2392680"/>
                  </a:cubicBezTo>
                  <a:cubicBezTo>
                    <a:pt x="1981365" y="2398395"/>
                    <a:pt x="1971840" y="2403157"/>
                    <a:pt x="1961363" y="2408872"/>
                  </a:cubicBezTo>
                  <a:cubicBezTo>
                    <a:pt x="1951838" y="2414587"/>
                    <a:pt x="1941360" y="2419350"/>
                    <a:pt x="1931835" y="2424112"/>
                  </a:cubicBezTo>
                  <a:cubicBezTo>
                    <a:pt x="1912785" y="2433637"/>
                    <a:pt x="1894688" y="2443162"/>
                    <a:pt x="1879448" y="2451735"/>
                  </a:cubicBezTo>
                  <a:cubicBezTo>
                    <a:pt x="1815630" y="2482215"/>
                    <a:pt x="1749908" y="2506027"/>
                    <a:pt x="1680375" y="2526982"/>
                  </a:cubicBezTo>
                  <a:cubicBezTo>
                    <a:pt x="1586078" y="2553652"/>
                    <a:pt x="1480350" y="2571750"/>
                    <a:pt x="1387005" y="2575560"/>
                  </a:cubicBezTo>
                  <a:cubicBezTo>
                    <a:pt x="1379385" y="2575560"/>
                    <a:pt x="1370813" y="2575560"/>
                    <a:pt x="1365098" y="2575560"/>
                  </a:cubicBezTo>
                  <a:cubicBezTo>
                    <a:pt x="1364145" y="2572702"/>
                    <a:pt x="1362240" y="2570797"/>
                    <a:pt x="1362240" y="2567940"/>
                  </a:cubicBezTo>
                  <a:cubicBezTo>
                    <a:pt x="1358430" y="2566035"/>
                    <a:pt x="1348905" y="2566987"/>
                    <a:pt x="1339380" y="2566987"/>
                  </a:cubicBezTo>
                  <a:cubicBezTo>
                    <a:pt x="1330808" y="2569845"/>
                    <a:pt x="1319378" y="2572702"/>
                    <a:pt x="1318425" y="2575560"/>
                  </a:cubicBezTo>
                  <a:cubicBezTo>
                    <a:pt x="1294613" y="2576512"/>
                    <a:pt x="1275563" y="2576512"/>
                    <a:pt x="1257465" y="2576512"/>
                  </a:cubicBezTo>
                  <a:cubicBezTo>
                    <a:pt x="1240320" y="2575560"/>
                    <a:pt x="1226033" y="2574607"/>
                    <a:pt x="1212698" y="2574607"/>
                  </a:cubicBezTo>
                  <a:cubicBezTo>
                    <a:pt x="1205078" y="2573655"/>
                    <a:pt x="1198410" y="2572702"/>
                    <a:pt x="1190790" y="2572702"/>
                  </a:cubicBezTo>
                  <a:cubicBezTo>
                    <a:pt x="1183170" y="2571750"/>
                    <a:pt x="1175550" y="2570797"/>
                    <a:pt x="1168883" y="2568892"/>
                  </a:cubicBezTo>
                  <a:lnTo>
                    <a:pt x="1182079" y="2554816"/>
                  </a:lnTo>
                  <a:lnTo>
                    <a:pt x="1179360" y="2555557"/>
                  </a:lnTo>
                  <a:lnTo>
                    <a:pt x="1130192" y="2546452"/>
                  </a:lnTo>
                  <a:lnTo>
                    <a:pt x="1127925" y="2546985"/>
                  </a:lnTo>
                  <a:cubicBezTo>
                    <a:pt x="1090778" y="2541270"/>
                    <a:pt x="1060298" y="2535555"/>
                    <a:pt x="1033628" y="2529840"/>
                  </a:cubicBezTo>
                  <a:cubicBezTo>
                    <a:pt x="1020293" y="2526982"/>
                    <a:pt x="1007910" y="2524125"/>
                    <a:pt x="996480" y="2522220"/>
                  </a:cubicBezTo>
                  <a:cubicBezTo>
                    <a:pt x="985050" y="2519362"/>
                    <a:pt x="974573" y="2517457"/>
                    <a:pt x="964095" y="2516505"/>
                  </a:cubicBezTo>
                  <a:cubicBezTo>
                    <a:pt x="951713" y="2510790"/>
                    <a:pt x="938378" y="2505075"/>
                    <a:pt x="925043" y="2498407"/>
                  </a:cubicBezTo>
                  <a:cubicBezTo>
                    <a:pt x="911708" y="2493645"/>
                    <a:pt x="897420" y="2487930"/>
                    <a:pt x="876465" y="2480310"/>
                  </a:cubicBezTo>
                  <a:cubicBezTo>
                    <a:pt x="859320" y="2473642"/>
                    <a:pt x="842175" y="2466975"/>
                    <a:pt x="825983" y="2460307"/>
                  </a:cubicBezTo>
                  <a:cubicBezTo>
                    <a:pt x="830745" y="2455545"/>
                    <a:pt x="832650" y="2454592"/>
                    <a:pt x="834555" y="2453640"/>
                  </a:cubicBezTo>
                  <a:cubicBezTo>
                    <a:pt x="846938" y="2456497"/>
                    <a:pt x="858368" y="2458402"/>
                    <a:pt x="869798" y="2460307"/>
                  </a:cubicBezTo>
                  <a:cubicBezTo>
                    <a:pt x="875513" y="2465070"/>
                    <a:pt x="880275" y="2468880"/>
                    <a:pt x="885038" y="2473642"/>
                  </a:cubicBezTo>
                  <a:cubicBezTo>
                    <a:pt x="898373" y="2476500"/>
                    <a:pt x="912660" y="2482215"/>
                    <a:pt x="937425" y="2488882"/>
                  </a:cubicBezTo>
                  <a:cubicBezTo>
                    <a:pt x="975525" y="2503170"/>
                    <a:pt x="1006958" y="2509837"/>
                    <a:pt x="1041248" y="2515552"/>
                  </a:cubicBezTo>
                  <a:cubicBezTo>
                    <a:pt x="1049820" y="2517457"/>
                    <a:pt x="1058393" y="2518410"/>
                    <a:pt x="1066965" y="2520315"/>
                  </a:cubicBezTo>
                  <a:cubicBezTo>
                    <a:pt x="1075538" y="2521267"/>
                    <a:pt x="1085063" y="2523172"/>
                    <a:pt x="1094588" y="2525077"/>
                  </a:cubicBezTo>
                  <a:cubicBezTo>
                    <a:pt x="1104113" y="2526982"/>
                    <a:pt x="1114590" y="2528887"/>
                    <a:pt x="1125068" y="2531745"/>
                  </a:cubicBezTo>
                  <a:lnTo>
                    <a:pt x="1158657" y="2539008"/>
                  </a:lnTo>
                  <a:lnTo>
                    <a:pt x="1161262" y="2538412"/>
                  </a:lnTo>
                  <a:cubicBezTo>
                    <a:pt x="1171740" y="2540317"/>
                    <a:pt x="1181265" y="2541270"/>
                    <a:pt x="1192695" y="2543175"/>
                  </a:cubicBezTo>
                  <a:cubicBezTo>
                    <a:pt x="1193647" y="2542222"/>
                    <a:pt x="1193647" y="2542222"/>
                    <a:pt x="1193647" y="2541270"/>
                  </a:cubicBezTo>
                  <a:cubicBezTo>
                    <a:pt x="1208887" y="2542222"/>
                    <a:pt x="1225080" y="2542222"/>
                    <a:pt x="1239367" y="2543175"/>
                  </a:cubicBezTo>
                  <a:cubicBezTo>
                    <a:pt x="1242225" y="2543175"/>
                    <a:pt x="1246035" y="2544127"/>
                    <a:pt x="1246987" y="2544127"/>
                  </a:cubicBezTo>
                  <a:cubicBezTo>
                    <a:pt x="1271752" y="2545080"/>
                    <a:pt x="1294612" y="2544127"/>
                    <a:pt x="1317472" y="2544127"/>
                  </a:cubicBezTo>
                  <a:cubicBezTo>
                    <a:pt x="1335570" y="2545080"/>
                    <a:pt x="1352715" y="2545080"/>
                    <a:pt x="1368907" y="2546032"/>
                  </a:cubicBezTo>
                  <a:cubicBezTo>
                    <a:pt x="1389862" y="2545080"/>
                    <a:pt x="1410817" y="2542222"/>
                    <a:pt x="1429867" y="2541270"/>
                  </a:cubicBezTo>
                  <a:cubicBezTo>
                    <a:pt x="1432725" y="2541270"/>
                    <a:pt x="1436535" y="2541270"/>
                    <a:pt x="1437487" y="2541270"/>
                  </a:cubicBezTo>
                  <a:cubicBezTo>
                    <a:pt x="1438440" y="2544127"/>
                    <a:pt x="1440345" y="2546032"/>
                    <a:pt x="1440345" y="2548890"/>
                  </a:cubicBezTo>
                  <a:cubicBezTo>
                    <a:pt x="1468920" y="2546985"/>
                    <a:pt x="1486065" y="2544127"/>
                    <a:pt x="1500352" y="2541270"/>
                  </a:cubicBezTo>
                  <a:cubicBezTo>
                    <a:pt x="1514640" y="2539365"/>
                    <a:pt x="1525117" y="2536507"/>
                    <a:pt x="1540357" y="2531745"/>
                  </a:cubicBezTo>
                  <a:cubicBezTo>
                    <a:pt x="1547977" y="2530792"/>
                    <a:pt x="1555597" y="2529840"/>
                    <a:pt x="1563217" y="2527935"/>
                  </a:cubicBezTo>
                  <a:cubicBezTo>
                    <a:pt x="1567980" y="2526982"/>
                    <a:pt x="1572742" y="2526982"/>
                    <a:pt x="1577505" y="2526030"/>
                  </a:cubicBezTo>
                  <a:cubicBezTo>
                    <a:pt x="1588935" y="2523172"/>
                    <a:pt x="1598460" y="2521267"/>
                    <a:pt x="1608937" y="2518410"/>
                  </a:cubicBezTo>
                  <a:cubicBezTo>
                    <a:pt x="1617510" y="2516505"/>
                    <a:pt x="1626082" y="2514600"/>
                    <a:pt x="1634655" y="2512695"/>
                  </a:cubicBezTo>
                  <a:cubicBezTo>
                    <a:pt x="1643227" y="2510790"/>
                    <a:pt x="1651800" y="2507932"/>
                    <a:pt x="1660372" y="2506027"/>
                  </a:cubicBezTo>
                  <a:lnTo>
                    <a:pt x="1707545" y="2497863"/>
                  </a:lnTo>
                  <a:lnTo>
                    <a:pt x="1713713" y="2495550"/>
                  </a:lnTo>
                  <a:cubicBezTo>
                    <a:pt x="1697520" y="2498407"/>
                    <a:pt x="1680375" y="2501265"/>
                    <a:pt x="1664183" y="2504122"/>
                  </a:cubicBezTo>
                  <a:cubicBezTo>
                    <a:pt x="1655610" y="2506027"/>
                    <a:pt x="1647038" y="2508885"/>
                    <a:pt x="1638465" y="2510790"/>
                  </a:cubicBezTo>
                  <a:cubicBezTo>
                    <a:pt x="1629893" y="2512695"/>
                    <a:pt x="1621320" y="2514600"/>
                    <a:pt x="1612748" y="2516505"/>
                  </a:cubicBezTo>
                  <a:cubicBezTo>
                    <a:pt x="1601318" y="2519362"/>
                    <a:pt x="1592745" y="2521267"/>
                    <a:pt x="1581315" y="2524125"/>
                  </a:cubicBezTo>
                  <a:cubicBezTo>
                    <a:pt x="1576553" y="2525077"/>
                    <a:pt x="1571790" y="2525077"/>
                    <a:pt x="1567028" y="2526030"/>
                  </a:cubicBezTo>
                  <a:cubicBezTo>
                    <a:pt x="1559408" y="2526982"/>
                    <a:pt x="1551788" y="2527935"/>
                    <a:pt x="1544168" y="2529840"/>
                  </a:cubicBezTo>
                  <a:cubicBezTo>
                    <a:pt x="1517498" y="2532697"/>
                    <a:pt x="1498448" y="2533650"/>
                    <a:pt x="1482255" y="2535555"/>
                  </a:cubicBezTo>
                  <a:cubicBezTo>
                    <a:pt x="1467015" y="2537460"/>
                    <a:pt x="1454633" y="2539365"/>
                    <a:pt x="1440345" y="2539365"/>
                  </a:cubicBezTo>
                  <a:cubicBezTo>
                    <a:pt x="1438440" y="2539365"/>
                    <a:pt x="1435583" y="2539365"/>
                    <a:pt x="1432725" y="2539365"/>
                  </a:cubicBezTo>
                  <a:cubicBezTo>
                    <a:pt x="1413675" y="2541270"/>
                    <a:pt x="1392720" y="2544127"/>
                    <a:pt x="1371765" y="2544127"/>
                  </a:cubicBezTo>
                  <a:cubicBezTo>
                    <a:pt x="1355573" y="2543175"/>
                    <a:pt x="1338428" y="2543175"/>
                    <a:pt x="1320330" y="2542222"/>
                  </a:cubicBezTo>
                  <a:cubicBezTo>
                    <a:pt x="1297470" y="2542222"/>
                    <a:pt x="1274610" y="2543175"/>
                    <a:pt x="1249845" y="2542222"/>
                  </a:cubicBezTo>
                  <a:cubicBezTo>
                    <a:pt x="1247940" y="2542222"/>
                    <a:pt x="1245083" y="2541270"/>
                    <a:pt x="1242225" y="2541270"/>
                  </a:cubicBezTo>
                  <a:cubicBezTo>
                    <a:pt x="1231748" y="2537460"/>
                    <a:pt x="1224128" y="2533650"/>
                    <a:pt x="1212698" y="2528887"/>
                  </a:cubicBezTo>
                  <a:cubicBezTo>
                    <a:pt x="1207935" y="2532697"/>
                    <a:pt x="1201268" y="2535555"/>
                    <a:pt x="1196505" y="2539365"/>
                  </a:cubicBezTo>
                  <a:lnTo>
                    <a:pt x="1196464" y="2539447"/>
                  </a:lnTo>
                  <a:lnTo>
                    <a:pt x="1209840" y="2530792"/>
                  </a:lnTo>
                  <a:cubicBezTo>
                    <a:pt x="1221270" y="2535554"/>
                    <a:pt x="1229843" y="2539364"/>
                    <a:pt x="1239368" y="2543174"/>
                  </a:cubicBezTo>
                  <a:cubicBezTo>
                    <a:pt x="1224128" y="2543174"/>
                    <a:pt x="1207935" y="2542222"/>
                    <a:pt x="1193648" y="2541269"/>
                  </a:cubicBezTo>
                  <a:lnTo>
                    <a:pt x="1194008" y="2541036"/>
                  </a:lnTo>
                  <a:lnTo>
                    <a:pt x="1164120" y="2536507"/>
                  </a:lnTo>
                  <a:cubicBezTo>
                    <a:pt x="1151738" y="2533650"/>
                    <a:pt x="1140308" y="2531745"/>
                    <a:pt x="1128878" y="2528887"/>
                  </a:cubicBezTo>
                  <a:cubicBezTo>
                    <a:pt x="1118400" y="2526030"/>
                    <a:pt x="1107923" y="2524125"/>
                    <a:pt x="1098398" y="2522220"/>
                  </a:cubicBezTo>
                  <a:cubicBezTo>
                    <a:pt x="1088873" y="2520315"/>
                    <a:pt x="1079348" y="2519362"/>
                    <a:pt x="1070775" y="2517457"/>
                  </a:cubicBezTo>
                  <a:cubicBezTo>
                    <a:pt x="1062203" y="2515552"/>
                    <a:pt x="1053630" y="2514600"/>
                    <a:pt x="1045058" y="2512695"/>
                  </a:cubicBezTo>
                  <a:cubicBezTo>
                    <a:pt x="1010768" y="2506980"/>
                    <a:pt x="979335" y="2500312"/>
                    <a:pt x="941235" y="2486025"/>
                  </a:cubicBezTo>
                  <a:cubicBezTo>
                    <a:pt x="916470" y="2480310"/>
                    <a:pt x="902183" y="2474595"/>
                    <a:pt x="888848" y="2470785"/>
                  </a:cubicBezTo>
                  <a:cubicBezTo>
                    <a:pt x="883133" y="2466975"/>
                    <a:pt x="878370" y="2462212"/>
                    <a:pt x="873608" y="2457450"/>
                  </a:cubicBezTo>
                  <a:cubicBezTo>
                    <a:pt x="862178" y="2455545"/>
                    <a:pt x="850748" y="2453640"/>
                    <a:pt x="838365" y="2450782"/>
                  </a:cubicBezTo>
                  <a:cubicBezTo>
                    <a:pt x="820268" y="2442210"/>
                    <a:pt x="804075" y="2433637"/>
                    <a:pt x="785978" y="2424112"/>
                  </a:cubicBezTo>
                  <a:cubicBezTo>
                    <a:pt x="780263" y="2424112"/>
                    <a:pt x="776453" y="2425065"/>
                    <a:pt x="770738" y="2425065"/>
                  </a:cubicBezTo>
                  <a:cubicBezTo>
                    <a:pt x="751688" y="2415540"/>
                    <a:pt x="734543" y="2406967"/>
                    <a:pt x="716445" y="2397442"/>
                  </a:cubicBezTo>
                  <a:cubicBezTo>
                    <a:pt x="713588" y="2391727"/>
                    <a:pt x="709778" y="2386012"/>
                    <a:pt x="706920" y="2380297"/>
                  </a:cubicBezTo>
                  <a:cubicBezTo>
                    <a:pt x="706920" y="2380297"/>
                    <a:pt x="707873" y="2380297"/>
                    <a:pt x="708825" y="2379345"/>
                  </a:cubicBezTo>
                  <a:cubicBezTo>
                    <a:pt x="719303" y="2386012"/>
                    <a:pt x="730733" y="2391727"/>
                    <a:pt x="742163" y="2397442"/>
                  </a:cubicBezTo>
                  <a:cubicBezTo>
                    <a:pt x="753593" y="2403157"/>
                    <a:pt x="764070" y="2408872"/>
                    <a:pt x="775500" y="2415540"/>
                  </a:cubicBezTo>
                  <a:cubicBezTo>
                    <a:pt x="779310" y="2413635"/>
                    <a:pt x="782168" y="2411730"/>
                    <a:pt x="785025" y="2409825"/>
                  </a:cubicBezTo>
                  <a:cubicBezTo>
                    <a:pt x="766928" y="2401252"/>
                    <a:pt x="755498" y="2391727"/>
                    <a:pt x="745973" y="2384107"/>
                  </a:cubicBezTo>
                  <a:cubicBezTo>
                    <a:pt x="736448" y="2376487"/>
                    <a:pt x="726923" y="2371725"/>
                    <a:pt x="713588" y="2369820"/>
                  </a:cubicBezTo>
                  <a:cubicBezTo>
                    <a:pt x="686918" y="2350770"/>
                    <a:pt x="678345" y="2350770"/>
                    <a:pt x="668820" y="2344102"/>
                  </a:cubicBezTo>
                  <a:cubicBezTo>
                    <a:pt x="655485" y="2335530"/>
                    <a:pt x="643103" y="2327910"/>
                    <a:pt x="630720" y="2319337"/>
                  </a:cubicBezTo>
                  <a:cubicBezTo>
                    <a:pt x="600240" y="2302192"/>
                    <a:pt x="608813" y="2320290"/>
                    <a:pt x="570713" y="2293620"/>
                  </a:cubicBezTo>
                  <a:cubicBezTo>
                    <a:pt x="563093" y="2287905"/>
                    <a:pt x="556425" y="2282190"/>
                    <a:pt x="547853" y="2274570"/>
                  </a:cubicBezTo>
                  <a:cubicBezTo>
                    <a:pt x="549758" y="2274570"/>
                    <a:pt x="551663" y="2273617"/>
                    <a:pt x="552615" y="2272665"/>
                  </a:cubicBezTo>
                  <a:cubicBezTo>
                    <a:pt x="561188" y="2275522"/>
                    <a:pt x="567855" y="2277427"/>
                    <a:pt x="575475" y="2279332"/>
                  </a:cubicBezTo>
                  <a:cubicBezTo>
                    <a:pt x="559283" y="2261235"/>
                    <a:pt x="556425" y="2253615"/>
                    <a:pt x="527850" y="2229802"/>
                  </a:cubicBezTo>
                  <a:cubicBezTo>
                    <a:pt x="518325" y="2222182"/>
                    <a:pt x="509753" y="2214562"/>
                    <a:pt x="501180" y="2207895"/>
                  </a:cubicBezTo>
                  <a:cubicBezTo>
                    <a:pt x="492608" y="2200275"/>
                    <a:pt x="484035" y="2193607"/>
                    <a:pt x="476415" y="2185987"/>
                  </a:cubicBezTo>
                  <a:cubicBezTo>
                    <a:pt x="470700" y="2180272"/>
                    <a:pt x="455460" y="2174557"/>
                    <a:pt x="444983" y="2160270"/>
                  </a:cubicBezTo>
                  <a:cubicBezTo>
                    <a:pt x="428790" y="2143125"/>
                    <a:pt x="415455" y="2126932"/>
                    <a:pt x="399263" y="2109787"/>
                  </a:cubicBezTo>
                  <a:lnTo>
                    <a:pt x="396126" y="2099983"/>
                  </a:lnTo>
                  <a:lnTo>
                    <a:pt x="386880" y="2090737"/>
                  </a:lnTo>
                  <a:cubicBezTo>
                    <a:pt x="376403" y="2080260"/>
                    <a:pt x="365925" y="2068830"/>
                    <a:pt x="355448" y="2056447"/>
                  </a:cubicBezTo>
                  <a:cubicBezTo>
                    <a:pt x="353543" y="2049780"/>
                    <a:pt x="339255" y="2031682"/>
                    <a:pt x="351638" y="2039302"/>
                  </a:cubicBezTo>
                  <a:cubicBezTo>
                    <a:pt x="346875" y="2033587"/>
                    <a:pt x="343065" y="2026920"/>
                    <a:pt x="339255" y="2022157"/>
                  </a:cubicBezTo>
                  <a:lnTo>
                    <a:pt x="337780" y="2019844"/>
                  </a:lnTo>
                  <a:lnTo>
                    <a:pt x="323062" y="2009774"/>
                  </a:lnTo>
                  <a:cubicBezTo>
                    <a:pt x="311632" y="1996439"/>
                    <a:pt x="302107" y="1982152"/>
                    <a:pt x="294487" y="1968817"/>
                  </a:cubicBezTo>
                  <a:cubicBezTo>
                    <a:pt x="286867" y="1954529"/>
                    <a:pt x="281152" y="1941194"/>
                    <a:pt x="278295" y="1930717"/>
                  </a:cubicBezTo>
                  <a:lnTo>
                    <a:pt x="276390" y="1930717"/>
                  </a:lnTo>
                  <a:cubicBezTo>
                    <a:pt x="268770" y="1917382"/>
                    <a:pt x="261150" y="1903095"/>
                    <a:pt x="254483" y="1888807"/>
                  </a:cubicBezTo>
                  <a:cubicBezTo>
                    <a:pt x="247815" y="1874520"/>
                    <a:pt x="240195" y="1861185"/>
                    <a:pt x="233528" y="1846897"/>
                  </a:cubicBezTo>
                  <a:cubicBezTo>
                    <a:pt x="225908" y="1830705"/>
                    <a:pt x="218288" y="1814512"/>
                    <a:pt x="211620" y="1798320"/>
                  </a:cubicBezTo>
                  <a:cubicBezTo>
                    <a:pt x="204953" y="1782127"/>
                    <a:pt x="198285" y="1764982"/>
                    <a:pt x="191618" y="1748790"/>
                  </a:cubicBezTo>
                  <a:cubicBezTo>
                    <a:pt x="199238" y="1759267"/>
                    <a:pt x="205905" y="1769745"/>
                    <a:pt x="211620" y="1782127"/>
                  </a:cubicBezTo>
                  <a:cubicBezTo>
                    <a:pt x="217335" y="1794510"/>
                    <a:pt x="223050" y="1807845"/>
                    <a:pt x="231623" y="1824037"/>
                  </a:cubicBezTo>
                  <a:cubicBezTo>
                    <a:pt x="235433" y="1829752"/>
                    <a:pt x="236385" y="1839277"/>
                    <a:pt x="238290" y="1846897"/>
                  </a:cubicBezTo>
                  <a:lnTo>
                    <a:pt x="241045" y="1850938"/>
                  </a:lnTo>
                  <a:lnTo>
                    <a:pt x="237654" y="1833304"/>
                  </a:lnTo>
                  <a:lnTo>
                    <a:pt x="228808" y="1817251"/>
                  </a:lnTo>
                  <a:lnTo>
                    <a:pt x="214410" y="1784873"/>
                  </a:lnTo>
                  <a:lnTo>
                    <a:pt x="197332" y="1756409"/>
                  </a:lnTo>
                  <a:cubicBezTo>
                    <a:pt x="190665" y="1737359"/>
                    <a:pt x="183045" y="1718309"/>
                    <a:pt x="176377" y="1699259"/>
                  </a:cubicBezTo>
                  <a:lnTo>
                    <a:pt x="158426" y="1640679"/>
                  </a:lnTo>
                  <a:lnTo>
                    <a:pt x="152529" y="1623596"/>
                  </a:lnTo>
                  <a:cubicBezTo>
                    <a:pt x="142540" y="1590017"/>
                    <a:pt x="133958" y="1555831"/>
                    <a:pt x="126853" y="1521108"/>
                  </a:cubicBezTo>
                  <a:lnTo>
                    <a:pt x="115498" y="1446707"/>
                  </a:lnTo>
                  <a:lnTo>
                    <a:pt x="115417" y="1448752"/>
                  </a:lnTo>
                  <a:cubicBezTo>
                    <a:pt x="115417" y="1453515"/>
                    <a:pt x="115417" y="1457325"/>
                    <a:pt x="116370" y="1463992"/>
                  </a:cubicBezTo>
                  <a:cubicBezTo>
                    <a:pt x="118275" y="1475422"/>
                    <a:pt x="120180" y="1486852"/>
                    <a:pt x="121132" y="1499235"/>
                  </a:cubicBezTo>
                  <a:cubicBezTo>
                    <a:pt x="123037" y="1511617"/>
                    <a:pt x="124942" y="1524000"/>
                    <a:pt x="126847" y="1535430"/>
                  </a:cubicBezTo>
                  <a:cubicBezTo>
                    <a:pt x="122085" y="1526857"/>
                    <a:pt x="120180" y="1515427"/>
                    <a:pt x="117322" y="1503997"/>
                  </a:cubicBezTo>
                  <a:cubicBezTo>
                    <a:pt x="115417" y="1491615"/>
                    <a:pt x="113512" y="1478280"/>
                    <a:pt x="110655" y="1463992"/>
                  </a:cubicBezTo>
                  <a:cubicBezTo>
                    <a:pt x="105892" y="1463992"/>
                    <a:pt x="104940" y="1463992"/>
                    <a:pt x="103035" y="1463992"/>
                  </a:cubicBezTo>
                  <a:cubicBezTo>
                    <a:pt x="102082" y="1453515"/>
                    <a:pt x="101130" y="1443990"/>
                    <a:pt x="98272" y="1427797"/>
                  </a:cubicBezTo>
                  <a:cubicBezTo>
                    <a:pt x="96367" y="1420177"/>
                    <a:pt x="93510" y="1412557"/>
                    <a:pt x="91605" y="1404937"/>
                  </a:cubicBezTo>
                  <a:cubicBezTo>
                    <a:pt x="89700" y="1397317"/>
                    <a:pt x="87795" y="1389697"/>
                    <a:pt x="85890" y="1383030"/>
                  </a:cubicBezTo>
                  <a:cubicBezTo>
                    <a:pt x="80175" y="1376362"/>
                    <a:pt x="75412" y="1371600"/>
                    <a:pt x="69697" y="1365885"/>
                  </a:cubicBezTo>
                  <a:cubicBezTo>
                    <a:pt x="67792" y="1365885"/>
                    <a:pt x="66840" y="1365885"/>
                    <a:pt x="64935" y="1365885"/>
                  </a:cubicBezTo>
                  <a:cubicBezTo>
                    <a:pt x="63030" y="1360170"/>
                    <a:pt x="61125" y="1351597"/>
                    <a:pt x="60172" y="1342072"/>
                  </a:cubicBezTo>
                  <a:cubicBezTo>
                    <a:pt x="59220" y="1332547"/>
                    <a:pt x="58267" y="1322070"/>
                    <a:pt x="58267" y="1311592"/>
                  </a:cubicBezTo>
                  <a:cubicBezTo>
                    <a:pt x="58267" y="1291590"/>
                    <a:pt x="59220" y="1273492"/>
                    <a:pt x="62077" y="1268730"/>
                  </a:cubicBezTo>
                  <a:cubicBezTo>
                    <a:pt x="63030" y="1263015"/>
                    <a:pt x="63030" y="1258252"/>
                    <a:pt x="63982" y="1253490"/>
                  </a:cubicBezTo>
                  <a:lnTo>
                    <a:pt x="67226" y="1243037"/>
                  </a:lnTo>
                  <a:lnTo>
                    <a:pt x="65649" y="1219200"/>
                  </a:lnTo>
                  <a:cubicBezTo>
                    <a:pt x="65887" y="1207294"/>
                    <a:pt x="66839" y="1194911"/>
                    <a:pt x="67792" y="1183957"/>
                  </a:cubicBezTo>
                  <a:lnTo>
                    <a:pt x="71602" y="1176814"/>
                  </a:lnTo>
                  <a:lnTo>
                    <a:pt x="71602" y="1172527"/>
                  </a:lnTo>
                  <a:cubicBezTo>
                    <a:pt x="69697" y="1178242"/>
                    <a:pt x="66840" y="1182052"/>
                    <a:pt x="63982" y="1186815"/>
                  </a:cubicBezTo>
                  <a:cubicBezTo>
                    <a:pt x="62077" y="1183005"/>
                    <a:pt x="59220" y="1181100"/>
                    <a:pt x="57315" y="1177290"/>
                  </a:cubicBezTo>
                  <a:cubicBezTo>
                    <a:pt x="53505" y="1171575"/>
                    <a:pt x="54457" y="1120140"/>
                    <a:pt x="44932" y="1160145"/>
                  </a:cubicBezTo>
                  <a:lnTo>
                    <a:pt x="42670" y="1146572"/>
                  </a:lnTo>
                  <a:lnTo>
                    <a:pt x="42075" y="1147762"/>
                  </a:lnTo>
                  <a:cubicBezTo>
                    <a:pt x="41122" y="1160145"/>
                    <a:pt x="39217" y="1173480"/>
                    <a:pt x="38265" y="1185862"/>
                  </a:cubicBezTo>
                  <a:cubicBezTo>
                    <a:pt x="37312" y="1198245"/>
                    <a:pt x="35407" y="1211580"/>
                    <a:pt x="35407" y="1223962"/>
                  </a:cubicBezTo>
                  <a:cubicBezTo>
                    <a:pt x="34455" y="1233487"/>
                    <a:pt x="33502" y="1243965"/>
                    <a:pt x="32550" y="1253490"/>
                  </a:cubicBezTo>
                  <a:lnTo>
                    <a:pt x="32550" y="1314449"/>
                  </a:lnTo>
                  <a:cubicBezTo>
                    <a:pt x="32550" y="1324927"/>
                    <a:pt x="32550" y="1335404"/>
                    <a:pt x="33502" y="1345882"/>
                  </a:cubicBezTo>
                  <a:cubicBezTo>
                    <a:pt x="34455" y="1356359"/>
                    <a:pt x="35407" y="1366837"/>
                    <a:pt x="35407" y="1377314"/>
                  </a:cubicBezTo>
                  <a:cubicBezTo>
                    <a:pt x="31597" y="1378267"/>
                    <a:pt x="32550" y="1413509"/>
                    <a:pt x="26835" y="1406842"/>
                  </a:cubicBezTo>
                  <a:cubicBezTo>
                    <a:pt x="25882" y="1406842"/>
                    <a:pt x="25882" y="1406842"/>
                    <a:pt x="24930" y="1406842"/>
                  </a:cubicBezTo>
                  <a:cubicBezTo>
                    <a:pt x="19215" y="1385887"/>
                    <a:pt x="19215" y="1367789"/>
                    <a:pt x="19215" y="1349692"/>
                  </a:cubicBezTo>
                  <a:cubicBezTo>
                    <a:pt x="19215" y="1331594"/>
                    <a:pt x="22072" y="1313497"/>
                    <a:pt x="19215" y="1290637"/>
                  </a:cubicBezTo>
                  <a:cubicBezTo>
                    <a:pt x="20167" y="1274444"/>
                    <a:pt x="22072" y="1260157"/>
                    <a:pt x="23977" y="1244917"/>
                  </a:cubicBezTo>
                  <a:lnTo>
                    <a:pt x="32546" y="1253485"/>
                  </a:lnTo>
                  <a:lnTo>
                    <a:pt x="24930" y="1243965"/>
                  </a:lnTo>
                  <a:cubicBezTo>
                    <a:pt x="23025" y="1234440"/>
                    <a:pt x="23025" y="1223962"/>
                    <a:pt x="23025" y="1209675"/>
                  </a:cubicBezTo>
                  <a:cubicBezTo>
                    <a:pt x="23025" y="1195387"/>
                    <a:pt x="23977" y="1178242"/>
                    <a:pt x="24930" y="1157287"/>
                  </a:cubicBezTo>
                  <a:cubicBezTo>
                    <a:pt x="24930" y="1152525"/>
                    <a:pt x="25882" y="1147762"/>
                    <a:pt x="25882" y="1143000"/>
                  </a:cubicBezTo>
                  <a:cubicBezTo>
                    <a:pt x="26835" y="1135380"/>
                    <a:pt x="27787" y="1126807"/>
                    <a:pt x="28740" y="1119187"/>
                  </a:cubicBezTo>
                  <a:cubicBezTo>
                    <a:pt x="32550" y="1105852"/>
                    <a:pt x="36360" y="1089660"/>
                    <a:pt x="40170" y="1076325"/>
                  </a:cubicBezTo>
                  <a:lnTo>
                    <a:pt x="45865" y="1047851"/>
                  </a:lnTo>
                  <a:lnTo>
                    <a:pt x="43980" y="1041082"/>
                  </a:lnTo>
                  <a:cubicBezTo>
                    <a:pt x="42075" y="1053465"/>
                    <a:pt x="39217" y="1064895"/>
                    <a:pt x="37312" y="1079182"/>
                  </a:cubicBezTo>
                  <a:cubicBezTo>
                    <a:pt x="33502" y="1092517"/>
                    <a:pt x="29692" y="1108710"/>
                    <a:pt x="25882" y="1122045"/>
                  </a:cubicBezTo>
                  <a:cubicBezTo>
                    <a:pt x="24930" y="1129665"/>
                    <a:pt x="23977" y="1138237"/>
                    <a:pt x="23025" y="1145857"/>
                  </a:cubicBezTo>
                  <a:cubicBezTo>
                    <a:pt x="23025" y="1150620"/>
                    <a:pt x="22072" y="1155382"/>
                    <a:pt x="22072" y="1160145"/>
                  </a:cubicBezTo>
                  <a:cubicBezTo>
                    <a:pt x="22072" y="1181100"/>
                    <a:pt x="21120" y="1198245"/>
                    <a:pt x="20167" y="1212532"/>
                  </a:cubicBezTo>
                  <a:cubicBezTo>
                    <a:pt x="20167" y="1226820"/>
                    <a:pt x="21120" y="1237297"/>
                    <a:pt x="22072" y="1246822"/>
                  </a:cubicBezTo>
                  <a:cubicBezTo>
                    <a:pt x="20167" y="1263015"/>
                    <a:pt x="18262" y="1277302"/>
                    <a:pt x="17310" y="1292542"/>
                  </a:cubicBezTo>
                  <a:cubicBezTo>
                    <a:pt x="20167" y="1315402"/>
                    <a:pt x="17310" y="1333500"/>
                    <a:pt x="17310" y="1351597"/>
                  </a:cubicBezTo>
                  <a:cubicBezTo>
                    <a:pt x="17310" y="1369695"/>
                    <a:pt x="17310" y="1387792"/>
                    <a:pt x="23025" y="1408747"/>
                  </a:cubicBezTo>
                  <a:cubicBezTo>
                    <a:pt x="23025" y="1408747"/>
                    <a:pt x="23977" y="1408747"/>
                    <a:pt x="24930" y="1408747"/>
                  </a:cubicBezTo>
                  <a:cubicBezTo>
                    <a:pt x="28740" y="1426845"/>
                    <a:pt x="32550" y="1443990"/>
                    <a:pt x="37312" y="1463040"/>
                  </a:cubicBezTo>
                  <a:cubicBezTo>
                    <a:pt x="38265" y="1475422"/>
                    <a:pt x="41122" y="1486852"/>
                    <a:pt x="43980" y="1507807"/>
                  </a:cubicBezTo>
                  <a:cubicBezTo>
                    <a:pt x="48742" y="1524000"/>
                    <a:pt x="53505" y="1539240"/>
                    <a:pt x="58267" y="1553527"/>
                  </a:cubicBezTo>
                  <a:cubicBezTo>
                    <a:pt x="60410" y="1580673"/>
                    <a:pt x="74877" y="1623893"/>
                    <a:pt x="80770" y="1651843"/>
                  </a:cubicBezTo>
                  <a:lnTo>
                    <a:pt x="82734" y="1670685"/>
                  </a:lnTo>
                  <a:lnTo>
                    <a:pt x="86843" y="1670685"/>
                  </a:lnTo>
                  <a:cubicBezTo>
                    <a:pt x="97320" y="1697355"/>
                    <a:pt x="103988" y="1711642"/>
                    <a:pt x="107798" y="1721167"/>
                  </a:cubicBezTo>
                  <a:cubicBezTo>
                    <a:pt x="112560" y="1730692"/>
                    <a:pt x="114465" y="1737360"/>
                    <a:pt x="115418" y="1746885"/>
                  </a:cubicBezTo>
                  <a:cubicBezTo>
                    <a:pt x="111608" y="1745932"/>
                    <a:pt x="106845" y="1736407"/>
                    <a:pt x="101130" y="1724977"/>
                  </a:cubicBezTo>
                  <a:cubicBezTo>
                    <a:pt x="95415" y="1713547"/>
                    <a:pt x="90653" y="1700212"/>
                    <a:pt x="85890" y="1690687"/>
                  </a:cubicBezTo>
                  <a:cubicBezTo>
                    <a:pt x="81128" y="1678305"/>
                    <a:pt x="89700" y="1712595"/>
                    <a:pt x="84938" y="1700212"/>
                  </a:cubicBezTo>
                  <a:lnTo>
                    <a:pt x="76651" y="1674524"/>
                  </a:lnTo>
                  <a:lnTo>
                    <a:pt x="70650" y="1675447"/>
                  </a:lnTo>
                  <a:cubicBezTo>
                    <a:pt x="67792" y="1667827"/>
                    <a:pt x="65887" y="1660207"/>
                    <a:pt x="63982" y="1653540"/>
                  </a:cubicBezTo>
                  <a:cubicBezTo>
                    <a:pt x="53505" y="1643062"/>
                    <a:pt x="45885" y="1621155"/>
                    <a:pt x="41122" y="1601152"/>
                  </a:cubicBezTo>
                  <a:cubicBezTo>
                    <a:pt x="36360" y="1581150"/>
                    <a:pt x="32550" y="1562100"/>
                    <a:pt x="26835" y="1554480"/>
                  </a:cubicBezTo>
                  <a:cubicBezTo>
                    <a:pt x="22072" y="1537335"/>
                    <a:pt x="22072" y="1519237"/>
                    <a:pt x="25882" y="1515427"/>
                  </a:cubicBezTo>
                  <a:cubicBezTo>
                    <a:pt x="23977" y="1500187"/>
                    <a:pt x="21120" y="1484947"/>
                    <a:pt x="19215" y="1469707"/>
                  </a:cubicBezTo>
                  <a:cubicBezTo>
                    <a:pt x="17310" y="1454467"/>
                    <a:pt x="16357" y="1439227"/>
                    <a:pt x="14452" y="1423987"/>
                  </a:cubicBezTo>
                  <a:cubicBezTo>
                    <a:pt x="10642" y="1412557"/>
                    <a:pt x="6832" y="1403032"/>
                    <a:pt x="3975" y="1390650"/>
                  </a:cubicBezTo>
                  <a:cubicBezTo>
                    <a:pt x="-1740" y="1325880"/>
                    <a:pt x="-2693" y="1250632"/>
                    <a:pt x="10642" y="1213485"/>
                  </a:cubicBezTo>
                  <a:cubicBezTo>
                    <a:pt x="11595" y="1197292"/>
                    <a:pt x="12547" y="1177290"/>
                    <a:pt x="17310" y="1167765"/>
                  </a:cubicBezTo>
                  <a:cubicBezTo>
                    <a:pt x="15405" y="1159192"/>
                    <a:pt x="13500" y="1151572"/>
                    <a:pt x="11595" y="1143000"/>
                  </a:cubicBezTo>
                  <a:cubicBezTo>
                    <a:pt x="13500" y="1126807"/>
                    <a:pt x="11595" y="1089660"/>
                    <a:pt x="23025" y="1074420"/>
                  </a:cubicBezTo>
                  <a:cubicBezTo>
                    <a:pt x="23977" y="1067752"/>
                    <a:pt x="24930" y="1062990"/>
                    <a:pt x="25882" y="1058227"/>
                  </a:cubicBezTo>
                  <a:cubicBezTo>
                    <a:pt x="27787" y="1034415"/>
                    <a:pt x="29692" y="1018222"/>
                    <a:pt x="33502" y="1002982"/>
                  </a:cubicBezTo>
                  <a:cubicBezTo>
                    <a:pt x="40170" y="989647"/>
                    <a:pt x="48742" y="967740"/>
                    <a:pt x="53505" y="962977"/>
                  </a:cubicBezTo>
                  <a:cubicBezTo>
                    <a:pt x="58267" y="973455"/>
                    <a:pt x="46837" y="1000125"/>
                    <a:pt x="48742" y="1017270"/>
                  </a:cubicBezTo>
                  <a:lnTo>
                    <a:pt x="53503" y="1007964"/>
                  </a:lnTo>
                  <a:lnTo>
                    <a:pt x="56362" y="985718"/>
                  </a:lnTo>
                  <a:cubicBezTo>
                    <a:pt x="58267" y="975597"/>
                    <a:pt x="59696" y="966311"/>
                    <a:pt x="57315" y="961072"/>
                  </a:cubicBezTo>
                  <a:cubicBezTo>
                    <a:pt x="60172" y="949642"/>
                    <a:pt x="63030" y="941069"/>
                    <a:pt x="65887" y="929639"/>
                  </a:cubicBezTo>
                  <a:cubicBezTo>
                    <a:pt x="70650" y="914399"/>
                    <a:pt x="74460" y="898207"/>
                    <a:pt x="79222" y="882014"/>
                  </a:cubicBezTo>
                  <a:cubicBezTo>
                    <a:pt x="83985" y="865822"/>
                    <a:pt x="89700" y="849629"/>
                    <a:pt x="95415" y="833437"/>
                  </a:cubicBezTo>
                  <a:lnTo>
                    <a:pt x="96628" y="832072"/>
                  </a:lnTo>
                  <a:lnTo>
                    <a:pt x="103988" y="793432"/>
                  </a:lnTo>
                  <a:cubicBezTo>
                    <a:pt x="107798" y="785812"/>
                    <a:pt x="111608" y="775334"/>
                    <a:pt x="114465" y="765809"/>
                  </a:cubicBezTo>
                  <a:cubicBezTo>
                    <a:pt x="118275" y="756284"/>
                    <a:pt x="123038" y="748664"/>
                    <a:pt x="126848" y="742949"/>
                  </a:cubicBezTo>
                  <a:cubicBezTo>
                    <a:pt x="135420" y="726757"/>
                    <a:pt x="142088" y="710564"/>
                    <a:pt x="151613" y="695324"/>
                  </a:cubicBezTo>
                  <a:cubicBezTo>
                    <a:pt x="158280" y="680084"/>
                    <a:pt x="164948" y="667702"/>
                    <a:pt x="171615" y="652462"/>
                  </a:cubicBezTo>
                  <a:cubicBezTo>
                    <a:pt x="172568" y="639127"/>
                    <a:pt x="191618" y="614362"/>
                    <a:pt x="200190" y="597217"/>
                  </a:cubicBezTo>
                  <a:cubicBezTo>
                    <a:pt x="204953" y="591502"/>
                    <a:pt x="210668" y="585787"/>
                    <a:pt x="221145" y="573404"/>
                  </a:cubicBezTo>
                  <a:cubicBezTo>
                    <a:pt x="227813" y="559117"/>
                    <a:pt x="233528" y="548639"/>
                    <a:pt x="238290" y="540067"/>
                  </a:cubicBezTo>
                  <a:cubicBezTo>
                    <a:pt x="243053" y="531494"/>
                    <a:pt x="247815" y="525779"/>
                    <a:pt x="252578" y="519112"/>
                  </a:cubicBezTo>
                  <a:cubicBezTo>
                    <a:pt x="258293" y="513397"/>
                    <a:pt x="266865" y="503872"/>
                    <a:pt x="267818" y="511492"/>
                  </a:cubicBezTo>
                  <a:cubicBezTo>
                    <a:pt x="268770" y="510539"/>
                    <a:pt x="270675" y="507682"/>
                    <a:pt x="271628" y="505777"/>
                  </a:cubicBezTo>
                  <a:cubicBezTo>
                    <a:pt x="276390" y="495299"/>
                    <a:pt x="281153" y="485774"/>
                    <a:pt x="286868" y="475297"/>
                  </a:cubicBezTo>
                  <a:cubicBezTo>
                    <a:pt x="296393" y="464819"/>
                    <a:pt x="307823" y="446722"/>
                    <a:pt x="316395" y="441007"/>
                  </a:cubicBezTo>
                  <a:cubicBezTo>
                    <a:pt x="309966" y="453151"/>
                    <a:pt x="316931" y="450829"/>
                    <a:pt x="317199" y="455339"/>
                  </a:cubicBezTo>
                  <a:lnTo>
                    <a:pt x="315045" y="461363"/>
                  </a:lnTo>
                  <a:lnTo>
                    <a:pt x="345922" y="429577"/>
                  </a:lnTo>
                  <a:cubicBezTo>
                    <a:pt x="348780" y="423862"/>
                    <a:pt x="354495" y="417195"/>
                    <a:pt x="361162" y="409575"/>
                  </a:cubicBezTo>
                  <a:cubicBezTo>
                    <a:pt x="367830" y="402907"/>
                    <a:pt x="375450" y="396240"/>
                    <a:pt x="381165" y="390525"/>
                  </a:cubicBezTo>
                  <a:lnTo>
                    <a:pt x="382888" y="392440"/>
                  </a:lnTo>
                  <a:lnTo>
                    <a:pt x="382118" y="391477"/>
                  </a:lnTo>
                  <a:cubicBezTo>
                    <a:pt x="390690" y="382904"/>
                    <a:pt x="398310" y="374332"/>
                    <a:pt x="406883" y="366712"/>
                  </a:cubicBezTo>
                  <a:cubicBezTo>
                    <a:pt x="414503" y="359092"/>
                    <a:pt x="423075" y="351472"/>
                    <a:pt x="431648" y="343852"/>
                  </a:cubicBezTo>
                  <a:cubicBezTo>
                    <a:pt x="442125" y="333374"/>
                    <a:pt x="448793" y="324802"/>
                    <a:pt x="458318" y="315277"/>
                  </a:cubicBezTo>
                  <a:cubicBezTo>
                    <a:pt x="470700" y="305752"/>
                    <a:pt x="484035" y="296227"/>
                    <a:pt x="495465" y="287654"/>
                  </a:cubicBezTo>
                  <a:cubicBezTo>
                    <a:pt x="508800" y="277177"/>
                    <a:pt x="522135" y="267652"/>
                    <a:pt x="535470" y="258127"/>
                  </a:cubicBezTo>
                  <a:lnTo>
                    <a:pt x="559389" y="241440"/>
                  </a:lnTo>
                  <a:lnTo>
                    <a:pt x="575475" y="226694"/>
                  </a:lnTo>
                  <a:cubicBezTo>
                    <a:pt x="585000" y="220979"/>
                    <a:pt x="594525" y="215264"/>
                    <a:pt x="604050" y="209549"/>
                  </a:cubicBezTo>
                  <a:cubicBezTo>
                    <a:pt x="613575" y="203834"/>
                    <a:pt x="624052" y="199072"/>
                    <a:pt x="634530" y="193357"/>
                  </a:cubicBezTo>
                  <a:lnTo>
                    <a:pt x="638565" y="191282"/>
                  </a:lnTo>
                  <a:lnTo>
                    <a:pt x="648937" y="181094"/>
                  </a:lnTo>
                  <a:cubicBezTo>
                    <a:pt x="654771" y="176688"/>
                    <a:pt x="661201" y="172402"/>
                    <a:pt x="665963" y="168592"/>
                  </a:cubicBezTo>
                  <a:cubicBezTo>
                    <a:pt x="673583" y="162877"/>
                    <a:pt x="679298" y="160496"/>
                    <a:pt x="684656" y="159067"/>
                  </a:cubicBezTo>
                  <a:lnTo>
                    <a:pt x="697880" y="156023"/>
                  </a:lnTo>
                  <a:lnTo>
                    <a:pt x="700252" y="154304"/>
                  </a:lnTo>
                  <a:cubicBezTo>
                    <a:pt x="782167" y="109537"/>
                    <a:pt x="869797" y="74294"/>
                    <a:pt x="959332" y="49529"/>
                  </a:cubicBezTo>
                  <a:lnTo>
                    <a:pt x="968944" y="47439"/>
                  </a:lnTo>
                  <a:lnTo>
                    <a:pt x="995527" y="38099"/>
                  </a:lnTo>
                  <a:cubicBezTo>
                    <a:pt x="1001719" y="36194"/>
                    <a:pt x="1008148" y="35003"/>
                    <a:pt x="1013863" y="34408"/>
                  </a:cubicBezTo>
                  <a:lnTo>
                    <a:pt x="1023424" y="34327"/>
                  </a:lnTo>
                  <a:lnTo>
                    <a:pt x="1026960" y="33337"/>
                  </a:lnTo>
                  <a:cubicBezTo>
                    <a:pt x="1097445" y="17144"/>
                    <a:pt x="1169835" y="7619"/>
                    <a:pt x="1244130" y="4762"/>
                  </a:cubicBezTo>
                  <a:cubicBezTo>
                    <a:pt x="1262704" y="5238"/>
                    <a:pt x="1283897" y="4762"/>
                    <a:pt x="1305804" y="4524"/>
                  </a:cubicBezTo>
                  <a:cubicBezTo>
                    <a:pt x="1327712" y="4285"/>
                    <a:pt x="1350334" y="4285"/>
                    <a:pt x="1371765" y="5714"/>
                  </a:cubicBezTo>
                  <a:lnTo>
                    <a:pt x="1372993" y="6635"/>
                  </a:lnTo>
                  <a:lnTo>
                    <a:pt x="1405103" y="2857"/>
                  </a:lnTo>
                  <a:cubicBezTo>
                    <a:pt x="1415580" y="4762"/>
                    <a:pt x="1425105" y="5714"/>
                    <a:pt x="1434630" y="7619"/>
                  </a:cubicBezTo>
                  <a:cubicBezTo>
                    <a:pt x="1444155" y="9524"/>
                    <a:pt x="1453680" y="10477"/>
                    <a:pt x="1464158" y="13334"/>
                  </a:cubicBezTo>
                  <a:lnTo>
                    <a:pt x="1479392" y="16797"/>
                  </a:lnTo>
                  <a:lnTo>
                    <a:pt x="1463205" y="12382"/>
                  </a:lnTo>
                  <a:cubicBezTo>
                    <a:pt x="1453680" y="10477"/>
                    <a:pt x="1443202" y="8572"/>
                    <a:pt x="1433677" y="6667"/>
                  </a:cubicBezTo>
                  <a:cubicBezTo>
                    <a:pt x="1424152" y="4762"/>
                    <a:pt x="1414627" y="3810"/>
                    <a:pt x="1404150" y="1905"/>
                  </a:cubicBezTo>
                  <a:cubicBezTo>
                    <a:pt x="1404150" y="1905"/>
                    <a:pt x="1404150" y="952"/>
                    <a:pt x="140415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 dirty="0"/>
            </a:p>
          </p:txBody>
        </p:sp>
        <p:pic>
          <p:nvPicPr>
            <p:cNvPr id="48" name="Imagen 47" descr="Icono de GPS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" y="68580"/>
              <a:ext cx="151765" cy="202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ángulo 1"/>
          <p:cNvSpPr/>
          <p:nvPr/>
        </p:nvSpPr>
        <p:spPr>
          <a:xfrm>
            <a:off x="2843046" y="1957945"/>
            <a:ext cx="27022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1600" b="1" dirty="0">
                <a:latin typeface="Candara" panose="020E0502030303020204" pitchFamily="34" charset="0"/>
              </a:rPr>
              <a:t>Edificio:</a:t>
            </a:r>
          </a:p>
          <a:p>
            <a:pPr>
              <a:defRPr/>
            </a:pPr>
            <a:r>
              <a:rPr lang="es-ES" sz="1600" b="1" dirty="0">
                <a:latin typeface="Candara" panose="020E0502030303020204" pitchFamily="34" charset="0"/>
              </a:rPr>
              <a:t>Cubículo:</a:t>
            </a:r>
          </a:p>
          <a:p>
            <a:pPr>
              <a:defRPr/>
            </a:pPr>
            <a:r>
              <a:rPr lang="es-ES" sz="1600" b="1" dirty="0">
                <a:latin typeface="Candara" panose="020E0502030303020204" pitchFamily="34" charset="0"/>
              </a:rPr>
              <a:t>Horario:</a:t>
            </a:r>
          </a:p>
        </p:txBody>
      </p:sp>
      <p:grpSp>
        <p:nvGrpSpPr>
          <p:cNvPr id="50" name="Grupo 49" descr="icono de teléfono"/>
          <p:cNvGrpSpPr/>
          <p:nvPr/>
        </p:nvGrpSpPr>
        <p:grpSpPr>
          <a:xfrm>
            <a:off x="1936558" y="2950054"/>
            <a:ext cx="660970" cy="605887"/>
            <a:chOff x="0" y="0"/>
            <a:chExt cx="337820" cy="337185"/>
          </a:xfrm>
        </p:grpSpPr>
        <p:sp>
          <p:nvSpPr>
            <p:cNvPr id="51" name="Forma libre: Forma 162">
              <a:extLst>
                <a:ext uri="{FF2B5EF4-FFF2-40B4-BE49-F238E27FC236}">
                  <a16:creationId xmlns:a16="http://schemas.microsoft.com/office/drawing/2014/main" id="{982928D4-D4D3-496B-8019-E859892D98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337820" cy="337185"/>
            </a:xfrm>
            <a:custGeom>
              <a:avLst/>
              <a:gdLst>
                <a:gd name="connsiteX0" fmla="*/ 741998 w 2517880"/>
                <a:gd name="connsiteY0" fmla="*/ 2445067 h 2514600"/>
                <a:gd name="connsiteX1" fmla="*/ 786765 w 2517880"/>
                <a:gd name="connsiteY1" fmla="*/ 2462212 h 2514600"/>
                <a:gd name="connsiteX2" fmla="*/ 846773 w 2517880"/>
                <a:gd name="connsiteY2" fmla="*/ 2486977 h 2514600"/>
                <a:gd name="connsiteX3" fmla="*/ 818198 w 2517880"/>
                <a:gd name="connsiteY3" fmla="*/ 2482214 h 2514600"/>
                <a:gd name="connsiteX4" fmla="*/ 786765 w 2517880"/>
                <a:gd name="connsiteY4" fmla="*/ 2468879 h 2514600"/>
                <a:gd name="connsiteX5" fmla="*/ 741998 w 2517880"/>
                <a:gd name="connsiteY5" fmla="*/ 2445067 h 2514600"/>
                <a:gd name="connsiteX6" fmla="*/ 628649 w 2517880"/>
                <a:gd name="connsiteY6" fmla="*/ 2345888 h 2514600"/>
                <a:gd name="connsiteX7" fmla="*/ 639127 w 2517880"/>
                <a:gd name="connsiteY7" fmla="*/ 2351722 h 2514600"/>
                <a:gd name="connsiteX8" fmla="*/ 675322 w 2517880"/>
                <a:gd name="connsiteY8" fmla="*/ 2374582 h 2514600"/>
                <a:gd name="connsiteX9" fmla="*/ 698182 w 2517880"/>
                <a:gd name="connsiteY9" fmla="*/ 2394585 h 2514600"/>
                <a:gd name="connsiteX10" fmla="*/ 644842 w 2517880"/>
                <a:gd name="connsiteY10" fmla="*/ 2363152 h 2514600"/>
                <a:gd name="connsiteX11" fmla="*/ 626745 w 2517880"/>
                <a:gd name="connsiteY11" fmla="*/ 2347912 h 2514600"/>
                <a:gd name="connsiteX12" fmla="*/ 628649 w 2517880"/>
                <a:gd name="connsiteY12" fmla="*/ 2345888 h 2514600"/>
                <a:gd name="connsiteX13" fmla="*/ 541973 w 2517880"/>
                <a:gd name="connsiteY13" fmla="*/ 2310765 h 2514600"/>
                <a:gd name="connsiteX14" fmla="*/ 575310 w 2517880"/>
                <a:gd name="connsiteY14" fmla="*/ 2334577 h 2514600"/>
                <a:gd name="connsiteX15" fmla="*/ 609600 w 2517880"/>
                <a:gd name="connsiteY15" fmla="*/ 2356485 h 2514600"/>
                <a:gd name="connsiteX16" fmla="*/ 632460 w 2517880"/>
                <a:gd name="connsiteY16" fmla="*/ 2374582 h 2514600"/>
                <a:gd name="connsiteX17" fmla="*/ 605790 w 2517880"/>
                <a:gd name="connsiteY17" fmla="*/ 2363152 h 2514600"/>
                <a:gd name="connsiteX18" fmla="*/ 615315 w 2517880"/>
                <a:gd name="connsiteY18" fmla="*/ 2376487 h 2514600"/>
                <a:gd name="connsiteX19" fmla="*/ 584835 w 2517880"/>
                <a:gd name="connsiteY19" fmla="*/ 2357437 h 2514600"/>
                <a:gd name="connsiteX20" fmla="*/ 569595 w 2517880"/>
                <a:gd name="connsiteY20" fmla="*/ 2347912 h 2514600"/>
                <a:gd name="connsiteX21" fmla="*/ 554355 w 2517880"/>
                <a:gd name="connsiteY21" fmla="*/ 2338387 h 2514600"/>
                <a:gd name="connsiteX22" fmla="*/ 261809 w 2517880"/>
                <a:gd name="connsiteY22" fmla="*/ 2061771 h 2514600"/>
                <a:gd name="connsiteX23" fmla="*/ 277178 w 2517880"/>
                <a:gd name="connsiteY23" fmla="*/ 2083117 h 2514600"/>
                <a:gd name="connsiteX24" fmla="*/ 264200 w 2517880"/>
                <a:gd name="connsiteY24" fmla="*/ 2066984 h 2514600"/>
                <a:gd name="connsiteX25" fmla="*/ 218093 w 2517880"/>
                <a:gd name="connsiteY25" fmla="*/ 1904151 h 2514600"/>
                <a:gd name="connsiteX26" fmla="*/ 233363 w 2517880"/>
                <a:gd name="connsiteY26" fmla="*/ 1927859 h 2514600"/>
                <a:gd name="connsiteX27" fmla="*/ 259080 w 2517880"/>
                <a:gd name="connsiteY27" fmla="*/ 1972627 h 2514600"/>
                <a:gd name="connsiteX28" fmla="*/ 279083 w 2517880"/>
                <a:gd name="connsiteY28" fmla="*/ 2008822 h 2514600"/>
                <a:gd name="connsiteX29" fmla="*/ 260033 w 2517880"/>
                <a:gd name="connsiteY29" fmla="*/ 1985009 h 2514600"/>
                <a:gd name="connsiteX30" fmla="*/ 241935 w 2517880"/>
                <a:gd name="connsiteY30" fmla="*/ 1958339 h 2514600"/>
                <a:gd name="connsiteX31" fmla="*/ 225743 w 2517880"/>
                <a:gd name="connsiteY31" fmla="*/ 1931669 h 2514600"/>
                <a:gd name="connsiteX32" fmla="*/ 216218 w 2517880"/>
                <a:gd name="connsiteY32" fmla="*/ 1906904 h 2514600"/>
                <a:gd name="connsiteX33" fmla="*/ 218093 w 2517880"/>
                <a:gd name="connsiteY33" fmla="*/ 1904151 h 2514600"/>
                <a:gd name="connsiteX34" fmla="*/ 151448 w 2517880"/>
                <a:gd name="connsiteY34" fmla="*/ 1838325 h 2514600"/>
                <a:gd name="connsiteX35" fmla="*/ 181928 w 2517880"/>
                <a:gd name="connsiteY35" fmla="*/ 1897380 h 2514600"/>
                <a:gd name="connsiteX36" fmla="*/ 219075 w 2517880"/>
                <a:gd name="connsiteY36" fmla="*/ 1965960 h 2514600"/>
                <a:gd name="connsiteX37" fmla="*/ 236220 w 2517880"/>
                <a:gd name="connsiteY37" fmla="*/ 1997392 h 2514600"/>
                <a:gd name="connsiteX38" fmla="*/ 250508 w 2517880"/>
                <a:gd name="connsiteY38" fmla="*/ 2024062 h 2514600"/>
                <a:gd name="connsiteX39" fmla="*/ 260985 w 2517880"/>
                <a:gd name="connsiteY39" fmla="*/ 2053590 h 2514600"/>
                <a:gd name="connsiteX40" fmla="*/ 261224 w 2517880"/>
                <a:gd name="connsiteY40" fmla="*/ 2060496 h 2514600"/>
                <a:gd name="connsiteX41" fmla="*/ 261809 w 2517880"/>
                <a:gd name="connsiteY41" fmla="*/ 2061771 h 2514600"/>
                <a:gd name="connsiteX42" fmla="*/ 260033 w 2517880"/>
                <a:gd name="connsiteY42" fmla="*/ 2059305 h 2514600"/>
                <a:gd name="connsiteX43" fmla="*/ 240030 w 2517880"/>
                <a:gd name="connsiteY43" fmla="*/ 2027872 h 2514600"/>
                <a:gd name="connsiteX44" fmla="*/ 196215 w 2517880"/>
                <a:gd name="connsiteY44" fmla="*/ 1954530 h 2514600"/>
                <a:gd name="connsiteX45" fmla="*/ 177165 w 2517880"/>
                <a:gd name="connsiteY45" fmla="*/ 1917382 h 2514600"/>
                <a:gd name="connsiteX46" fmla="*/ 162878 w 2517880"/>
                <a:gd name="connsiteY46" fmla="*/ 1884045 h 2514600"/>
                <a:gd name="connsiteX47" fmla="*/ 151448 w 2517880"/>
                <a:gd name="connsiteY47" fmla="*/ 1838325 h 2514600"/>
                <a:gd name="connsiteX48" fmla="*/ 13335 w 2517880"/>
                <a:gd name="connsiteY48" fmla="*/ 1144905 h 2514600"/>
                <a:gd name="connsiteX49" fmla="*/ 9525 w 2517880"/>
                <a:gd name="connsiteY49" fmla="*/ 1261110 h 2514600"/>
                <a:gd name="connsiteX50" fmla="*/ 13335 w 2517880"/>
                <a:gd name="connsiteY50" fmla="*/ 1291590 h 2514600"/>
                <a:gd name="connsiteX51" fmla="*/ 18097 w 2517880"/>
                <a:gd name="connsiteY51" fmla="*/ 1313497 h 2514600"/>
                <a:gd name="connsiteX52" fmla="*/ 40957 w 2517880"/>
                <a:gd name="connsiteY52" fmla="*/ 1471612 h 2514600"/>
                <a:gd name="connsiteX53" fmla="*/ 34290 w 2517880"/>
                <a:gd name="connsiteY53" fmla="*/ 1474470 h 2514600"/>
                <a:gd name="connsiteX54" fmla="*/ 34290 w 2517880"/>
                <a:gd name="connsiteY54" fmla="*/ 1510665 h 2514600"/>
                <a:gd name="connsiteX55" fmla="*/ 52387 w 2517880"/>
                <a:gd name="connsiteY55" fmla="*/ 1622107 h 2514600"/>
                <a:gd name="connsiteX56" fmla="*/ 126682 w 2517880"/>
                <a:gd name="connsiteY56" fmla="*/ 1823085 h 2514600"/>
                <a:gd name="connsiteX57" fmla="*/ 95250 w 2517880"/>
                <a:gd name="connsiteY57" fmla="*/ 1786890 h 2514600"/>
                <a:gd name="connsiteX58" fmla="*/ 72390 w 2517880"/>
                <a:gd name="connsiteY58" fmla="*/ 1711642 h 2514600"/>
                <a:gd name="connsiteX59" fmla="*/ 60960 w 2517880"/>
                <a:gd name="connsiteY59" fmla="*/ 1672590 h 2514600"/>
                <a:gd name="connsiteX60" fmla="*/ 50482 w 2517880"/>
                <a:gd name="connsiteY60" fmla="*/ 1632585 h 2514600"/>
                <a:gd name="connsiteX61" fmla="*/ 44767 w 2517880"/>
                <a:gd name="connsiteY61" fmla="*/ 1612582 h 2514600"/>
                <a:gd name="connsiteX62" fmla="*/ 40005 w 2517880"/>
                <a:gd name="connsiteY62" fmla="*/ 1592580 h 2514600"/>
                <a:gd name="connsiteX63" fmla="*/ 29527 w 2517880"/>
                <a:gd name="connsiteY63" fmla="*/ 1551622 h 2514600"/>
                <a:gd name="connsiteX64" fmla="*/ 20955 w 2517880"/>
                <a:gd name="connsiteY64" fmla="*/ 1509712 h 2514600"/>
                <a:gd name="connsiteX65" fmla="*/ 17145 w 2517880"/>
                <a:gd name="connsiteY65" fmla="*/ 1488757 h 2514600"/>
                <a:gd name="connsiteX66" fmla="*/ 14287 w 2517880"/>
                <a:gd name="connsiteY66" fmla="*/ 1467802 h 2514600"/>
                <a:gd name="connsiteX67" fmla="*/ 7620 w 2517880"/>
                <a:gd name="connsiteY67" fmla="*/ 1425892 h 2514600"/>
                <a:gd name="connsiteX68" fmla="*/ 3810 w 2517880"/>
                <a:gd name="connsiteY68" fmla="*/ 1383982 h 2514600"/>
                <a:gd name="connsiteX69" fmla="*/ 1905 w 2517880"/>
                <a:gd name="connsiteY69" fmla="*/ 1363027 h 2514600"/>
                <a:gd name="connsiteX70" fmla="*/ 952 w 2517880"/>
                <a:gd name="connsiteY70" fmla="*/ 1342072 h 2514600"/>
                <a:gd name="connsiteX71" fmla="*/ 0 w 2517880"/>
                <a:gd name="connsiteY71" fmla="*/ 1301115 h 2514600"/>
                <a:gd name="connsiteX72" fmla="*/ 952 w 2517880"/>
                <a:gd name="connsiteY72" fmla="*/ 1261110 h 2514600"/>
                <a:gd name="connsiteX73" fmla="*/ 3810 w 2517880"/>
                <a:gd name="connsiteY73" fmla="*/ 1222057 h 2514600"/>
                <a:gd name="connsiteX74" fmla="*/ 8572 w 2517880"/>
                <a:gd name="connsiteY74" fmla="*/ 1183957 h 2514600"/>
                <a:gd name="connsiteX75" fmla="*/ 11430 w 2517880"/>
                <a:gd name="connsiteY75" fmla="*/ 1165860 h 2514600"/>
                <a:gd name="connsiteX76" fmla="*/ 13335 w 2517880"/>
                <a:gd name="connsiteY76" fmla="*/ 1144905 h 2514600"/>
                <a:gd name="connsiteX77" fmla="*/ 902970 w 2517880"/>
                <a:gd name="connsiteY77" fmla="*/ 67627 h 2514600"/>
                <a:gd name="connsiteX78" fmla="*/ 878205 w 2517880"/>
                <a:gd name="connsiteY78" fmla="*/ 85724 h 2514600"/>
                <a:gd name="connsiteX79" fmla="*/ 829627 w 2517880"/>
                <a:gd name="connsiteY79" fmla="*/ 102869 h 2514600"/>
                <a:gd name="connsiteX80" fmla="*/ 780097 w 2517880"/>
                <a:gd name="connsiteY80" fmla="*/ 120967 h 2514600"/>
                <a:gd name="connsiteX81" fmla="*/ 735330 w 2517880"/>
                <a:gd name="connsiteY81" fmla="*/ 130492 h 2514600"/>
                <a:gd name="connsiteX82" fmla="*/ 721995 w 2517880"/>
                <a:gd name="connsiteY82" fmla="*/ 130492 h 2514600"/>
                <a:gd name="connsiteX83" fmla="*/ 780097 w 2517880"/>
                <a:gd name="connsiteY83" fmla="*/ 105727 h 2514600"/>
                <a:gd name="connsiteX84" fmla="*/ 818197 w 2517880"/>
                <a:gd name="connsiteY84" fmla="*/ 91439 h 2514600"/>
                <a:gd name="connsiteX85" fmla="*/ 837247 w 2517880"/>
                <a:gd name="connsiteY85" fmla="*/ 84772 h 2514600"/>
                <a:gd name="connsiteX86" fmla="*/ 855345 w 2517880"/>
                <a:gd name="connsiteY86" fmla="*/ 79057 h 2514600"/>
                <a:gd name="connsiteX87" fmla="*/ 902970 w 2517880"/>
                <a:gd name="connsiteY87" fmla="*/ 67627 h 2514600"/>
                <a:gd name="connsiteX88" fmla="*/ 1618298 w 2517880"/>
                <a:gd name="connsiteY88" fmla="*/ 56197 h 2514600"/>
                <a:gd name="connsiteX89" fmla="*/ 1667828 w 2517880"/>
                <a:gd name="connsiteY89" fmla="*/ 66674 h 2514600"/>
                <a:gd name="connsiteX90" fmla="*/ 1717358 w 2517880"/>
                <a:gd name="connsiteY90" fmla="*/ 80009 h 2514600"/>
                <a:gd name="connsiteX91" fmla="*/ 1737360 w 2517880"/>
                <a:gd name="connsiteY91" fmla="*/ 92392 h 2514600"/>
                <a:gd name="connsiteX92" fmla="*/ 1682115 w 2517880"/>
                <a:gd name="connsiteY92" fmla="*/ 77152 h 2514600"/>
                <a:gd name="connsiteX93" fmla="*/ 1618298 w 2517880"/>
                <a:gd name="connsiteY93" fmla="*/ 56197 h 2514600"/>
                <a:gd name="connsiteX94" fmla="*/ 1295400 w 2517880"/>
                <a:gd name="connsiteY94" fmla="*/ 31432 h 2514600"/>
                <a:gd name="connsiteX95" fmla="*/ 1349692 w 2517880"/>
                <a:gd name="connsiteY95" fmla="*/ 33337 h 2514600"/>
                <a:gd name="connsiteX96" fmla="*/ 1403985 w 2517880"/>
                <a:gd name="connsiteY96" fmla="*/ 37147 h 2514600"/>
                <a:gd name="connsiteX97" fmla="*/ 1489710 w 2517880"/>
                <a:gd name="connsiteY97" fmla="*/ 46672 h 2514600"/>
                <a:gd name="connsiteX98" fmla="*/ 1763077 w 2517880"/>
                <a:gd name="connsiteY98" fmla="*/ 123825 h 2514600"/>
                <a:gd name="connsiteX99" fmla="*/ 1980247 w 2517880"/>
                <a:gd name="connsiteY99" fmla="*/ 243840 h 2514600"/>
                <a:gd name="connsiteX100" fmla="*/ 2027872 w 2517880"/>
                <a:gd name="connsiteY100" fmla="*/ 275272 h 2514600"/>
                <a:gd name="connsiteX101" fmla="*/ 2069782 w 2517880"/>
                <a:gd name="connsiteY101" fmla="*/ 302895 h 2514600"/>
                <a:gd name="connsiteX102" fmla="*/ 2066925 w 2517880"/>
                <a:gd name="connsiteY102" fmla="*/ 291465 h 2514600"/>
                <a:gd name="connsiteX103" fmla="*/ 2170747 w 2517880"/>
                <a:gd name="connsiteY103" fmla="*/ 393382 h 2514600"/>
                <a:gd name="connsiteX104" fmla="*/ 2216467 w 2517880"/>
                <a:gd name="connsiteY104" fmla="*/ 442912 h 2514600"/>
                <a:gd name="connsiteX105" fmla="*/ 2265045 w 2517880"/>
                <a:gd name="connsiteY105" fmla="*/ 487680 h 2514600"/>
                <a:gd name="connsiteX106" fmla="*/ 2223135 w 2517880"/>
                <a:gd name="connsiteY106" fmla="*/ 435292 h 2514600"/>
                <a:gd name="connsiteX107" fmla="*/ 2195512 w 2517880"/>
                <a:gd name="connsiteY107" fmla="*/ 402907 h 2514600"/>
                <a:gd name="connsiteX108" fmla="*/ 2184082 w 2517880"/>
                <a:gd name="connsiteY108" fmla="*/ 389572 h 2514600"/>
                <a:gd name="connsiteX109" fmla="*/ 2172652 w 2517880"/>
                <a:gd name="connsiteY109" fmla="*/ 376237 h 2514600"/>
                <a:gd name="connsiteX110" fmla="*/ 2142172 w 2517880"/>
                <a:gd name="connsiteY110" fmla="*/ 343852 h 2514600"/>
                <a:gd name="connsiteX111" fmla="*/ 2323148 w 2517880"/>
                <a:gd name="connsiteY111" fmla="*/ 529590 h 2514600"/>
                <a:gd name="connsiteX112" fmla="*/ 2447925 w 2517880"/>
                <a:gd name="connsiteY112" fmla="*/ 744855 h 2514600"/>
                <a:gd name="connsiteX113" fmla="*/ 2461260 w 2517880"/>
                <a:gd name="connsiteY113" fmla="*/ 751522 h 2514600"/>
                <a:gd name="connsiteX114" fmla="*/ 2489835 w 2517880"/>
                <a:gd name="connsiteY114" fmla="*/ 850582 h 2514600"/>
                <a:gd name="connsiteX115" fmla="*/ 2507932 w 2517880"/>
                <a:gd name="connsiteY115" fmla="*/ 943927 h 2514600"/>
                <a:gd name="connsiteX116" fmla="*/ 2516505 w 2517880"/>
                <a:gd name="connsiteY116" fmla="*/ 1029652 h 2514600"/>
                <a:gd name="connsiteX117" fmla="*/ 2517457 w 2517880"/>
                <a:gd name="connsiteY117" fmla="*/ 1068705 h 2514600"/>
                <a:gd name="connsiteX118" fmla="*/ 2517457 w 2517880"/>
                <a:gd name="connsiteY118" fmla="*/ 1105852 h 2514600"/>
                <a:gd name="connsiteX119" fmla="*/ 2512695 w 2517880"/>
                <a:gd name="connsiteY119" fmla="*/ 1171575 h 2514600"/>
                <a:gd name="connsiteX120" fmla="*/ 2504123 w 2517880"/>
                <a:gd name="connsiteY120" fmla="*/ 1224915 h 2514600"/>
                <a:gd name="connsiteX121" fmla="*/ 2495340 w 2517880"/>
                <a:gd name="connsiteY121" fmla="*/ 1253522 h 2514600"/>
                <a:gd name="connsiteX122" fmla="*/ 2497455 w 2517880"/>
                <a:gd name="connsiteY122" fmla="*/ 1295400 h 2514600"/>
                <a:gd name="connsiteX123" fmla="*/ 2053779 w 2517880"/>
                <a:gd name="connsiteY123" fmla="*/ 2236194 h 2514600"/>
                <a:gd name="connsiteX124" fmla="*/ 2050729 w 2517880"/>
                <a:gd name="connsiteY124" fmla="*/ 2238475 h 2514600"/>
                <a:gd name="connsiteX125" fmla="*/ 2048828 w 2517880"/>
                <a:gd name="connsiteY125" fmla="*/ 2240280 h 2514600"/>
                <a:gd name="connsiteX126" fmla="*/ 1835468 w 2517880"/>
                <a:gd name="connsiteY126" fmla="*/ 2390775 h 2514600"/>
                <a:gd name="connsiteX127" fmla="*/ 1784152 w 2517880"/>
                <a:gd name="connsiteY127" fmla="*/ 2405658 h 2514600"/>
                <a:gd name="connsiteX128" fmla="*/ 1774926 w 2517880"/>
                <a:gd name="connsiteY128" fmla="*/ 2408142 h 2514600"/>
                <a:gd name="connsiteX129" fmla="*/ 1752823 w 2517880"/>
                <a:gd name="connsiteY129" fmla="*/ 2418789 h 2514600"/>
                <a:gd name="connsiteX130" fmla="*/ 1278255 w 2517880"/>
                <a:gd name="connsiteY130" fmla="*/ 2514600 h 2514600"/>
                <a:gd name="connsiteX131" fmla="*/ 915702 w 2517880"/>
                <a:gd name="connsiteY131" fmla="*/ 2459787 h 2514600"/>
                <a:gd name="connsiteX132" fmla="*/ 831186 w 2517880"/>
                <a:gd name="connsiteY132" fmla="*/ 2428854 h 2514600"/>
                <a:gd name="connsiteX133" fmla="*/ 821055 w 2517880"/>
                <a:gd name="connsiteY133" fmla="*/ 2426017 h 2514600"/>
                <a:gd name="connsiteX134" fmla="*/ 787718 w 2517880"/>
                <a:gd name="connsiteY134" fmla="*/ 2413635 h 2514600"/>
                <a:gd name="connsiteX135" fmla="*/ 647700 w 2517880"/>
                <a:gd name="connsiteY135" fmla="*/ 2347912 h 2514600"/>
                <a:gd name="connsiteX136" fmla="*/ 603885 w 2517880"/>
                <a:gd name="connsiteY136" fmla="*/ 2315527 h 2514600"/>
                <a:gd name="connsiteX137" fmla="*/ 552450 w 2517880"/>
                <a:gd name="connsiteY137" fmla="*/ 2278380 h 2514600"/>
                <a:gd name="connsiteX138" fmla="*/ 499110 w 2517880"/>
                <a:gd name="connsiteY138" fmla="*/ 2237422 h 2514600"/>
                <a:gd name="connsiteX139" fmla="*/ 451485 w 2517880"/>
                <a:gd name="connsiteY139" fmla="*/ 2196465 h 2514600"/>
                <a:gd name="connsiteX140" fmla="*/ 411480 w 2517880"/>
                <a:gd name="connsiteY140" fmla="*/ 2171700 h 2514600"/>
                <a:gd name="connsiteX141" fmla="*/ 461963 w 2517880"/>
                <a:gd name="connsiteY141" fmla="*/ 2219325 h 2514600"/>
                <a:gd name="connsiteX142" fmla="*/ 514350 w 2517880"/>
                <a:gd name="connsiteY142" fmla="*/ 2266950 h 2514600"/>
                <a:gd name="connsiteX143" fmla="*/ 485775 w 2517880"/>
                <a:gd name="connsiteY143" fmla="*/ 2251710 h 2514600"/>
                <a:gd name="connsiteX144" fmla="*/ 445770 w 2517880"/>
                <a:gd name="connsiteY144" fmla="*/ 2215515 h 2514600"/>
                <a:gd name="connsiteX145" fmla="*/ 401003 w 2517880"/>
                <a:gd name="connsiteY145" fmla="*/ 2167890 h 2514600"/>
                <a:gd name="connsiteX146" fmla="*/ 378143 w 2517880"/>
                <a:gd name="connsiteY146" fmla="*/ 2142172 h 2514600"/>
                <a:gd name="connsiteX147" fmla="*/ 355283 w 2517880"/>
                <a:gd name="connsiteY147" fmla="*/ 2116455 h 2514600"/>
                <a:gd name="connsiteX148" fmla="*/ 392430 w 2517880"/>
                <a:gd name="connsiteY148" fmla="*/ 2145030 h 2514600"/>
                <a:gd name="connsiteX149" fmla="*/ 319326 w 2517880"/>
                <a:gd name="connsiteY149" fmla="*/ 2055971 h 2514600"/>
                <a:gd name="connsiteX150" fmla="*/ 282887 w 2517880"/>
                <a:gd name="connsiteY150" fmla="*/ 1997944 h 2514600"/>
                <a:gd name="connsiteX151" fmla="*/ 267275 w 2517880"/>
                <a:gd name="connsiteY151" fmla="*/ 1977066 h 2514600"/>
                <a:gd name="connsiteX152" fmla="*/ 206206 w 2517880"/>
                <a:gd name="connsiteY152" fmla="*/ 1876543 h 2514600"/>
                <a:gd name="connsiteX153" fmla="*/ 160874 w 2517880"/>
                <a:gd name="connsiteY153" fmla="*/ 1782439 h 2514600"/>
                <a:gd name="connsiteX154" fmla="*/ 188595 w 2517880"/>
                <a:gd name="connsiteY154" fmla="*/ 1867852 h 2514600"/>
                <a:gd name="connsiteX155" fmla="*/ 94298 w 2517880"/>
                <a:gd name="connsiteY155" fmla="*/ 1623060 h 2514600"/>
                <a:gd name="connsiteX156" fmla="*/ 48578 w 2517880"/>
                <a:gd name="connsiteY156" fmla="*/ 1397317 h 2514600"/>
                <a:gd name="connsiteX157" fmla="*/ 57150 w 2517880"/>
                <a:gd name="connsiteY157" fmla="*/ 1489710 h 2514600"/>
                <a:gd name="connsiteX158" fmla="*/ 65723 w 2517880"/>
                <a:gd name="connsiteY158" fmla="*/ 1538287 h 2514600"/>
                <a:gd name="connsiteX159" fmla="*/ 76200 w 2517880"/>
                <a:gd name="connsiteY159" fmla="*/ 1584007 h 2514600"/>
                <a:gd name="connsiteX160" fmla="*/ 93345 w 2517880"/>
                <a:gd name="connsiteY160" fmla="*/ 1687830 h 2514600"/>
                <a:gd name="connsiteX161" fmla="*/ 80010 w 2517880"/>
                <a:gd name="connsiteY161" fmla="*/ 1665922 h 2514600"/>
                <a:gd name="connsiteX162" fmla="*/ 62865 w 2517880"/>
                <a:gd name="connsiteY162" fmla="*/ 1614487 h 2514600"/>
                <a:gd name="connsiteX163" fmla="*/ 48578 w 2517880"/>
                <a:gd name="connsiteY163" fmla="*/ 1551622 h 2514600"/>
                <a:gd name="connsiteX164" fmla="*/ 45720 w 2517880"/>
                <a:gd name="connsiteY164" fmla="*/ 1489710 h 2514600"/>
                <a:gd name="connsiteX165" fmla="*/ 35243 w 2517880"/>
                <a:gd name="connsiteY165" fmla="*/ 1299210 h 2514600"/>
                <a:gd name="connsiteX166" fmla="*/ 35243 w 2517880"/>
                <a:gd name="connsiteY166" fmla="*/ 1254442 h 2514600"/>
                <a:gd name="connsiteX167" fmla="*/ 35243 w 2517880"/>
                <a:gd name="connsiteY167" fmla="*/ 1232535 h 2514600"/>
                <a:gd name="connsiteX168" fmla="*/ 36195 w 2517880"/>
                <a:gd name="connsiteY168" fmla="*/ 1210627 h 2514600"/>
                <a:gd name="connsiteX169" fmla="*/ 38100 w 2517880"/>
                <a:gd name="connsiteY169" fmla="*/ 1166812 h 2514600"/>
                <a:gd name="connsiteX170" fmla="*/ 41910 w 2517880"/>
                <a:gd name="connsiteY170" fmla="*/ 1123950 h 2514600"/>
                <a:gd name="connsiteX171" fmla="*/ 43815 w 2517880"/>
                <a:gd name="connsiteY171" fmla="*/ 1102995 h 2514600"/>
                <a:gd name="connsiteX172" fmla="*/ 46673 w 2517880"/>
                <a:gd name="connsiteY172" fmla="*/ 1082040 h 2514600"/>
                <a:gd name="connsiteX173" fmla="*/ 53340 w 2517880"/>
                <a:gd name="connsiteY173" fmla="*/ 1040130 h 2514600"/>
                <a:gd name="connsiteX174" fmla="*/ 72390 w 2517880"/>
                <a:gd name="connsiteY174" fmla="*/ 957262 h 2514600"/>
                <a:gd name="connsiteX175" fmla="*/ 140018 w 2517880"/>
                <a:gd name="connsiteY175" fmla="*/ 799147 h 2514600"/>
                <a:gd name="connsiteX176" fmla="*/ 173355 w 2517880"/>
                <a:gd name="connsiteY176" fmla="*/ 780574 h 2514600"/>
                <a:gd name="connsiteX177" fmla="*/ 175420 w 2517880"/>
                <a:gd name="connsiteY177" fmla="*/ 778164 h 2514600"/>
                <a:gd name="connsiteX178" fmla="*/ 206206 w 2517880"/>
                <a:gd name="connsiteY178" fmla="*/ 714257 h 2514600"/>
                <a:gd name="connsiteX179" fmla="*/ 258734 w 2517880"/>
                <a:gd name="connsiteY179" fmla="*/ 634160 h 2514600"/>
                <a:gd name="connsiteX180" fmla="*/ 251460 w 2517880"/>
                <a:gd name="connsiteY180" fmla="*/ 641985 h 2514600"/>
                <a:gd name="connsiteX181" fmla="*/ 231457 w 2517880"/>
                <a:gd name="connsiteY181" fmla="*/ 658177 h 2514600"/>
                <a:gd name="connsiteX182" fmla="*/ 262890 w 2517880"/>
                <a:gd name="connsiteY182" fmla="*/ 597217 h 2514600"/>
                <a:gd name="connsiteX183" fmla="*/ 213360 w 2517880"/>
                <a:gd name="connsiteY183" fmla="*/ 670560 h 2514600"/>
                <a:gd name="connsiteX184" fmla="*/ 187642 w 2517880"/>
                <a:gd name="connsiteY184" fmla="*/ 706755 h 2514600"/>
                <a:gd name="connsiteX185" fmla="*/ 210502 w 2517880"/>
                <a:gd name="connsiteY185" fmla="*/ 647700 h 2514600"/>
                <a:gd name="connsiteX186" fmla="*/ 240030 w 2517880"/>
                <a:gd name="connsiteY186" fmla="*/ 597217 h 2514600"/>
                <a:gd name="connsiteX187" fmla="*/ 274320 w 2517880"/>
                <a:gd name="connsiteY187" fmla="*/ 546735 h 2514600"/>
                <a:gd name="connsiteX188" fmla="*/ 321945 w 2517880"/>
                <a:gd name="connsiteY188" fmla="*/ 480060 h 2514600"/>
                <a:gd name="connsiteX189" fmla="*/ 316230 w 2517880"/>
                <a:gd name="connsiteY189" fmla="*/ 480060 h 2514600"/>
                <a:gd name="connsiteX190" fmla="*/ 301942 w 2517880"/>
                <a:gd name="connsiteY190" fmla="*/ 491490 h 2514600"/>
                <a:gd name="connsiteX191" fmla="*/ 280035 w 2517880"/>
                <a:gd name="connsiteY191" fmla="*/ 513397 h 2514600"/>
                <a:gd name="connsiteX192" fmla="*/ 172402 w 2517880"/>
                <a:gd name="connsiteY192" fmla="*/ 670560 h 2514600"/>
                <a:gd name="connsiteX193" fmla="*/ 151447 w 2517880"/>
                <a:gd name="connsiteY193" fmla="*/ 712470 h 2514600"/>
                <a:gd name="connsiteX194" fmla="*/ 132397 w 2517880"/>
                <a:gd name="connsiteY194" fmla="*/ 751522 h 2514600"/>
                <a:gd name="connsiteX195" fmla="*/ 100012 w 2517880"/>
                <a:gd name="connsiteY195" fmla="*/ 814387 h 2514600"/>
                <a:gd name="connsiteX196" fmla="*/ 92392 w 2517880"/>
                <a:gd name="connsiteY196" fmla="*/ 801052 h 2514600"/>
                <a:gd name="connsiteX197" fmla="*/ 103822 w 2517880"/>
                <a:gd name="connsiteY197" fmla="*/ 765810 h 2514600"/>
                <a:gd name="connsiteX198" fmla="*/ 123825 w 2517880"/>
                <a:gd name="connsiteY198" fmla="*/ 719137 h 2514600"/>
                <a:gd name="connsiteX199" fmla="*/ 180975 w 2517880"/>
                <a:gd name="connsiteY199" fmla="*/ 612457 h 2514600"/>
                <a:gd name="connsiteX200" fmla="*/ 213360 w 2517880"/>
                <a:gd name="connsiteY200" fmla="*/ 563880 h 2514600"/>
                <a:gd name="connsiteX201" fmla="*/ 241935 w 2517880"/>
                <a:gd name="connsiteY201" fmla="*/ 523875 h 2514600"/>
                <a:gd name="connsiteX202" fmla="*/ 273367 w 2517880"/>
                <a:gd name="connsiteY202" fmla="*/ 483870 h 2514600"/>
                <a:gd name="connsiteX203" fmla="*/ 293370 w 2517880"/>
                <a:gd name="connsiteY203" fmla="*/ 461010 h 2514600"/>
                <a:gd name="connsiteX204" fmla="*/ 313372 w 2517880"/>
                <a:gd name="connsiteY204" fmla="*/ 439102 h 2514600"/>
                <a:gd name="connsiteX205" fmla="*/ 347662 w 2517880"/>
                <a:gd name="connsiteY205" fmla="*/ 406717 h 2514600"/>
                <a:gd name="connsiteX206" fmla="*/ 360045 w 2517880"/>
                <a:gd name="connsiteY206" fmla="*/ 401955 h 2514600"/>
                <a:gd name="connsiteX207" fmla="*/ 500062 w 2517880"/>
                <a:gd name="connsiteY207" fmla="*/ 269557 h 2514600"/>
                <a:gd name="connsiteX208" fmla="*/ 537210 w 2517880"/>
                <a:gd name="connsiteY208" fmla="*/ 244792 h 2514600"/>
                <a:gd name="connsiteX209" fmla="*/ 575310 w 2517880"/>
                <a:gd name="connsiteY209" fmla="*/ 221932 h 2514600"/>
                <a:gd name="connsiteX210" fmla="*/ 613410 w 2517880"/>
                <a:gd name="connsiteY210" fmla="*/ 200977 h 2514600"/>
                <a:gd name="connsiteX211" fmla="*/ 652462 w 2517880"/>
                <a:gd name="connsiteY211" fmla="*/ 181927 h 2514600"/>
                <a:gd name="connsiteX212" fmla="*/ 671512 w 2517880"/>
                <a:gd name="connsiteY212" fmla="*/ 172402 h 2514600"/>
                <a:gd name="connsiteX213" fmla="*/ 691515 w 2517880"/>
                <a:gd name="connsiteY213" fmla="*/ 163830 h 2514600"/>
                <a:gd name="connsiteX214" fmla="*/ 730567 w 2517880"/>
                <a:gd name="connsiteY214" fmla="*/ 147637 h 2514600"/>
                <a:gd name="connsiteX215" fmla="*/ 810577 w 2517880"/>
                <a:gd name="connsiteY215" fmla="*/ 118110 h 2514600"/>
                <a:gd name="connsiteX216" fmla="*/ 979170 w 2517880"/>
                <a:gd name="connsiteY216" fmla="*/ 60960 h 2514600"/>
                <a:gd name="connsiteX217" fmla="*/ 1031557 w 2517880"/>
                <a:gd name="connsiteY217" fmla="*/ 54292 h 2514600"/>
                <a:gd name="connsiteX218" fmla="*/ 1074420 w 2517880"/>
                <a:gd name="connsiteY218" fmla="*/ 52387 h 2514600"/>
                <a:gd name="connsiteX219" fmla="*/ 1122045 w 2517880"/>
                <a:gd name="connsiteY219" fmla="*/ 50482 h 2514600"/>
                <a:gd name="connsiteX220" fmla="*/ 1189672 w 2517880"/>
                <a:gd name="connsiteY220" fmla="*/ 45720 h 2514600"/>
                <a:gd name="connsiteX221" fmla="*/ 1208722 w 2517880"/>
                <a:gd name="connsiteY221" fmla="*/ 35242 h 2514600"/>
                <a:gd name="connsiteX222" fmla="*/ 1246822 w 2517880"/>
                <a:gd name="connsiteY222" fmla="*/ 32385 h 2514600"/>
                <a:gd name="connsiteX223" fmla="*/ 1295400 w 2517880"/>
                <a:gd name="connsiteY223" fmla="*/ 31432 h 2514600"/>
                <a:gd name="connsiteX224" fmla="*/ 1276350 w 2517880"/>
                <a:gd name="connsiteY224" fmla="*/ 0 h 2514600"/>
                <a:gd name="connsiteX225" fmla="*/ 1536383 w 2517880"/>
                <a:gd name="connsiteY225" fmla="*/ 31432 h 2514600"/>
                <a:gd name="connsiteX226" fmla="*/ 1465898 w 2517880"/>
                <a:gd name="connsiteY226" fmla="*/ 27622 h 2514600"/>
                <a:gd name="connsiteX227" fmla="*/ 1380173 w 2517880"/>
                <a:gd name="connsiteY227" fmla="*/ 19050 h 2514600"/>
                <a:gd name="connsiteX228" fmla="*/ 1336358 w 2517880"/>
                <a:gd name="connsiteY228" fmla="*/ 18097 h 2514600"/>
                <a:gd name="connsiteX229" fmla="*/ 1292543 w 2517880"/>
                <a:gd name="connsiteY229" fmla="*/ 19050 h 2514600"/>
                <a:gd name="connsiteX230" fmla="*/ 1248728 w 2517880"/>
                <a:gd name="connsiteY230" fmla="*/ 20955 h 2514600"/>
                <a:gd name="connsiteX231" fmla="*/ 1204913 w 2517880"/>
                <a:gd name="connsiteY231" fmla="*/ 23812 h 2514600"/>
                <a:gd name="connsiteX232" fmla="*/ 1119188 w 2517880"/>
                <a:gd name="connsiteY232" fmla="*/ 32385 h 2514600"/>
                <a:gd name="connsiteX233" fmla="*/ 1086803 w 2517880"/>
                <a:gd name="connsiteY233" fmla="*/ 33337 h 2514600"/>
                <a:gd name="connsiteX234" fmla="*/ 1057275 w 2517880"/>
                <a:gd name="connsiteY234" fmla="*/ 36195 h 2514600"/>
                <a:gd name="connsiteX235" fmla="*/ 1009650 w 2517880"/>
                <a:gd name="connsiteY235" fmla="*/ 42862 h 2514600"/>
                <a:gd name="connsiteX236" fmla="*/ 997268 w 2517880"/>
                <a:gd name="connsiteY236" fmla="*/ 35242 h 2514600"/>
                <a:gd name="connsiteX237" fmla="*/ 1276350 w 2517880"/>
                <a:gd name="connsiteY237" fmla="*/ 0 h 251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</a:cxnLst>
              <a:rect l="l" t="t" r="r" b="b"/>
              <a:pathLst>
                <a:path w="2517880" h="2514600">
                  <a:moveTo>
                    <a:pt x="741998" y="2445067"/>
                  </a:moveTo>
                  <a:cubicBezTo>
                    <a:pt x="756285" y="2449829"/>
                    <a:pt x="770573" y="2454592"/>
                    <a:pt x="786765" y="2462212"/>
                  </a:cubicBezTo>
                  <a:cubicBezTo>
                    <a:pt x="803910" y="2467927"/>
                    <a:pt x="822008" y="2476499"/>
                    <a:pt x="846773" y="2486977"/>
                  </a:cubicBezTo>
                  <a:cubicBezTo>
                    <a:pt x="837248" y="2485072"/>
                    <a:pt x="827723" y="2483167"/>
                    <a:pt x="818198" y="2482214"/>
                  </a:cubicBezTo>
                  <a:cubicBezTo>
                    <a:pt x="808673" y="2479357"/>
                    <a:pt x="799148" y="2474594"/>
                    <a:pt x="786765" y="2468879"/>
                  </a:cubicBezTo>
                  <a:cubicBezTo>
                    <a:pt x="774383" y="2461259"/>
                    <a:pt x="760095" y="2452687"/>
                    <a:pt x="741998" y="2445067"/>
                  </a:cubicBezTo>
                  <a:close/>
                  <a:moveTo>
                    <a:pt x="628649" y="2345888"/>
                  </a:moveTo>
                  <a:cubicBezTo>
                    <a:pt x="630554" y="2346484"/>
                    <a:pt x="633888" y="2348389"/>
                    <a:pt x="639127" y="2351722"/>
                  </a:cubicBezTo>
                  <a:cubicBezTo>
                    <a:pt x="661035" y="2362200"/>
                    <a:pt x="669607" y="2368867"/>
                    <a:pt x="675322" y="2374582"/>
                  </a:cubicBezTo>
                  <a:cubicBezTo>
                    <a:pt x="681990" y="2380297"/>
                    <a:pt x="684847" y="2386012"/>
                    <a:pt x="698182" y="2394585"/>
                  </a:cubicBezTo>
                  <a:cubicBezTo>
                    <a:pt x="688657" y="2392680"/>
                    <a:pt x="662940" y="2375535"/>
                    <a:pt x="644842" y="2363152"/>
                  </a:cubicBezTo>
                  <a:cubicBezTo>
                    <a:pt x="635317" y="2356485"/>
                    <a:pt x="628649" y="2350770"/>
                    <a:pt x="626745" y="2347912"/>
                  </a:cubicBezTo>
                  <a:cubicBezTo>
                    <a:pt x="626269" y="2346007"/>
                    <a:pt x="626745" y="2345293"/>
                    <a:pt x="628649" y="2345888"/>
                  </a:cubicBezTo>
                  <a:close/>
                  <a:moveTo>
                    <a:pt x="541973" y="2310765"/>
                  </a:moveTo>
                  <a:lnTo>
                    <a:pt x="575310" y="2334577"/>
                  </a:lnTo>
                  <a:lnTo>
                    <a:pt x="609600" y="2356485"/>
                  </a:lnTo>
                  <a:cubicBezTo>
                    <a:pt x="630555" y="2371725"/>
                    <a:pt x="635318" y="2375535"/>
                    <a:pt x="632460" y="2374582"/>
                  </a:cubicBezTo>
                  <a:cubicBezTo>
                    <a:pt x="628650" y="2374582"/>
                    <a:pt x="617220" y="2368867"/>
                    <a:pt x="605790" y="2363152"/>
                  </a:cubicBezTo>
                  <a:cubicBezTo>
                    <a:pt x="583883" y="2352675"/>
                    <a:pt x="563880" y="2342197"/>
                    <a:pt x="615315" y="2376487"/>
                  </a:cubicBezTo>
                  <a:lnTo>
                    <a:pt x="584835" y="2357437"/>
                  </a:lnTo>
                  <a:lnTo>
                    <a:pt x="569595" y="2347912"/>
                  </a:lnTo>
                  <a:lnTo>
                    <a:pt x="554355" y="2338387"/>
                  </a:lnTo>
                  <a:close/>
                  <a:moveTo>
                    <a:pt x="261809" y="2061771"/>
                  </a:moveTo>
                  <a:lnTo>
                    <a:pt x="277178" y="2083117"/>
                  </a:lnTo>
                  <a:cubicBezTo>
                    <a:pt x="270511" y="2075497"/>
                    <a:pt x="266522" y="2070437"/>
                    <a:pt x="264200" y="2066984"/>
                  </a:cubicBezTo>
                  <a:close/>
                  <a:moveTo>
                    <a:pt x="218093" y="1904151"/>
                  </a:moveTo>
                  <a:cubicBezTo>
                    <a:pt x="221040" y="1904821"/>
                    <a:pt x="226933" y="1915000"/>
                    <a:pt x="233363" y="1927859"/>
                  </a:cubicBezTo>
                  <a:cubicBezTo>
                    <a:pt x="242888" y="1944052"/>
                    <a:pt x="253365" y="1964054"/>
                    <a:pt x="259080" y="1972627"/>
                  </a:cubicBezTo>
                  <a:cubicBezTo>
                    <a:pt x="264795" y="1985009"/>
                    <a:pt x="272415" y="1996439"/>
                    <a:pt x="279083" y="2008822"/>
                  </a:cubicBezTo>
                  <a:cubicBezTo>
                    <a:pt x="273368" y="2001202"/>
                    <a:pt x="266700" y="1992629"/>
                    <a:pt x="260033" y="1985009"/>
                  </a:cubicBezTo>
                  <a:cubicBezTo>
                    <a:pt x="253365" y="1976437"/>
                    <a:pt x="247650" y="1966912"/>
                    <a:pt x="241935" y="1958339"/>
                  </a:cubicBezTo>
                  <a:cubicBezTo>
                    <a:pt x="236220" y="1949767"/>
                    <a:pt x="230505" y="1940242"/>
                    <a:pt x="225743" y="1931669"/>
                  </a:cubicBezTo>
                  <a:cubicBezTo>
                    <a:pt x="222885" y="1923097"/>
                    <a:pt x="219075" y="1914524"/>
                    <a:pt x="216218" y="1906904"/>
                  </a:cubicBezTo>
                  <a:cubicBezTo>
                    <a:pt x="216456" y="1904761"/>
                    <a:pt x="217111" y="1903928"/>
                    <a:pt x="218093" y="1904151"/>
                  </a:cubicBezTo>
                  <a:close/>
                  <a:moveTo>
                    <a:pt x="151448" y="1838325"/>
                  </a:moveTo>
                  <a:cubicBezTo>
                    <a:pt x="160020" y="1853565"/>
                    <a:pt x="170498" y="1874520"/>
                    <a:pt x="181928" y="1897380"/>
                  </a:cubicBezTo>
                  <a:cubicBezTo>
                    <a:pt x="194310" y="1919287"/>
                    <a:pt x="206693" y="1944052"/>
                    <a:pt x="219075" y="1965960"/>
                  </a:cubicBezTo>
                  <a:cubicBezTo>
                    <a:pt x="225743" y="1977390"/>
                    <a:pt x="231458" y="1987867"/>
                    <a:pt x="236220" y="1997392"/>
                  </a:cubicBezTo>
                  <a:cubicBezTo>
                    <a:pt x="241935" y="2006917"/>
                    <a:pt x="246698" y="2015490"/>
                    <a:pt x="250508" y="2024062"/>
                  </a:cubicBezTo>
                  <a:cubicBezTo>
                    <a:pt x="258128" y="2039302"/>
                    <a:pt x="262890" y="2050732"/>
                    <a:pt x="260985" y="2053590"/>
                  </a:cubicBezTo>
                  <a:cubicBezTo>
                    <a:pt x="263843" y="2058353"/>
                    <a:pt x="261223" y="2058114"/>
                    <a:pt x="261224" y="2060496"/>
                  </a:cubicBezTo>
                  <a:lnTo>
                    <a:pt x="261809" y="2061771"/>
                  </a:lnTo>
                  <a:lnTo>
                    <a:pt x="260033" y="2059305"/>
                  </a:lnTo>
                  <a:cubicBezTo>
                    <a:pt x="254318" y="2049780"/>
                    <a:pt x="246698" y="2039302"/>
                    <a:pt x="240030" y="2027872"/>
                  </a:cubicBezTo>
                  <a:cubicBezTo>
                    <a:pt x="224790" y="2005965"/>
                    <a:pt x="210503" y="1979295"/>
                    <a:pt x="196215" y="1954530"/>
                  </a:cubicBezTo>
                  <a:cubicBezTo>
                    <a:pt x="189548" y="1942147"/>
                    <a:pt x="182880" y="1928812"/>
                    <a:pt x="177165" y="1917382"/>
                  </a:cubicBezTo>
                  <a:cubicBezTo>
                    <a:pt x="171450" y="1905000"/>
                    <a:pt x="166688" y="1894522"/>
                    <a:pt x="162878" y="1884045"/>
                  </a:cubicBezTo>
                  <a:cubicBezTo>
                    <a:pt x="155258" y="1862137"/>
                    <a:pt x="150495" y="1845945"/>
                    <a:pt x="151448" y="1838325"/>
                  </a:cubicBezTo>
                  <a:close/>
                  <a:moveTo>
                    <a:pt x="13335" y="1144905"/>
                  </a:moveTo>
                  <a:cubicBezTo>
                    <a:pt x="7620" y="1201102"/>
                    <a:pt x="7620" y="1236345"/>
                    <a:pt x="9525" y="1261110"/>
                  </a:cubicBezTo>
                  <a:cubicBezTo>
                    <a:pt x="10477" y="1273492"/>
                    <a:pt x="11430" y="1283017"/>
                    <a:pt x="13335" y="1291590"/>
                  </a:cubicBezTo>
                  <a:cubicBezTo>
                    <a:pt x="14287" y="1300162"/>
                    <a:pt x="17145" y="1306830"/>
                    <a:pt x="18097" y="1313497"/>
                  </a:cubicBezTo>
                  <a:cubicBezTo>
                    <a:pt x="25717" y="1340167"/>
                    <a:pt x="28575" y="1365885"/>
                    <a:pt x="40957" y="1471612"/>
                  </a:cubicBezTo>
                  <a:cubicBezTo>
                    <a:pt x="38100" y="1464945"/>
                    <a:pt x="35242" y="1466850"/>
                    <a:pt x="34290" y="1474470"/>
                  </a:cubicBezTo>
                  <a:cubicBezTo>
                    <a:pt x="32385" y="1482090"/>
                    <a:pt x="33337" y="1494472"/>
                    <a:pt x="34290" y="1510665"/>
                  </a:cubicBezTo>
                  <a:cubicBezTo>
                    <a:pt x="36195" y="1543050"/>
                    <a:pt x="43815" y="1586865"/>
                    <a:pt x="52387" y="1622107"/>
                  </a:cubicBezTo>
                  <a:cubicBezTo>
                    <a:pt x="75247" y="1687830"/>
                    <a:pt x="100965" y="1767840"/>
                    <a:pt x="126682" y="1823085"/>
                  </a:cubicBezTo>
                  <a:cubicBezTo>
                    <a:pt x="141922" y="1862137"/>
                    <a:pt x="128587" y="1862137"/>
                    <a:pt x="95250" y="1786890"/>
                  </a:cubicBezTo>
                  <a:cubicBezTo>
                    <a:pt x="88582" y="1762125"/>
                    <a:pt x="79057" y="1737360"/>
                    <a:pt x="72390" y="1711642"/>
                  </a:cubicBezTo>
                  <a:cubicBezTo>
                    <a:pt x="68580" y="1698307"/>
                    <a:pt x="64770" y="1685925"/>
                    <a:pt x="60960" y="1672590"/>
                  </a:cubicBezTo>
                  <a:cubicBezTo>
                    <a:pt x="57150" y="1659255"/>
                    <a:pt x="53340" y="1645920"/>
                    <a:pt x="50482" y="1632585"/>
                  </a:cubicBezTo>
                  <a:cubicBezTo>
                    <a:pt x="48577" y="1625917"/>
                    <a:pt x="46672" y="1619250"/>
                    <a:pt x="44767" y="1612582"/>
                  </a:cubicBezTo>
                  <a:cubicBezTo>
                    <a:pt x="42862" y="1605915"/>
                    <a:pt x="41910" y="1599247"/>
                    <a:pt x="40005" y="1592580"/>
                  </a:cubicBezTo>
                  <a:cubicBezTo>
                    <a:pt x="36195" y="1579245"/>
                    <a:pt x="33337" y="1564957"/>
                    <a:pt x="29527" y="1551622"/>
                  </a:cubicBezTo>
                  <a:cubicBezTo>
                    <a:pt x="26670" y="1537335"/>
                    <a:pt x="23812" y="1524000"/>
                    <a:pt x="20955" y="1509712"/>
                  </a:cubicBezTo>
                  <a:cubicBezTo>
                    <a:pt x="20002" y="1503045"/>
                    <a:pt x="18097" y="1495425"/>
                    <a:pt x="17145" y="1488757"/>
                  </a:cubicBezTo>
                  <a:lnTo>
                    <a:pt x="14287" y="1467802"/>
                  </a:lnTo>
                  <a:cubicBezTo>
                    <a:pt x="12382" y="1453515"/>
                    <a:pt x="10477" y="1439227"/>
                    <a:pt x="7620" y="1425892"/>
                  </a:cubicBezTo>
                  <a:cubicBezTo>
                    <a:pt x="6667" y="1411605"/>
                    <a:pt x="4762" y="1397317"/>
                    <a:pt x="3810" y="1383982"/>
                  </a:cubicBezTo>
                  <a:cubicBezTo>
                    <a:pt x="2857" y="1377315"/>
                    <a:pt x="2857" y="1369695"/>
                    <a:pt x="1905" y="1363027"/>
                  </a:cubicBezTo>
                  <a:cubicBezTo>
                    <a:pt x="1905" y="1356360"/>
                    <a:pt x="952" y="1348740"/>
                    <a:pt x="952" y="1342072"/>
                  </a:cubicBezTo>
                  <a:cubicBezTo>
                    <a:pt x="952" y="1327785"/>
                    <a:pt x="0" y="1314450"/>
                    <a:pt x="0" y="1301115"/>
                  </a:cubicBezTo>
                  <a:cubicBezTo>
                    <a:pt x="0" y="1287780"/>
                    <a:pt x="952" y="1274445"/>
                    <a:pt x="952" y="1261110"/>
                  </a:cubicBezTo>
                  <a:cubicBezTo>
                    <a:pt x="1905" y="1247775"/>
                    <a:pt x="1905" y="1234440"/>
                    <a:pt x="3810" y="1222057"/>
                  </a:cubicBezTo>
                  <a:cubicBezTo>
                    <a:pt x="5715" y="1208722"/>
                    <a:pt x="6667" y="1196340"/>
                    <a:pt x="8572" y="1183957"/>
                  </a:cubicBezTo>
                  <a:cubicBezTo>
                    <a:pt x="9525" y="1177290"/>
                    <a:pt x="10477" y="1171575"/>
                    <a:pt x="11430" y="1165860"/>
                  </a:cubicBezTo>
                  <a:cubicBezTo>
                    <a:pt x="10477" y="1156335"/>
                    <a:pt x="12382" y="1150620"/>
                    <a:pt x="13335" y="1144905"/>
                  </a:cubicBezTo>
                  <a:close/>
                  <a:moveTo>
                    <a:pt x="902970" y="67627"/>
                  </a:moveTo>
                  <a:cubicBezTo>
                    <a:pt x="908685" y="69532"/>
                    <a:pt x="902017" y="73342"/>
                    <a:pt x="878205" y="85724"/>
                  </a:cubicBezTo>
                  <a:cubicBezTo>
                    <a:pt x="863917" y="91439"/>
                    <a:pt x="846772" y="96202"/>
                    <a:pt x="829627" y="102869"/>
                  </a:cubicBezTo>
                  <a:cubicBezTo>
                    <a:pt x="812482" y="109537"/>
                    <a:pt x="795337" y="115252"/>
                    <a:pt x="780097" y="120967"/>
                  </a:cubicBezTo>
                  <a:cubicBezTo>
                    <a:pt x="750570" y="132397"/>
                    <a:pt x="729615" y="138112"/>
                    <a:pt x="735330" y="130492"/>
                  </a:cubicBezTo>
                  <a:lnTo>
                    <a:pt x="721995" y="130492"/>
                  </a:lnTo>
                  <a:cubicBezTo>
                    <a:pt x="734377" y="125729"/>
                    <a:pt x="755332" y="115252"/>
                    <a:pt x="780097" y="105727"/>
                  </a:cubicBezTo>
                  <a:cubicBezTo>
                    <a:pt x="792480" y="100964"/>
                    <a:pt x="804862" y="96202"/>
                    <a:pt x="818197" y="91439"/>
                  </a:cubicBezTo>
                  <a:cubicBezTo>
                    <a:pt x="824865" y="89534"/>
                    <a:pt x="830580" y="86677"/>
                    <a:pt x="837247" y="84772"/>
                  </a:cubicBezTo>
                  <a:cubicBezTo>
                    <a:pt x="843915" y="82867"/>
                    <a:pt x="849630" y="80962"/>
                    <a:pt x="855345" y="79057"/>
                  </a:cubicBezTo>
                  <a:cubicBezTo>
                    <a:pt x="878205" y="72389"/>
                    <a:pt x="896302" y="67627"/>
                    <a:pt x="902970" y="67627"/>
                  </a:cubicBezTo>
                  <a:close/>
                  <a:moveTo>
                    <a:pt x="1618298" y="56197"/>
                  </a:moveTo>
                  <a:cubicBezTo>
                    <a:pt x="1634490" y="60007"/>
                    <a:pt x="1651635" y="62864"/>
                    <a:pt x="1667828" y="66674"/>
                  </a:cubicBezTo>
                  <a:lnTo>
                    <a:pt x="1717358" y="80009"/>
                  </a:lnTo>
                  <a:cubicBezTo>
                    <a:pt x="1724025" y="83819"/>
                    <a:pt x="1730693" y="88582"/>
                    <a:pt x="1737360" y="92392"/>
                  </a:cubicBezTo>
                  <a:cubicBezTo>
                    <a:pt x="1723073" y="87629"/>
                    <a:pt x="1703070" y="83819"/>
                    <a:pt x="1682115" y="77152"/>
                  </a:cubicBezTo>
                  <a:cubicBezTo>
                    <a:pt x="1661160" y="70484"/>
                    <a:pt x="1638300" y="63817"/>
                    <a:pt x="1618298" y="56197"/>
                  </a:cubicBezTo>
                  <a:close/>
                  <a:moveTo>
                    <a:pt x="1295400" y="31432"/>
                  </a:moveTo>
                  <a:cubicBezTo>
                    <a:pt x="1312545" y="32385"/>
                    <a:pt x="1331595" y="32385"/>
                    <a:pt x="1349692" y="33337"/>
                  </a:cubicBezTo>
                  <a:cubicBezTo>
                    <a:pt x="1368742" y="34290"/>
                    <a:pt x="1386840" y="36195"/>
                    <a:pt x="1403985" y="37147"/>
                  </a:cubicBezTo>
                  <a:cubicBezTo>
                    <a:pt x="1439227" y="40957"/>
                    <a:pt x="1469707" y="44767"/>
                    <a:pt x="1489710" y="46672"/>
                  </a:cubicBezTo>
                  <a:cubicBezTo>
                    <a:pt x="1580197" y="60960"/>
                    <a:pt x="1676400" y="87630"/>
                    <a:pt x="1763077" y="123825"/>
                  </a:cubicBezTo>
                  <a:cubicBezTo>
                    <a:pt x="1849755" y="160020"/>
                    <a:pt x="1925955" y="203835"/>
                    <a:pt x="1980247" y="243840"/>
                  </a:cubicBezTo>
                  <a:cubicBezTo>
                    <a:pt x="1995487" y="253365"/>
                    <a:pt x="2011680" y="264795"/>
                    <a:pt x="2027872" y="275272"/>
                  </a:cubicBezTo>
                  <a:cubicBezTo>
                    <a:pt x="2044065" y="285750"/>
                    <a:pt x="2058352" y="296227"/>
                    <a:pt x="2069782" y="302895"/>
                  </a:cubicBezTo>
                  <a:cubicBezTo>
                    <a:pt x="2091690" y="317182"/>
                    <a:pt x="2098357" y="319087"/>
                    <a:pt x="2066925" y="291465"/>
                  </a:cubicBezTo>
                  <a:cubicBezTo>
                    <a:pt x="2107882" y="322897"/>
                    <a:pt x="2140267" y="359092"/>
                    <a:pt x="2170747" y="393382"/>
                  </a:cubicBezTo>
                  <a:cubicBezTo>
                    <a:pt x="2185987" y="410527"/>
                    <a:pt x="2201228" y="427672"/>
                    <a:pt x="2216467" y="442912"/>
                  </a:cubicBezTo>
                  <a:cubicBezTo>
                    <a:pt x="2231707" y="459105"/>
                    <a:pt x="2247900" y="474345"/>
                    <a:pt x="2265045" y="487680"/>
                  </a:cubicBezTo>
                  <a:cubicBezTo>
                    <a:pt x="2247900" y="465772"/>
                    <a:pt x="2233612" y="448627"/>
                    <a:pt x="2223135" y="435292"/>
                  </a:cubicBezTo>
                  <a:cubicBezTo>
                    <a:pt x="2211705" y="421957"/>
                    <a:pt x="2203132" y="412432"/>
                    <a:pt x="2195512" y="402907"/>
                  </a:cubicBezTo>
                  <a:cubicBezTo>
                    <a:pt x="2191703" y="398145"/>
                    <a:pt x="2187892" y="394335"/>
                    <a:pt x="2184082" y="389572"/>
                  </a:cubicBezTo>
                  <a:cubicBezTo>
                    <a:pt x="2180273" y="384810"/>
                    <a:pt x="2176462" y="381000"/>
                    <a:pt x="2172652" y="376237"/>
                  </a:cubicBezTo>
                  <a:cubicBezTo>
                    <a:pt x="2165032" y="367665"/>
                    <a:pt x="2155507" y="357187"/>
                    <a:pt x="2142172" y="343852"/>
                  </a:cubicBezTo>
                  <a:cubicBezTo>
                    <a:pt x="2207895" y="390525"/>
                    <a:pt x="2270760" y="457200"/>
                    <a:pt x="2323148" y="529590"/>
                  </a:cubicBezTo>
                  <a:cubicBezTo>
                    <a:pt x="2375535" y="601980"/>
                    <a:pt x="2416492" y="679132"/>
                    <a:pt x="2447925" y="744855"/>
                  </a:cubicBezTo>
                  <a:cubicBezTo>
                    <a:pt x="2448877" y="743902"/>
                    <a:pt x="2451735" y="749617"/>
                    <a:pt x="2461260" y="751522"/>
                  </a:cubicBezTo>
                  <a:cubicBezTo>
                    <a:pt x="2472690" y="784860"/>
                    <a:pt x="2481263" y="818197"/>
                    <a:pt x="2489835" y="850582"/>
                  </a:cubicBezTo>
                  <a:cubicBezTo>
                    <a:pt x="2497455" y="882967"/>
                    <a:pt x="2504123" y="913447"/>
                    <a:pt x="2507932" y="943927"/>
                  </a:cubicBezTo>
                  <a:cubicBezTo>
                    <a:pt x="2512695" y="973455"/>
                    <a:pt x="2514600" y="1002982"/>
                    <a:pt x="2516505" y="1029652"/>
                  </a:cubicBezTo>
                  <a:cubicBezTo>
                    <a:pt x="2517457" y="1042987"/>
                    <a:pt x="2517457" y="1056322"/>
                    <a:pt x="2517457" y="1068705"/>
                  </a:cubicBezTo>
                  <a:cubicBezTo>
                    <a:pt x="2517457" y="1082040"/>
                    <a:pt x="2518410" y="1094422"/>
                    <a:pt x="2517457" y="1105852"/>
                  </a:cubicBezTo>
                  <a:cubicBezTo>
                    <a:pt x="2516505" y="1129665"/>
                    <a:pt x="2515552" y="1151572"/>
                    <a:pt x="2512695" y="1171575"/>
                  </a:cubicBezTo>
                  <a:cubicBezTo>
                    <a:pt x="2509838" y="1191577"/>
                    <a:pt x="2506980" y="1209675"/>
                    <a:pt x="2504123" y="1224915"/>
                  </a:cubicBezTo>
                  <a:lnTo>
                    <a:pt x="2495340" y="1253522"/>
                  </a:lnTo>
                  <a:lnTo>
                    <a:pt x="2497455" y="1295400"/>
                  </a:lnTo>
                  <a:cubicBezTo>
                    <a:pt x="2497455" y="1674157"/>
                    <a:pt x="2324743" y="2012575"/>
                    <a:pt x="2053779" y="2236194"/>
                  </a:cubicBezTo>
                  <a:lnTo>
                    <a:pt x="2050729" y="2238475"/>
                  </a:lnTo>
                  <a:lnTo>
                    <a:pt x="2048828" y="2240280"/>
                  </a:lnTo>
                  <a:cubicBezTo>
                    <a:pt x="1981200" y="2297430"/>
                    <a:pt x="1908810" y="2347912"/>
                    <a:pt x="1835468" y="2390775"/>
                  </a:cubicBezTo>
                  <a:cubicBezTo>
                    <a:pt x="1828324" y="2390775"/>
                    <a:pt x="1804035" y="2399348"/>
                    <a:pt x="1784152" y="2405658"/>
                  </a:cubicBezTo>
                  <a:lnTo>
                    <a:pt x="1774926" y="2408142"/>
                  </a:lnTo>
                  <a:lnTo>
                    <a:pt x="1752823" y="2418789"/>
                  </a:lnTo>
                  <a:cubicBezTo>
                    <a:pt x="1606960" y="2480484"/>
                    <a:pt x="1446591" y="2514600"/>
                    <a:pt x="1278255" y="2514600"/>
                  </a:cubicBezTo>
                  <a:cubicBezTo>
                    <a:pt x="1152003" y="2514600"/>
                    <a:pt x="1030232" y="2495410"/>
                    <a:pt x="915702" y="2459787"/>
                  </a:cubicBezTo>
                  <a:lnTo>
                    <a:pt x="831186" y="2428854"/>
                  </a:lnTo>
                  <a:lnTo>
                    <a:pt x="821055" y="2426017"/>
                  </a:lnTo>
                  <a:cubicBezTo>
                    <a:pt x="811530" y="2423160"/>
                    <a:pt x="800100" y="2419350"/>
                    <a:pt x="787718" y="2413635"/>
                  </a:cubicBezTo>
                  <a:cubicBezTo>
                    <a:pt x="738188" y="2395537"/>
                    <a:pt x="678180" y="2361247"/>
                    <a:pt x="647700" y="2347912"/>
                  </a:cubicBezTo>
                  <a:cubicBezTo>
                    <a:pt x="635318" y="2338387"/>
                    <a:pt x="621030" y="2326957"/>
                    <a:pt x="603885" y="2315527"/>
                  </a:cubicBezTo>
                  <a:cubicBezTo>
                    <a:pt x="587693" y="2304097"/>
                    <a:pt x="570548" y="2290762"/>
                    <a:pt x="552450" y="2278380"/>
                  </a:cubicBezTo>
                  <a:cubicBezTo>
                    <a:pt x="534353" y="2265045"/>
                    <a:pt x="517208" y="2250757"/>
                    <a:pt x="499110" y="2237422"/>
                  </a:cubicBezTo>
                  <a:cubicBezTo>
                    <a:pt x="481965" y="2223135"/>
                    <a:pt x="465773" y="2209800"/>
                    <a:pt x="451485" y="2196465"/>
                  </a:cubicBezTo>
                  <a:cubicBezTo>
                    <a:pt x="442913" y="2192655"/>
                    <a:pt x="406718" y="2160270"/>
                    <a:pt x="411480" y="2171700"/>
                  </a:cubicBezTo>
                  <a:cubicBezTo>
                    <a:pt x="433388" y="2190750"/>
                    <a:pt x="447675" y="2205990"/>
                    <a:pt x="461963" y="2219325"/>
                  </a:cubicBezTo>
                  <a:cubicBezTo>
                    <a:pt x="476250" y="2233612"/>
                    <a:pt x="490538" y="2247900"/>
                    <a:pt x="514350" y="2266950"/>
                  </a:cubicBezTo>
                  <a:cubicBezTo>
                    <a:pt x="507683" y="2265997"/>
                    <a:pt x="497205" y="2260282"/>
                    <a:pt x="485775" y="2251710"/>
                  </a:cubicBezTo>
                  <a:cubicBezTo>
                    <a:pt x="474345" y="2242185"/>
                    <a:pt x="461010" y="2229802"/>
                    <a:pt x="445770" y="2215515"/>
                  </a:cubicBezTo>
                  <a:cubicBezTo>
                    <a:pt x="431483" y="2201227"/>
                    <a:pt x="416243" y="2184082"/>
                    <a:pt x="401003" y="2167890"/>
                  </a:cubicBezTo>
                  <a:cubicBezTo>
                    <a:pt x="393383" y="2159317"/>
                    <a:pt x="385763" y="2150745"/>
                    <a:pt x="378143" y="2142172"/>
                  </a:cubicBezTo>
                  <a:cubicBezTo>
                    <a:pt x="370523" y="2133600"/>
                    <a:pt x="362903" y="2125027"/>
                    <a:pt x="355283" y="2116455"/>
                  </a:cubicBezTo>
                  <a:cubicBezTo>
                    <a:pt x="367665" y="2126932"/>
                    <a:pt x="380048" y="2135505"/>
                    <a:pt x="392430" y="2145030"/>
                  </a:cubicBezTo>
                  <a:cubicBezTo>
                    <a:pt x="366713" y="2118360"/>
                    <a:pt x="342186" y="2088118"/>
                    <a:pt x="319326" y="2055971"/>
                  </a:cubicBezTo>
                  <a:lnTo>
                    <a:pt x="282887" y="1997944"/>
                  </a:lnTo>
                  <a:lnTo>
                    <a:pt x="267275" y="1977066"/>
                  </a:lnTo>
                  <a:cubicBezTo>
                    <a:pt x="245366" y="1944635"/>
                    <a:pt x="224975" y="1911093"/>
                    <a:pt x="206206" y="1876543"/>
                  </a:cubicBezTo>
                  <a:lnTo>
                    <a:pt x="160874" y="1782439"/>
                  </a:lnTo>
                  <a:lnTo>
                    <a:pt x="188595" y="1867852"/>
                  </a:lnTo>
                  <a:cubicBezTo>
                    <a:pt x="146685" y="1795462"/>
                    <a:pt x="115253" y="1707832"/>
                    <a:pt x="94298" y="1623060"/>
                  </a:cubicBezTo>
                  <a:cubicBezTo>
                    <a:pt x="72390" y="1538287"/>
                    <a:pt x="61913" y="1457325"/>
                    <a:pt x="48578" y="1397317"/>
                  </a:cubicBezTo>
                  <a:cubicBezTo>
                    <a:pt x="48578" y="1424940"/>
                    <a:pt x="53340" y="1457325"/>
                    <a:pt x="57150" y="1489710"/>
                  </a:cubicBezTo>
                  <a:cubicBezTo>
                    <a:pt x="60008" y="1505902"/>
                    <a:pt x="62865" y="1522095"/>
                    <a:pt x="65723" y="1538287"/>
                  </a:cubicBezTo>
                  <a:cubicBezTo>
                    <a:pt x="68580" y="1554480"/>
                    <a:pt x="72390" y="1569720"/>
                    <a:pt x="76200" y="1584007"/>
                  </a:cubicBezTo>
                  <a:cubicBezTo>
                    <a:pt x="89535" y="1642110"/>
                    <a:pt x="102870" y="1685925"/>
                    <a:pt x="93345" y="1687830"/>
                  </a:cubicBezTo>
                  <a:cubicBezTo>
                    <a:pt x="90488" y="1686877"/>
                    <a:pt x="85725" y="1679257"/>
                    <a:pt x="80010" y="1665922"/>
                  </a:cubicBezTo>
                  <a:cubicBezTo>
                    <a:pt x="75248" y="1652587"/>
                    <a:pt x="68580" y="1634490"/>
                    <a:pt x="62865" y="1614487"/>
                  </a:cubicBezTo>
                  <a:cubicBezTo>
                    <a:pt x="58103" y="1594485"/>
                    <a:pt x="53340" y="1572577"/>
                    <a:pt x="48578" y="1551622"/>
                  </a:cubicBezTo>
                  <a:cubicBezTo>
                    <a:pt x="50483" y="1524952"/>
                    <a:pt x="47625" y="1505902"/>
                    <a:pt x="45720" y="1489710"/>
                  </a:cubicBezTo>
                  <a:cubicBezTo>
                    <a:pt x="40005" y="1422082"/>
                    <a:pt x="36195" y="1359217"/>
                    <a:pt x="35243" y="1299210"/>
                  </a:cubicBezTo>
                  <a:cubicBezTo>
                    <a:pt x="35243" y="1283970"/>
                    <a:pt x="35243" y="1268730"/>
                    <a:pt x="35243" y="1254442"/>
                  </a:cubicBezTo>
                  <a:cubicBezTo>
                    <a:pt x="35243" y="1246822"/>
                    <a:pt x="35243" y="1239202"/>
                    <a:pt x="35243" y="1232535"/>
                  </a:cubicBezTo>
                  <a:cubicBezTo>
                    <a:pt x="35243" y="1224915"/>
                    <a:pt x="36195" y="1218247"/>
                    <a:pt x="36195" y="1210627"/>
                  </a:cubicBezTo>
                  <a:cubicBezTo>
                    <a:pt x="37148" y="1196340"/>
                    <a:pt x="37148" y="1181100"/>
                    <a:pt x="38100" y="1166812"/>
                  </a:cubicBezTo>
                  <a:cubicBezTo>
                    <a:pt x="39053" y="1152525"/>
                    <a:pt x="40958" y="1138237"/>
                    <a:pt x="41910" y="1123950"/>
                  </a:cubicBezTo>
                  <a:cubicBezTo>
                    <a:pt x="42863" y="1117282"/>
                    <a:pt x="42863" y="1109662"/>
                    <a:pt x="43815" y="1102995"/>
                  </a:cubicBezTo>
                  <a:lnTo>
                    <a:pt x="46673" y="1082040"/>
                  </a:lnTo>
                  <a:cubicBezTo>
                    <a:pt x="48578" y="1067752"/>
                    <a:pt x="50483" y="1053465"/>
                    <a:pt x="53340" y="1040130"/>
                  </a:cubicBezTo>
                  <a:cubicBezTo>
                    <a:pt x="59055" y="1012507"/>
                    <a:pt x="64770" y="984885"/>
                    <a:pt x="72390" y="957262"/>
                  </a:cubicBezTo>
                  <a:cubicBezTo>
                    <a:pt x="88583" y="902017"/>
                    <a:pt x="110490" y="849630"/>
                    <a:pt x="140018" y="799147"/>
                  </a:cubicBezTo>
                  <a:cubicBezTo>
                    <a:pt x="143352" y="808672"/>
                    <a:pt x="155496" y="799862"/>
                    <a:pt x="173355" y="780574"/>
                  </a:cubicBezTo>
                  <a:lnTo>
                    <a:pt x="175420" y="778164"/>
                  </a:lnTo>
                  <a:lnTo>
                    <a:pt x="206206" y="714257"/>
                  </a:lnTo>
                  <a:lnTo>
                    <a:pt x="258734" y="634160"/>
                  </a:lnTo>
                  <a:lnTo>
                    <a:pt x="251460" y="641985"/>
                  </a:lnTo>
                  <a:cubicBezTo>
                    <a:pt x="240982" y="652462"/>
                    <a:pt x="232410" y="661987"/>
                    <a:pt x="231457" y="658177"/>
                  </a:cubicBezTo>
                  <a:cubicBezTo>
                    <a:pt x="231457" y="654367"/>
                    <a:pt x="239077" y="637222"/>
                    <a:pt x="262890" y="597217"/>
                  </a:cubicBezTo>
                  <a:cubicBezTo>
                    <a:pt x="240982" y="635317"/>
                    <a:pt x="224790" y="655320"/>
                    <a:pt x="213360" y="670560"/>
                  </a:cubicBezTo>
                  <a:cubicBezTo>
                    <a:pt x="201930" y="684847"/>
                    <a:pt x="193357" y="693420"/>
                    <a:pt x="187642" y="706755"/>
                  </a:cubicBezTo>
                  <a:cubicBezTo>
                    <a:pt x="182880" y="702945"/>
                    <a:pt x="194310" y="679132"/>
                    <a:pt x="210502" y="647700"/>
                  </a:cubicBezTo>
                  <a:cubicBezTo>
                    <a:pt x="219075" y="632460"/>
                    <a:pt x="229552" y="615315"/>
                    <a:pt x="240030" y="597217"/>
                  </a:cubicBezTo>
                  <a:cubicBezTo>
                    <a:pt x="251460" y="580072"/>
                    <a:pt x="263842" y="562927"/>
                    <a:pt x="274320" y="546735"/>
                  </a:cubicBezTo>
                  <a:cubicBezTo>
                    <a:pt x="297180" y="515302"/>
                    <a:pt x="316230" y="488632"/>
                    <a:pt x="321945" y="480060"/>
                  </a:cubicBezTo>
                  <a:cubicBezTo>
                    <a:pt x="323850" y="475297"/>
                    <a:pt x="322897" y="475297"/>
                    <a:pt x="316230" y="480060"/>
                  </a:cubicBezTo>
                  <a:cubicBezTo>
                    <a:pt x="312420" y="481965"/>
                    <a:pt x="307657" y="485775"/>
                    <a:pt x="301942" y="491490"/>
                  </a:cubicBezTo>
                  <a:cubicBezTo>
                    <a:pt x="296227" y="497205"/>
                    <a:pt x="288607" y="503872"/>
                    <a:pt x="280035" y="513397"/>
                  </a:cubicBezTo>
                  <a:cubicBezTo>
                    <a:pt x="238125" y="555307"/>
                    <a:pt x="200977" y="614362"/>
                    <a:pt x="172402" y="670560"/>
                  </a:cubicBezTo>
                  <a:cubicBezTo>
                    <a:pt x="164782" y="684847"/>
                    <a:pt x="158115" y="699135"/>
                    <a:pt x="151447" y="712470"/>
                  </a:cubicBezTo>
                  <a:cubicBezTo>
                    <a:pt x="144780" y="726757"/>
                    <a:pt x="138112" y="739140"/>
                    <a:pt x="132397" y="751522"/>
                  </a:cubicBezTo>
                  <a:cubicBezTo>
                    <a:pt x="121920" y="776287"/>
                    <a:pt x="109537" y="797242"/>
                    <a:pt x="100012" y="814387"/>
                  </a:cubicBezTo>
                  <a:cubicBezTo>
                    <a:pt x="89535" y="825817"/>
                    <a:pt x="87630" y="819150"/>
                    <a:pt x="92392" y="801052"/>
                  </a:cubicBezTo>
                  <a:cubicBezTo>
                    <a:pt x="94297" y="791527"/>
                    <a:pt x="99060" y="780097"/>
                    <a:pt x="103822" y="765810"/>
                  </a:cubicBezTo>
                  <a:cubicBezTo>
                    <a:pt x="109537" y="752475"/>
                    <a:pt x="115252" y="736282"/>
                    <a:pt x="123825" y="719137"/>
                  </a:cubicBezTo>
                  <a:cubicBezTo>
                    <a:pt x="139065" y="684847"/>
                    <a:pt x="160020" y="646747"/>
                    <a:pt x="180975" y="612457"/>
                  </a:cubicBezTo>
                  <a:cubicBezTo>
                    <a:pt x="192405" y="596265"/>
                    <a:pt x="202882" y="579120"/>
                    <a:pt x="213360" y="563880"/>
                  </a:cubicBezTo>
                  <a:cubicBezTo>
                    <a:pt x="223837" y="549592"/>
                    <a:pt x="233362" y="535305"/>
                    <a:pt x="241935" y="523875"/>
                  </a:cubicBezTo>
                  <a:cubicBezTo>
                    <a:pt x="249555" y="513397"/>
                    <a:pt x="260985" y="499110"/>
                    <a:pt x="273367" y="483870"/>
                  </a:cubicBezTo>
                  <a:cubicBezTo>
                    <a:pt x="280035" y="476250"/>
                    <a:pt x="286702" y="468630"/>
                    <a:pt x="293370" y="461010"/>
                  </a:cubicBezTo>
                  <a:cubicBezTo>
                    <a:pt x="300037" y="453390"/>
                    <a:pt x="306705" y="445770"/>
                    <a:pt x="313372" y="439102"/>
                  </a:cubicBezTo>
                  <a:cubicBezTo>
                    <a:pt x="326707" y="424815"/>
                    <a:pt x="339090" y="414337"/>
                    <a:pt x="347662" y="406717"/>
                  </a:cubicBezTo>
                  <a:cubicBezTo>
                    <a:pt x="356235" y="399097"/>
                    <a:pt x="360997" y="397192"/>
                    <a:pt x="360045" y="401955"/>
                  </a:cubicBezTo>
                  <a:cubicBezTo>
                    <a:pt x="402907" y="349567"/>
                    <a:pt x="450532" y="305752"/>
                    <a:pt x="500062" y="269557"/>
                  </a:cubicBezTo>
                  <a:cubicBezTo>
                    <a:pt x="511492" y="260985"/>
                    <a:pt x="524827" y="253365"/>
                    <a:pt x="537210" y="244792"/>
                  </a:cubicBezTo>
                  <a:cubicBezTo>
                    <a:pt x="549592" y="237172"/>
                    <a:pt x="561975" y="228600"/>
                    <a:pt x="575310" y="221932"/>
                  </a:cubicBezTo>
                  <a:cubicBezTo>
                    <a:pt x="587692" y="215265"/>
                    <a:pt x="601027" y="207645"/>
                    <a:pt x="613410" y="200977"/>
                  </a:cubicBezTo>
                  <a:cubicBezTo>
                    <a:pt x="626745" y="194310"/>
                    <a:pt x="639127" y="187642"/>
                    <a:pt x="652462" y="181927"/>
                  </a:cubicBezTo>
                  <a:lnTo>
                    <a:pt x="671512" y="172402"/>
                  </a:lnTo>
                  <a:lnTo>
                    <a:pt x="691515" y="163830"/>
                  </a:lnTo>
                  <a:cubicBezTo>
                    <a:pt x="703897" y="158115"/>
                    <a:pt x="717232" y="152400"/>
                    <a:pt x="730567" y="147637"/>
                  </a:cubicBezTo>
                  <a:cubicBezTo>
                    <a:pt x="757237" y="138112"/>
                    <a:pt x="782955" y="126682"/>
                    <a:pt x="810577" y="118110"/>
                  </a:cubicBezTo>
                  <a:cubicBezTo>
                    <a:pt x="864870" y="98107"/>
                    <a:pt x="920115" y="80962"/>
                    <a:pt x="979170" y="60960"/>
                  </a:cubicBezTo>
                  <a:cubicBezTo>
                    <a:pt x="1000125" y="58102"/>
                    <a:pt x="1016317" y="55245"/>
                    <a:pt x="1031557" y="54292"/>
                  </a:cubicBezTo>
                  <a:cubicBezTo>
                    <a:pt x="1046797" y="53340"/>
                    <a:pt x="1060132" y="53340"/>
                    <a:pt x="1074420" y="52387"/>
                  </a:cubicBezTo>
                  <a:cubicBezTo>
                    <a:pt x="1088707" y="51435"/>
                    <a:pt x="1103947" y="51435"/>
                    <a:pt x="1122045" y="50482"/>
                  </a:cubicBezTo>
                  <a:cubicBezTo>
                    <a:pt x="1140142" y="49530"/>
                    <a:pt x="1162050" y="47625"/>
                    <a:pt x="1189672" y="45720"/>
                  </a:cubicBezTo>
                  <a:cubicBezTo>
                    <a:pt x="1180147" y="41910"/>
                    <a:pt x="1188720" y="38100"/>
                    <a:pt x="1208722" y="35242"/>
                  </a:cubicBezTo>
                  <a:cubicBezTo>
                    <a:pt x="1219200" y="34290"/>
                    <a:pt x="1232535" y="33337"/>
                    <a:pt x="1246822" y="32385"/>
                  </a:cubicBezTo>
                  <a:cubicBezTo>
                    <a:pt x="1261110" y="31432"/>
                    <a:pt x="1278255" y="30480"/>
                    <a:pt x="1295400" y="31432"/>
                  </a:cubicBezTo>
                  <a:close/>
                  <a:moveTo>
                    <a:pt x="1276350" y="0"/>
                  </a:moveTo>
                  <a:cubicBezTo>
                    <a:pt x="1375410" y="0"/>
                    <a:pt x="1469708" y="15240"/>
                    <a:pt x="1536383" y="31432"/>
                  </a:cubicBezTo>
                  <a:cubicBezTo>
                    <a:pt x="1512570" y="30480"/>
                    <a:pt x="1488758" y="28575"/>
                    <a:pt x="1465898" y="27622"/>
                  </a:cubicBezTo>
                  <a:cubicBezTo>
                    <a:pt x="1438275" y="23812"/>
                    <a:pt x="1409700" y="20002"/>
                    <a:pt x="1380173" y="19050"/>
                  </a:cubicBezTo>
                  <a:cubicBezTo>
                    <a:pt x="1365885" y="19050"/>
                    <a:pt x="1350645" y="18097"/>
                    <a:pt x="1336358" y="18097"/>
                  </a:cubicBezTo>
                  <a:cubicBezTo>
                    <a:pt x="1322070" y="19050"/>
                    <a:pt x="1306830" y="19050"/>
                    <a:pt x="1292543" y="19050"/>
                  </a:cubicBezTo>
                  <a:cubicBezTo>
                    <a:pt x="1278255" y="19050"/>
                    <a:pt x="1263015" y="20002"/>
                    <a:pt x="1248728" y="20955"/>
                  </a:cubicBezTo>
                  <a:cubicBezTo>
                    <a:pt x="1233488" y="21907"/>
                    <a:pt x="1219200" y="21907"/>
                    <a:pt x="1204913" y="23812"/>
                  </a:cubicBezTo>
                  <a:cubicBezTo>
                    <a:pt x="1176338" y="27622"/>
                    <a:pt x="1147763" y="28575"/>
                    <a:pt x="1119188" y="32385"/>
                  </a:cubicBezTo>
                  <a:cubicBezTo>
                    <a:pt x="1107758" y="32385"/>
                    <a:pt x="1097280" y="32385"/>
                    <a:pt x="1086803" y="33337"/>
                  </a:cubicBezTo>
                  <a:cubicBezTo>
                    <a:pt x="1076325" y="33337"/>
                    <a:pt x="1066800" y="35242"/>
                    <a:pt x="1057275" y="36195"/>
                  </a:cubicBezTo>
                  <a:cubicBezTo>
                    <a:pt x="1038225" y="39052"/>
                    <a:pt x="1022033" y="40005"/>
                    <a:pt x="1009650" y="42862"/>
                  </a:cubicBezTo>
                  <a:cubicBezTo>
                    <a:pt x="984885" y="47625"/>
                    <a:pt x="976313" y="47625"/>
                    <a:pt x="997268" y="35242"/>
                  </a:cubicBezTo>
                  <a:cubicBezTo>
                    <a:pt x="1076325" y="14287"/>
                    <a:pt x="1178243" y="0"/>
                    <a:pt x="127635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 dirty="0"/>
            </a:p>
          </p:txBody>
        </p:sp>
        <p:pic>
          <p:nvPicPr>
            <p:cNvPr id="52" name="Imagen 51" descr="Icono de teléfono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" y="83820"/>
              <a:ext cx="164465" cy="164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Rectángulo 2"/>
          <p:cNvSpPr/>
          <p:nvPr/>
        </p:nvSpPr>
        <p:spPr>
          <a:xfrm>
            <a:off x="2597528" y="3083721"/>
            <a:ext cx="17347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1600" b="1" dirty="0">
                <a:latin typeface="Candara" panose="020E0502030303020204" pitchFamily="34" charset="0"/>
              </a:rPr>
              <a:t>410-90-00 ext. </a:t>
            </a:r>
            <a:r>
              <a:rPr lang="es-ES" sz="1600" b="1" dirty="0" err="1">
                <a:latin typeface="Candara" panose="020E0502030303020204" pitchFamily="34" charset="0"/>
              </a:rPr>
              <a:t>xyz</a:t>
            </a:r>
            <a:endParaRPr lang="es-ES" sz="1600" b="1" dirty="0">
              <a:latin typeface="Candara" panose="020E0502030303020204" pitchFamily="34" charset="0"/>
            </a:endParaRPr>
          </a:p>
        </p:txBody>
      </p:sp>
      <p:grpSp>
        <p:nvGrpSpPr>
          <p:cNvPr id="54" name="Grupo 53" descr="icono de correo electrónico"/>
          <p:cNvGrpSpPr/>
          <p:nvPr/>
        </p:nvGrpSpPr>
        <p:grpSpPr>
          <a:xfrm>
            <a:off x="757283" y="3886868"/>
            <a:ext cx="699762" cy="706985"/>
            <a:chOff x="0" y="0"/>
            <a:chExt cx="338455" cy="346075"/>
          </a:xfrm>
        </p:grpSpPr>
        <p:sp>
          <p:nvSpPr>
            <p:cNvPr id="55" name="Forma libre: Forma 273">
              <a:extLst>
                <a:ext uri="{FF2B5EF4-FFF2-40B4-BE49-F238E27FC236}">
                  <a16:creationId xmlns:a16="http://schemas.microsoft.com/office/drawing/2014/main" id="{7819D08A-7F81-4EEC-970C-E8ECE319DA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338455" cy="346075"/>
            </a:xfrm>
            <a:custGeom>
              <a:avLst/>
              <a:gdLst>
                <a:gd name="connsiteX0" fmla="*/ 2554038 w 2731203"/>
                <a:gd name="connsiteY0" fmla="*/ 843497 h 2794134"/>
                <a:gd name="connsiteX1" fmla="*/ 2554990 w 2731203"/>
                <a:gd name="connsiteY1" fmla="*/ 843497 h 2794134"/>
                <a:gd name="connsiteX2" fmla="*/ 2574040 w 2731203"/>
                <a:gd name="connsiteY2" fmla="*/ 889217 h 2794134"/>
                <a:gd name="connsiteX3" fmla="*/ 2554038 w 2731203"/>
                <a:gd name="connsiteY3" fmla="*/ 843497 h 2794134"/>
                <a:gd name="connsiteX4" fmla="*/ 2630238 w 2731203"/>
                <a:gd name="connsiteY4" fmla="*/ 810160 h 2794134"/>
                <a:gd name="connsiteX5" fmla="*/ 2631190 w 2731203"/>
                <a:gd name="connsiteY5" fmla="*/ 810160 h 2794134"/>
                <a:gd name="connsiteX6" fmla="*/ 2651193 w 2731203"/>
                <a:gd name="connsiteY6" fmla="*/ 858737 h 2794134"/>
                <a:gd name="connsiteX7" fmla="*/ 2630238 w 2731203"/>
                <a:gd name="connsiteY7" fmla="*/ 810160 h 2794134"/>
                <a:gd name="connsiteX8" fmla="*/ 2475759 w 2731203"/>
                <a:gd name="connsiteY8" fmla="*/ 697568 h 2794134"/>
                <a:gd name="connsiteX9" fmla="*/ 2489267 w 2731203"/>
                <a:gd name="connsiteY9" fmla="*/ 717767 h 2794134"/>
                <a:gd name="connsiteX10" fmla="*/ 2488315 w 2731203"/>
                <a:gd name="connsiteY10" fmla="*/ 717767 h 2794134"/>
                <a:gd name="connsiteX11" fmla="*/ 2444909 w 2731203"/>
                <a:gd name="connsiteY11" fmla="*/ 651438 h 2794134"/>
                <a:gd name="connsiteX12" fmla="*/ 2454977 w 2731203"/>
                <a:gd name="connsiteY12" fmla="*/ 665379 h 2794134"/>
                <a:gd name="connsiteX13" fmla="*/ 2466407 w 2731203"/>
                <a:gd name="connsiteY13" fmla="*/ 682524 h 2794134"/>
                <a:gd name="connsiteX14" fmla="*/ 2475759 w 2731203"/>
                <a:gd name="connsiteY14" fmla="*/ 697568 h 2794134"/>
                <a:gd name="connsiteX15" fmla="*/ 382337 w 2731203"/>
                <a:gd name="connsiteY15" fmla="*/ 565367 h 2794134"/>
                <a:gd name="connsiteX16" fmla="*/ 363287 w 2731203"/>
                <a:gd name="connsiteY16" fmla="*/ 599657 h 2794134"/>
                <a:gd name="connsiteX17" fmla="*/ 345190 w 2731203"/>
                <a:gd name="connsiteY17" fmla="*/ 635852 h 2794134"/>
                <a:gd name="connsiteX18" fmla="*/ 336617 w 2731203"/>
                <a:gd name="connsiteY18" fmla="*/ 653949 h 2794134"/>
                <a:gd name="connsiteX19" fmla="*/ 328045 w 2731203"/>
                <a:gd name="connsiteY19" fmla="*/ 672047 h 2794134"/>
                <a:gd name="connsiteX20" fmla="*/ 311852 w 2731203"/>
                <a:gd name="connsiteY20" fmla="*/ 709194 h 2794134"/>
                <a:gd name="connsiteX21" fmla="*/ 134687 w 2731203"/>
                <a:gd name="connsiteY21" fmla="*/ 1227354 h 2794134"/>
                <a:gd name="connsiteX22" fmla="*/ 132782 w 2731203"/>
                <a:gd name="connsiteY22" fmla="*/ 1502627 h 2794134"/>
                <a:gd name="connsiteX23" fmla="*/ 189932 w 2731203"/>
                <a:gd name="connsiteY23" fmla="*/ 1772184 h 2794134"/>
                <a:gd name="connsiteX24" fmla="*/ 469015 w 2731203"/>
                <a:gd name="connsiteY24" fmla="*/ 2242719 h 2794134"/>
                <a:gd name="connsiteX25" fmla="*/ 919547 w 2731203"/>
                <a:gd name="connsiteY25" fmla="*/ 2553234 h 2794134"/>
                <a:gd name="connsiteX26" fmla="*/ 1458663 w 2731203"/>
                <a:gd name="connsiteY26" fmla="*/ 2645627 h 2794134"/>
                <a:gd name="connsiteX27" fmla="*/ 1987300 w 2731203"/>
                <a:gd name="connsiteY27" fmla="*/ 2503704 h 2794134"/>
                <a:gd name="connsiteX28" fmla="*/ 2407353 w 2731203"/>
                <a:gd name="connsiteY28" fmla="*/ 2153184 h 2794134"/>
                <a:gd name="connsiteX29" fmla="*/ 2642620 w 2731203"/>
                <a:gd name="connsiteY29" fmla="*/ 1658837 h 2794134"/>
                <a:gd name="connsiteX30" fmla="*/ 2679767 w 2731203"/>
                <a:gd name="connsiteY30" fmla="*/ 1776947 h 2794134"/>
                <a:gd name="connsiteX31" fmla="*/ 2382588 w 2731203"/>
                <a:gd name="connsiteY31" fmla="*/ 2277962 h 2794134"/>
                <a:gd name="connsiteX32" fmla="*/ 1903480 w 2731203"/>
                <a:gd name="connsiteY32" fmla="*/ 2604669 h 2794134"/>
                <a:gd name="connsiteX33" fmla="*/ 1332932 w 2731203"/>
                <a:gd name="connsiteY33" fmla="*/ 2697062 h 2794134"/>
                <a:gd name="connsiteX34" fmla="*/ 779530 w 2731203"/>
                <a:gd name="connsiteY34" fmla="*/ 2538947 h 2794134"/>
                <a:gd name="connsiteX35" fmla="*/ 347095 w 2731203"/>
                <a:gd name="connsiteY35" fmla="*/ 2162709 h 2794134"/>
                <a:gd name="connsiteX36" fmla="*/ 116590 w 2731203"/>
                <a:gd name="connsiteY36" fmla="*/ 1640739 h 2794134"/>
                <a:gd name="connsiteX37" fmla="*/ 129925 w 2731203"/>
                <a:gd name="connsiteY37" fmla="*/ 1072097 h 2794134"/>
                <a:gd name="connsiteX38" fmla="*/ 228032 w 2731203"/>
                <a:gd name="connsiteY38" fmla="*/ 804444 h 2794134"/>
                <a:gd name="connsiteX39" fmla="*/ 382337 w 2731203"/>
                <a:gd name="connsiteY39" fmla="*/ 565367 h 2794134"/>
                <a:gd name="connsiteX40" fmla="*/ 2429260 w 2731203"/>
                <a:gd name="connsiteY40" fmla="*/ 494882 h 2794134"/>
                <a:gd name="connsiteX41" fmla="*/ 2434975 w 2731203"/>
                <a:gd name="connsiteY41" fmla="*/ 497739 h 2794134"/>
                <a:gd name="connsiteX42" fmla="*/ 2441642 w 2731203"/>
                <a:gd name="connsiteY42" fmla="*/ 501549 h 2794134"/>
                <a:gd name="connsiteX43" fmla="*/ 2468312 w 2731203"/>
                <a:gd name="connsiteY43" fmla="*/ 534887 h 2794134"/>
                <a:gd name="connsiteX44" fmla="*/ 2494030 w 2731203"/>
                <a:gd name="connsiteY44" fmla="*/ 569177 h 2794134"/>
                <a:gd name="connsiteX45" fmla="*/ 2526415 w 2731203"/>
                <a:gd name="connsiteY45" fmla="*/ 616802 h 2794134"/>
                <a:gd name="connsiteX46" fmla="*/ 2564515 w 2731203"/>
                <a:gd name="connsiteY46" fmla="*/ 678714 h 2794134"/>
                <a:gd name="connsiteX47" fmla="*/ 2582612 w 2731203"/>
                <a:gd name="connsiteY47" fmla="*/ 711099 h 2794134"/>
                <a:gd name="connsiteX48" fmla="*/ 2591185 w 2731203"/>
                <a:gd name="connsiteY48" fmla="*/ 727292 h 2794134"/>
                <a:gd name="connsiteX49" fmla="*/ 2598805 w 2731203"/>
                <a:gd name="connsiteY49" fmla="*/ 743484 h 2794134"/>
                <a:gd name="connsiteX50" fmla="*/ 2596900 w 2731203"/>
                <a:gd name="connsiteY50" fmla="*/ 742532 h 2794134"/>
                <a:gd name="connsiteX51" fmla="*/ 2578802 w 2731203"/>
                <a:gd name="connsiteY51" fmla="*/ 709194 h 2794134"/>
                <a:gd name="connsiteX52" fmla="*/ 2559752 w 2731203"/>
                <a:gd name="connsiteY52" fmla="*/ 675857 h 2794134"/>
                <a:gd name="connsiteX53" fmla="*/ 2518795 w 2731203"/>
                <a:gd name="connsiteY53" fmla="*/ 611087 h 2794134"/>
                <a:gd name="connsiteX54" fmla="*/ 2486410 w 2731203"/>
                <a:gd name="connsiteY54" fmla="*/ 566319 h 2794134"/>
                <a:gd name="connsiteX55" fmla="*/ 2458787 w 2731203"/>
                <a:gd name="connsiteY55" fmla="*/ 530124 h 2794134"/>
                <a:gd name="connsiteX56" fmla="*/ 2444500 w 2731203"/>
                <a:gd name="connsiteY56" fmla="*/ 512027 h 2794134"/>
                <a:gd name="connsiteX57" fmla="*/ 2280670 w 2731203"/>
                <a:gd name="connsiteY57" fmla="*/ 458687 h 2794134"/>
                <a:gd name="connsiteX58" fmla="*/ 2296862 w 2731203"/>
                <a:gd name="connsiteY58" fmla="*/ 465354 h 2794134"/>
                <a:gd name="connsiteX59" fmla="*/ 2400566 w 2731203"/>
                <a:gd name="connsiteY59" fmla="*/ 585131 h 2794134"/>
                <a:gd name="connsiteX60" fmla="*/ 2444909 w 2731203"/>
                <a:gd name="connsiteY60" fmla="*/ 651438 h 2794134"/>
                <a:gd name="connsiteX61" fmla="*/ 2442595 w 2731203"/>
                <a:gd name="connsiteY61" fmla="*/ 648234 h 2794134"/>
                <a:gd name="connsiteX62" fmla="*/ 2418782 w 2731203"/>
                <a:gd name="connsiteY62" fmla="*/ 613944 h 2794134"/>
                <a:gd name="connsiteX63" fmla="*/ 2393065 w 2731203"/>
                <a:gd name="connsiteY63" fmla="*/ 581559 h 2794134"/>
                <a:gd name="connsiteX64" fmla="*/ 2379730 w 2731203"/>
                <a:gd name="connsiteY64" fmla="*/ 565367 h 2794134"/>
                <a:gd name="connsiteX65" fmla="*/ 2366395 w 2731203"/>
                <a:gd name="connsiteY65" fmla="*/ 549174 h 2794134"/>
                <a:gd name="connsiteX66" fmla="*/ 2338772 w 2731203"/>
                <a:gd name="connsiteY66" fmla="*/ 517742 h 2794134"/>
                <a:gd name="connsiteX67" fmla="*/ 2280670 w 2731203"/>
                <a:gd name="connsiteY67" fmla="*/ 458687 h 2794134"/>
                <a:gd name="connsiteX68" fmla="*/ 1399608 w 2731203"/>
                <a:gd name="connsiteY68" fmla="*/ 153887 h 2794134"/>
                <a:gd name="connsiteX69" fmla="*/ 2618808 w 2731203"/>
                <a:gd name="connsiteY69" fmla="*/ 1373087 h 2794134"/>
                <a:gd name="connsiteX70" fmla="*/ 2612513 w 2731203"/>
                <a:gd name="connsiteY70" fmla="*/ 1497743 h 2794134"/>
                <a:gd name="connsiteX71" fmla="*/ 2595954 w 2731203"/>
                <a:gd name="connsiteY71" fmla="*/ 1606243 h 2794134"/>
                <a:gd name="connsiteX72" fmla="*/ 2598805 w 2731203"/>
                <a:gd name="connsiteY72" fmla="*/ 1612164 h 2794134"/>
                <a:gd name="connsiteX73" fmla="*/ 2620713 w 2731203"/>
                <a:gd name="connsiteY73" fmla="*/ 1667409 h 2794134"/>
                <a:gd name="connsiteX74" fmla="*/ 2408305 w 2731203"/>
                <a:gd name="connsiteY74" fmla="*/ 2112227 h 2794134"/>
                <a:gd name="connsiteX75" fmla="*/ 2041592 w 2731203"/>
                <a:gd name="connsiteY75" fmla="*/ 2439887 h 2794134"/>
                <a:gd name="connsiteX76" fmla="*/ 1578677 w 2731203"/>
                <a:gd name="connsiteY76" fmla="*/ 2599907 h 2794134"/>
                <a:gd name="connsiteX77" fmla="*/ 1091950 w 2731203"/>
                <a:gd name="connsiteY77" fmla="*/ 2569427 h 2794134"/>
                <a:gd name="connsiteX78" fmla="*/ 656657 w 2731203"/>
                <a:gd name="connsiteY78" fmla="*/ 2353209 h 2794134"/>
                <a:gd name="connsiteX79" fmla="*/ 339475 w 2731203"/>
                <a:gd name="connsiteY79" fmla="*/ 1987449 h 2794134"/>
                <a:gd name="connsiteX80" fmla="*/ 188980 w 2731203"/>
                <a:gd name="connsiteY80" fmla="*/ 1529297 h 2794134"/>
                <a:gd name="connsiteX81" fmla="*/ 186849 w 2731203"/>
                <a:gd name="connsiteY81" fmla="*/ 1498705 h 2794134"/>
                <a:gd name="connsiteX82" fmla="*/ 186703 w 2731203"/>
                <a:gd name="connsiteY82" fmla="*/ 1497743 h 2794134"/>
                <a:gd name="connsiteX83" fmla="*/ 186492 w 2731203"/>
                <a:gd name="connsiteY83" fmla="*/ 1493576 h 2794134"/>
                <a:gd name="connsiteX84" fmla="*/ 180586 w 2731203"/>
                <a:gd name="connsiteY84" fmla="*/ 1408776 h 2794134"/>
                <a:gd name="connsiteX85" fmla="*/ 181167 w 2731203"/>
                <a:gd name="connsiteY85" fmla="*/ 1388115 h 2794134"/>
                <a:gd name="connsiteX86" fmla="*/ 180408 w 2731203"/>
                <a:gd name="connsiteY86" fmla="*/ 1373087 h 2794134"/>
                <a:gd name="connsiteX87" fmla="*/ 183073 w 2731203"/>
                <a:gd name="connsiteY87" fmla="*/ 1320311 h 2794134"/>
                <a:gd name="connsiteX88" fmla="*/ 183979 w 2731203"/>
                <a:gd name="connsiteY88" fmla="*/ 1288077 h 2794134"/>
                <a:gd name="connsiteX89" fmla="*/ 185178 w 2731203"/>
                <a:gd name="connsiteY89" fmla="*/ 1278633 h 2794134"/>
                <a:gd name="connsiteX90" fmla="*/ 186703 w 2731203"/>
                <a:gd name="connsiteY90" fmla="*/ 1248431 h 2794134"/>
                <a:gd name="connsiteX91" fmla="*/ 1399608 w 2731203"/>
                <a:gd name="connsiteY91" fmla="*/ 153887 h 2794134"/>
                <a:gd name="connsiteX92" fmla="*/ 823345 w 2731203"/>
                <a:gd name="connsiteY92" fmla="*/ 112930 h 2794134"/>
                <a:gd name="connsiteX93" fmla="*/ 690948 w 2731203"/>
                <a:gd name="connsiteY93" fmla="*/ 207227 h 2794134"/>
                <a:gd name="connsiteX94" fmla="*/ 431868 w 2731203"/>
                <a:gd name="connsiteY94" fmla="*/ 411062 h 2794134"/>
                <a:gd name="connsiteX95" fmla="*/ 228985 w 2731203"/>
                <a:gd name="connsiteY95" fmla="*/ 670142 h 2794134"/>
                <a:gd name="connsiteX96" fmla="*/ 93730 w 2731203"/>
                <a:gd name="connsiteY96" fmla="*/ 971132 h 2794134"/>
                <a:gd name="connsiteX97" fmla="*/ 35628 w 2731203"/>
                <a:gd name="connsiteY97" fmla="*/ 1294982 h 2794134"/>
                <a:gd name="connsiteX98" fmla="*/ 55630 w 2731203"/>
                <a:gd name="connsiteY98" fmla="*/ 1623595 h 2794134"/>
                <a:gd name="connsiteX99" fmla="*/ 72775 w 2731203"/>
                <a:gd name="connsiteY99" fmla="*/ 1704557 h 2794134"/>
                <a:gd name="connsiteX100" fmla="*/ 83253 w 2731203"/>
                <a:gd name="connsiteY100" fmla="*/ 1744562 h 2794134"/>
                <a:gd name="connsiteX101" fmla="*/ 94683 w 2731203"/>
                <a:gd name="connsiteY101" fmla="*/ 1784567 h 2794134"/>
                <a:gd name="connsiteX102" fmla="*/ 153738 w 2731203"/>
                <a:gd name="connsiteY102" fmla="*/ 1938872 h 2794134"/>
                <a:gd name="connsiteX103" fmla="*/ 230890 w 2731203"/>
                <a:gd name="connsiteY103" fmla="*/ 2084605 h 2794134"/>
                <a:gd name="connsiteX104" fmla="*/ 325188 w 2731203"/>
                <a:gd name="connsiteY104" fmla="*/ 2219860 h 2794134"/>
                <a:gd name="connsiteX105" fmla="*/ 434725 w 2731203"/>
                <a:gd name="connsiteY105" fmla="*/ 2343685 h 2794134"/>
                <a:gd name="connsiteX106" fmla="*/ 558550 w 2731203"/>
                <a:gd name="connsiteY106" fmla="*/ 2452270 h 2794134"/>
                <a:gd name="connsiteX107" fmla="*/ 693805 w 2731203"/>
                <a:gd name="connsiteY107" fmla="*/ 2546567 h 2794134"/>
                <a:gd name="connsiteX108" fmla="*/ 730000 w 2731203"/>
                <a:gd name="connsiteY108" fmla="*/ 2567522 h 2794134"/>
                <a:gd name="connsiteX109" fmla="*/ 748098 w 2731203"/>
                <a:gd name="connsiteY109" fmla="*/ 2578000 h 2794134"/>
                <a:gd name="connsiteX110" fmla="*/ 766195 w 2731203"/>
                <a:gd name="connsiteY110" fmla="*/ 2587525 h 2794134"/>
                <a:gd name="connsiteX111" fmla="*/ 803343 w 2731203"/>
                <a:gd name="connsiteY111" fmla="*/ 2606575 h 2794134"/>
                <a:gd name="connsiteX112" fmla="*/ 840490 w 2731203"/>
                <a:gd name="connsiteY112" fmla="*/ 2623720 h 2794134"/>
                <a:gd name="connsiteX113" fmla="*/ 994795 w 2731203"/>
                <a:gd name="connsiteY113" fmla="*/ 2682775 h 2794134"/>
                <a:gd name="connsiteX114" fmla="*/ 1155768 w 2731203"/>
                <a:gd name="connsiteY114" fmla="*/ 2721827 h 2794134"/>
                <a:gd name="connsiteX115" fmla="*/ 1808230 w 2731203"/>
                <a:gd name="connsiteY115" fmla="*/ 2681822 h 2794134"/>
                <a:gd name="connsiteX116" fmla="*/ 2108268 w 2731203"/>
                <a:gd name="connsiteY116" fmla="*/ 2545615 h 2794134"/>
                <a:gd name="connsiteX117" fmla="*/ 2367348 w 2731203"/>
                <a:gd name="connsiteY117" fmla="*/ 2341780 h 2794134"/>
                <a:gd name="connsiteX118" fmla="*/ 2570230 w 2731203"/>
                <a:gd name="connsiteY118" fmla="*/ 2082700 h 2794134"/>
                <a:gd name="connsiteX119" fmla="*/ 2705485 w 2731203"/>
                <a:gd name="connsiteY119" fmla="*/ 1781710 h 2794134"/>
                <a:gd name="connsiteX120" fmla="*/ 2731203 w 2731203"/>
                <a:gd name="connsiteY120" fmla="*/ 1908392 h 2794134"/>
                <a:gd name="connsiteX121" fmla="*/ 2695960 w 2731203"/>
                <a:gd name="connsiteY121" fmla="*/ 1988402 h 2794134"/>
                <a:gd name="connsiteX122" fmla="*/ 2675958 w 2731203"/>
                <a:gd name="connsiteY122" fmla="*/ 2027455 h 2794134"/>
                <a:gd name="connsiteX123" fmla="*/ 2655003 w 2731203"/>
                <a:gd name="connsiteY123" fmla="*/ 2065555 h 2794134"/>
                <a:gd name="connsiteX124" fmla="*/ 2610235 w 2731203"/>
                <a:gd name="connsiteY124" fmla="*/ 2139850 h 2794134"/>
                <a:gd name="connsiteX125" fmla="*/ 2586423 w 2731203"/>
                <a:gd name="connsiteY125" fmla="*/ 2176045 h 2794134"/>
                <a:gd name="connsiteX126" fmla="*/ 2560705 w 2731203"/>
                <a:gd name="connsiteY126" fmla="*/ 2211287 h 2794134"/>
                <a:gd name="connsiteX127" fmla="*/ 2322580 w 2731203"/>
                <a:gd name="connsiteY127" fmla="*/ 2464652 h 2794134"/>
                <a:gd name="connsiteX128" fmla="*/ 1702503 w 2731203"/>
                <a:gd name="connsiteY128" fmla="*/ 2764690 h 2794134"/>
                <a:gd name="connsiteX129" fmla="*/ 1358650 w 2731203"/>
                <a:gd name="connsiteY129" fmla="*/ 2793265 h 2794134"/>
                <a:gd name="connsiteX130" fmla="*/ 1186248 w 2731203"/>
                <a:gd name="connsiteY130" fmla="*/ 2777072 h 2794134"/>
                <a:gd name="connsiteX131" fmla="*/ 1143385 w 2731203"/>
                <a:gd name="connsiteY131" fmla="*/ 2769452 h 2794134"/>
                <a:gd name="connsiteX132" fmla="*/ 1101475 w 2731203"/>
                <a:gd name="connsiteY132" fmla="*/ 2760880 h 2794134"/>
                <a:gd name="connsiteX133" fmla="*/ 1017655 w 2731203"/>
                <a:gd name="connsiteY133" fmla="*/ 2738972 h 2794134"/>
                <a:gd name="connsiteX134" fmla="*/ 976698 w 2731203"/>
                <a:gd name="connsiteY134" fmla="*/ 2726590 h 2794134"/>
                <a:gd name="connsiteX135" fmla="*/ 935740 w 2731203"/>
                <a:gd name="connsiteY135" fmla="*/ 2712302 h 2794134"/>
                <a:gd name="connsiteX136" fmla="*/ 854778 w 2731203"/>
                <a:gd name="connsiteY136" fmla="*/ 2680870 h 2794134"/>
                <a:gd name="connsiteX137" fmla="*/ 815725 w 2731203"/>
                <a:gd name="connsiteY137" fmla="*/ 2662772 h 2794134"/>
                <a:gd name="connsiteX138" fmla="*/ 776673 w 2731203"/>
                <a:gd name="connsiteY138" fmla="*/ 2643722 h 2794134"/>
                <a:gd name="connsiteX139" fmla="*/ 700473 w 2731203"/>
                <a:gd name="connsiteY139" fmla="*/ 2602765 h 2794134"/>
                <a:gd name="connsiteX140" fmla="*/ 663325 w 2731203"/>
                <a:gd name="connsiteY140" fmla="*/ 2580857 h 2794134"/>
                <a:gd name="connsiteX141" fmla="*/ 627130 w 2731203"/>
                <a:gd name="connsiteY141" fmla="*/ 2557045 h 2794134"/>
                <a:gd name="connsiteX142" fmla="*/ 609033 w 2731203"/>
                <a:gd name="connsiteY142" fmla="*/ 2545615 h 2794134"/>
                <a:gd name="connsiteX143" fmla="*/ 591888 w 2731203"/>
                <a:gd name="connsiteY143" fmla="*/ 2533232 h 2794134"/>
                <a:gd name="connsiteX144" fmla="*/ 556645 w 2731203"/>
                <a:gd name="connsiteY144" fmla="*/ 2507515 h 2794134"/>
                <a:gd name="connsiteX145" fmla="*/ 426153 w 2731203"/>
                <a:gd name="connsiteY145" fmla="*/ 2395120 h 2794134"/>
                <a:gd name="connsiteX146" fmla="*/ 309948 w 2731203"/>
                <a:gd name="connsiteY146" fmla="*/ 2268437 h 2794134"/>
                <a:gd name="connsiteX147" fmla="*/ 210888 w 2731203"/>
                <a:gd name="connsiteY147" fmla="*/ 2128420 h 2794134"/>
                <a:gd name="connsiteX148" fmla="*/ 168025 w 2731203"/>
                <a:gd name="connsiteY148" fmla="*/ 2054125 h 2794134"/>
                <a:gd name="connsiteX149" fmla="*/ 148023 w 2731203"/>
                <a:gd name="connsiteY149" fmla="*/ 2016025 h 2794134"/>
                <a:gd name="connsiteX150" fmla="*/ 128973 w 2731203"/>
                <a:gd name="connsiteY150" fmla="*/ 1977925 h 2794134"/>
                <a:gd name="connsiteX151" fmla="*/ 111828 w 2731203"/>
                <a:gd name="connsiteY151" fmla="*/ 1938872 h 2794134"/>
                <a:gd name="connsiteX152" fmla="*/ 103255 w 2731203"/>
                <a:gd name="connsiteY152" fmla="*/ 1918870 h 2794134"/>
                <a:gd name="connsiteX153" fmla="*/ 95635 w 2731203"/>
                <a:gd name="connsiteY153" fmla="*/ 1898867 h 2794134"/>
                <a:gd name="connsiteX154" fmla="*/ 80395 w 2731203"/>
                <a:gd name="connsiteY154" fmla="*/ 1858862 h 2794134"/>
                <a:gd name="connsiteX155" fmla="*/ 67060 w 2731203"/>
                <a:gd name="connsiteY155" fmla="*/ 1817905 h 2794134"/>
                <a:gd name="connsiteX156" fmla="*/ 43248 w 2731203"/>
                <a:gd name="connsiteY156" fmla="*/ 1735990 h 2794134"/>
                <a:gd name="connsiteX157" fmla="*/ 33723 w 2731203"/>
                <a:gd name="connsiteY157" fmla="*/ 1694080 h 2794134"/>
                <a:gd name="connsiteX158" fmla="*/ 25150 w 2731203"/>
                <a:gd name="connsiteY158" fmla="*/ 1652170 h 2794134"/>
                <a:gd name="connsiteX159" fmla="*/ 3243 w 2731203"/>
                <a:gd name="connsiteY159" fmla="*/ 1482625 h 2794134"/>
                <a:gd name="connsiteX160" fmla="*/ 21340 w 2731203"/>
                <a:gd name="connsiteY160" fmla="*/ 1142582 h 2794134"/>
                <a:gd name="connsiteX161" fmla="*/ 28960 w 2731203"/>
                <a:gd name="connsiteY161" fmla="*/ 1100672 h 2794134"/>
                <a:gd name="connsiteX162" fmla="*/ 38485 w 2731203"/>
                <a:gd name="connsiteY162" fmla="*/ 1058762 h 2794134"/>
                <a:gd name="connsiteX163" fmla="*/ 48963 w 2731203"/>
                <a:gd name="connsiteY163" fmla="*/ 1017805 h 2794134"/>
                <a:gd name="connsiteX164" fmla="*/ 61345 w 2731203"/>
                <a:gd name="connsiteY164" fmla="*/ 976847 h 2794134"/>
                <a:gd name="connsiteX165" fmla="*/ 67060 w 2731203"/>
                <a:gd name="connsiteY165" fmla="*/ 956845 h 2794134"/>
                <a:gd name="connsiteX166" fmla="*/ 73728 w 2731203"/>
                <a:gd name="connsiteY166" fmla="*/ 935890 h 2794134"/>
                <a:gd name="connsiteX167" fmla="*/ 88015 w 2731203"/>
                <a:gd name="connsiteY167" fmla="*/ 895885 h 2794134"/>
                <a:gd name="connsiteX168" fmla="*/ 104208 w 2731203"/>
                <a:gd name="connsiteY168" fmla="*/ 855880 h 2794134"/>
                <a:gd name="connsiteX169" fmla="*/ 120400 w 2731203"/>
                <a:gd name="connsiteY169" fmla="*/ 816827 h 2794134"/>
                <a:gd name="connsiteX170" fmla="*/ 157548 w 2731203"/>
                <a:gd name="connsiteY170" fmla="*/ 740627 h 2794134"/>
                <a:gd name="connsiteX171" fmla="*/ 177550 w 2731203"/>
                <a:gd name="connsiteY171" fmla="*/ 703480 h 2794134"/>
                <a:gd name="connsiteX172" fmla="*/ 199458 w 2731203"/>
                <a:gd name="connsiteY172" fmla="*/ 666332 h 2794134"/>
                <a:gd name="connsiteX173" fmla="*/ 222318 w 2731203"/>
                <a:gd name="connsiteY173" fmla="*/ 630137 h 2794134"/>
                <a:gd name="connsiteX174" fmla="*/ 245178 w 2731203"/>
                <a:gd name="connsiteY174" fmla="*/ 594895 h 2794134"/>
                <a:gd name="connsiteX175" fmla="*/ 269943 w 2731203"/>
                <a:gd name="connsiteY175" fmla="*/ 560605 h 2794134"/>
                <a:gd name="connsiteX176" fmla="*/ 295660 w 2731203"/>
                <a:gd name="connsiteY176" fmla="*/ 526315 h 2794134"/>
                <a:gd name="connsiteX177" fmla="*/ 533785 w 2731203"/>
                <a:gd name="connsiteY177" fmla="*/ 287237 h 2794134"/>
                <a:gd name="connsiteX178" fmla="*/ 823345 w 2731203"/>
                <a:gd name="connsiteY178" fmla="*/ 112930 h 2794134"/>
                <a:gd name="connsiteX179" fmla="*/ 1879668 w 2731203"/>
                <a:gd name="connsiteY179" fmla="*/ 109120 h 2794134"/>
                <a:gd name="connsiteX180" fmla="*/ 1932055 w 2731203"/>
                <a:gd name="connsiteY180" fmla="*/ 124360 h 2794134"/>
                <a:gd name="connsiteX181" fmla="*/ 1984443 w 2731203"/>
                <a:gd name="connsiteY181" fmla="*/ 142457 h 2794134"/>
                <a:gd name="connsiteX182" fmla="*/ 2406400 w 2731203"/>
                <a:gd name="connsiteY182" fmla="*/ 459640 h 2794134"/>
                <a:gd name="connsiteX183" fmla="*/ 2376873 w 2731203"/>
                <a:gd name="connsiteY183" fmla="*/ 432970 h 2794134"/>
                <a:gd name="connsiteX184" fmla="*/ 2346393 w 2731203"/>
                <a:gd name="connsiteY184" fmla="*/ 407252 h 2794134"/>
                <a:gd name="connsiteX185" fmla="*/ 1879668 w 2731203"/>
                <a:gd name="connsiteY185" fmla="*/ 109120 h 2794134"/>
                <a:gd name="connsiteX186" fmla="*/ 1596775 w 2731203"/>
                <a:gd name="connsiteY186" fmla="*/ 107215 h 2794134"/>
                <a:gd name="connsiteX187" fmla="*/ 1618682 w 2731203"/>
                <a:gd name="connsiteY187" fmla="*/ 107215 h 2794134"/>
                <a:gd name="connsiteX188" fmla="*/ 1658687 w 2731203"/>
                <a:gd name="connsiteY188" fmla="*/ 114835 h 2794134"/>
                <a:gd name="connsiteX189" fmla="*/ 1698692 w 2731203"/>
                <a:gd name="connsiteY189" fmla="*/ 124360 h 2794134"/>
                <a:gd name="connsiteX190" fmla="*/ 1718695 w 2731203"/>
                <a:gd name="connsiteY190" fmla="*/ 129122 h 2794134"/>
                <a:gd name="connsiteX191" fmla="*/ 1738697 w 2731203"/>
                <a:gd name="connsiteY191" fmla="*/ 134837 h 2794134"/>
                <a:gd name="connsiteX192" fmla="*/ 1777750 w 2731203"/>
                <a:gd name="connsiteY192" fmla="*/ 146267 h 2794134"/>
                <a:gd name="connsiteX193" fmla="*/ 1930150 w 2731203"/>
                <a:gd name="connsiteY193" fmla="*/ 206275 h 2794134"/>
                <a:gd name="connsiteX194" fmla="*/ 2206375 w 2731203"/>
                <a:gd name="connsiteY194" fmla="*/ 381535 h 2794134"/>
                <a:gd name="connsiteX195" fmla="*/ 2185420 w 2731203"/>
                <a:gd name="connsiteY195" fmla="*/ 371057 h 2794134"/>
                <a:gd name="connsiteX196" fmla="*/ 2175895 w 2731203"/>
                <a:gd name="connsiteY196" fmla="*/ 365342 h 2794134"/>
                <a:gd name="connsiteX197" fmla="*/ 1532005 w 2731203"/>
                <a:gd name="connsiteY197" fmla="*/ 108167 h 2794134"/>
                <a:gd name="connsiteX198" fmla="*/ 1574867 w 2731203"/>
                <a:gd name="connsiteY198" fmla="*/ 108167 h 2794134"/>
                <a:gd name="connsiteX199" fmla="*/ 1399607 w 2731203"/>
                <a:gd name="connsiteY199" fmla="*/ 81497 h 2794134"/>
                <a:gd name="connsiteX200" fmla="*/ 1348172 w 2731203"/>
                <a:gd name="connsiteY200" fmla="*/ 89117 h 2794134"/>
                <a:gd name="connsiteX201" fmla="*/ 1334837 w 2731203"/>
                <a:gd name="connsiteY201" fmla="*/ 91022 h 2794134"/>
                <a:gd name="connsiteX202" fmla="*/ 1321502 w 2731203"/>
                <a:gd name="connsiteY202" fmla="*/ 93879 h 2794134"/>
                <a:gd name="connsiteX203" fmla="*/ 1295785 w 2731203"/>
                <a:gd name="connsiteY203" fmla="*/ 99594 h 2794134"/>
                <a:gd name="connsiteX204" fmla="*/ 853825 w 2731203"/>
                <a:gd name="connsiteY204" fmla="*/ 217704 h 2794134"/>
                <a:gd name="connsiteX205" fmla="*/ 482350 w 2731203"/>
                <a:gd name="connsiteY205" fmla="*/ 483452 h 2794134"/>
                <a:gd name="connsiteX206" fmla="*/ 626177 w 2731203"/>
                <a:gd name="connsiteY206" fmla="*/ 327242 h 2794134"/>
                <a:gd name="connsiteX207" fmla="*/ 802390 w 2731203"/>
                <a:gd name="connsiteY207" fmla="*/ 219609 h 2794134"/>
                <a:gd name="connsiteX208" fmla="*/ 896687 w 2731203"/>
                <a:gd name="connsiteY208" fmla="*/ 176747 h 2794134"/>
                <a:gd name="connsiteX209" fmla="*/ 945265 w 2731203"/>
                <a:gd name="connsiteY209" fmla="*/ 158649 h 2794134"/>
                <a:gd name="connsiteX210" fmla="*/ 993842 w 2731203"/>
                <a:gd name="connsiteY210" fmla="*/ 142457 h 2794134"/>
                <a:gd name="connsiteX211" fmla="*/ 1194820 w 2731203"/>
                <a:gd name="connsiteY211" fmla="*/ 95784 h 2794134"/>
                <a:gd name="connsiteX212" fmla="*/ 1399607 w 2731203"/>
                <a:gd name="connsiteY212" fmla="*/ 81497 h 2794134"/>
                <a:gd name="connsiteX213" fmla="*/ 1362475 w 2731203"/>
                <a:gd name="connsiteY213" fmla="*/ 222 h 2794134"/>
                <a:gd name="connsiteX214" fmla="*/ 1783465 w 2731203"/>
                <a:gd name="connsiteY214" fmla="*/ 57685 h 2794134"/>
                <a:gd name="connsiteX215" fmla="*/ 1748223 w 2731203"/>
                <a:gd name="connsiteY215" fmla="*/ 51970 h 2794134"/>
                <a:gd name="connsiteX216" fmla="*/ 1711075 w 2731203"/>
                <a:gd name="connsiteY216" fmla="*/ 48160 h 2794134"/>
                <a:gd name="connsiteX217" fmla="*/ 1612015 w 2731203"/>
                <a:gd name="connsiteY217" fmla="*/ 28157 h 2794134"/>
                <a:gd name="connsiteX218" fmla="*/ 1561533 w 2731203"/>
                <a:gd name="connsiteY218" fmla="*/ 21490 h 2794134"/>
                <a:gd name="connsiteX219" fmla="*/ 1511050 w 2731203"/>
                <a:gd name="connsiteY219" fmla="*/ 16727 h 2794134"/>
                <a:gd name="connsiteX220" fmla="*/ 1460568 w 2731203"/>
                <a:gd name="connsiteY220" fmla="*/ 12917 h 2794134"/>
                <a:gd name="connsiteX221" fmla="*/ 1410085 w 2731203"/>
                <a:gd name="connsiteY221" fmla="*/ 11012 h 2794134"/>
                <a:gd name="connsiteX222" fmla="*/ 1359603 w 2731203"/>
                <a:gd name="connsiteY222" fmla="*/ 11965 h 2794134"/>
                <a:gd name="connsiteX223" fmla="*/ 1333885 w 2731203"/>
                <a:gd name="connsiteY223" fmla="*/ 12917 h 2794134"/>
                <a:gd name="connsiteX224" fmla="*/ 1309120 w 2731203"/>
                <a:gd name="connsiteY224" fmla="*/ 14822 h 2794134"/>
                <a:gd name="connsiteX225" fmla="*/ 913833 w 2731203"/>
                <a:gd name="connsiteY225" fmla="*/ 98642 h 2794134"/>
                <a:gd name="connsiteX226" fmla="*/ 931930 w 2731203"/>
                <a:gd name="connsiteY226" fmla="*/ 89117 h 2794134"/>
                <a:gd name="connsiteX227" fmla="*/ 946218 w 2731203"/>
                <a:gd name="connsiteY227" fmla="*/ 82450 h 2794134"/>
                <a:gd name="connsiteX228" fmla="*/ 982413 w 2731203"/>
                <a:gd name="connsiteY228" fmla="*/ 66257 h 2794134"/>
                <a:gd name="connsiteX229" fmla="*/ 1013845 w 2731203"/>
                <a:gd name="connsiteY229" fmla="*/ 54827 h 2794134"/>
                <a:gd name="connsiteX230" fmla="*/ 1060518 w 2731203"/>
                <a:gd name="connsiteY230" fmla="*/ 40540 h 2794134"/>
                <a:gd name="connsiteX231" fmla="*/ 1128145 w 2731203"/>
                <a:gd name="connsiteY231" fmla="*/ 24347 h 2794134"/>
                <a:gd name="connsiteX232" fmla="*/ 1171008 w 2731203"/>
                <a:gd name="connsiteY232" fmla="*/ 16727 h 2794134"/>
                <a:gd name="connsiteX233" fmla="*/ 1194820 w 2731203"/>
                <a:gd name="connsiteY233" fmla="*/ 12917 h 2794134"/>
                <a:gd name="connsiteX234" fmla="*/ 1220538 w 2731203"/>
                <a:gd name="connsiteY234" fmla="*/ 10060 h 2794134"/>
                <a:gd name="connsiteX235" fmla="*/ 1362475 w 2731203"/>
                <a:gd name="connsiteY235" fmla="*/ 222 h 279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</a:cxnLst>
              <a:rect l="l" t="t" r="r" b="b"/>
              <a:pathLst>
                <a:path w="2731203" h="2794134">
                  <a:moveTo>
                    <a:pt x="2554038" y="843497"/>
                  </a:moveTo>
                  <a:cubicBezTo>
                    <a:pt x="2554038" y="843497"/>
                    <a:pt x="2554990" y="843497"/>
                    <a:pt x="2554990" y="843497"/>
                  </a:cubicBezTo>
                  <a:cubicBezTo>
                    <a:pt x="2561658" y="858737"/>
                    <a:pt x="2568325" y="873024"/>
                    <a:pt x="2574040" y="889217"/>
                  </a:cubicBezTo>
                  <a:cubicBezTo>
                    <a:pt x="2568325" y="873024"/>
                    <a:pt x="2560705" y="858737"/>
                    <a:pt x="2554038" y="843497"/>
                  </a:cubicBezTo>
                  <a:close/>
                  <a:moveTo>
                    <a:pt x="2630238" y="810160"/>
                  </a:moveTo>
                  <a:cubicBezTo>
                    <a:pt x="2630238" y="810160"/>
                    <a:pt x="2631190" y="810160"/>
                    <a:pt x="2631190" y="810160"/>
                  </a:cubicBezTo>
                  <a:cubicBezTo>
                    <a:pt x="2637858" y="826352"/>
                    <a:pt x="2645478" y="841592"/>
                    <a:pt x="2651193" y="858737"/>
                  </a:cubicBezTo>
                  <a:cubicBezTo>
                    <a:pt x="2645478" y="841592"/>
                    <a:pt x="2636905" y="826352"/>
                    <a:pt x="2630238" y="810160"/>
                  </a:cubicBezTo>
                  <a:close/>
                  <a:moveTo>
                    <a:pt x="2475759" y="697568"/>
                  </a:moveTo>
                  <a:lnTo>
                    <a:pt x="2489267" y="717767"/>
                  </a:lnTo>
                  <a:cubicBezTo>
                    <a:pt x="2489267" y="717767"/>
                    <a:pt x="2488315" y="717767"/>
                    <a:pt x="2488315" y="717767"/>
                  </a:cubicBezTo>
                  <a:close/>
                  <a:moveTo>
                    <a:pt x="2444909" y="651438"/>
                  </a:moveTo>
                  <a:lnTo>
                    <a:pt x="2454977" y="665379"/>
                  </a:lnTo>
                  <a:lnTo>
                    <a:pt x="2466407" y="682524"/>
                  </a:lnTo>
                  <a:lnTo>
                    <a:pt x="2475759" y="697568"/>
                  </a:lnTo>
                  <a:close/>
                  <a:moveTo>
                    <a:pt x="382337" y="565367"/>
                  </a:moveTo>
                  <a:cubicBezTo>
                    <a:pt x="375670" y="577749"/>
                    <a:pt x="369002" y="589179"/>
                    <a:pt x="363287" y="599657"/>
                  </a:cubicBezTo>
                  <a:cubicBezTo>
                    <a:pt x="357572" y="612039"/>
                    <a:pt x="350905" y="623469"/>
                    <a:pt x="345190" y="635852"/>
                  </a:cubicBezTo>
                  <a:lnTo>
                    <a:pt x="336617" y="653949"/>
                  </a:lnTo>
                  <a:lnTo>
                    <a:pt x="328045" y="672047"/>
                  </a:lnTo>
                  <a:cubicBezTo>
                    <a:pt x="322330" y="684429"/>
                    <a:pt x="317567" y="696812"/>
                    <a:pt x="311852" y="709194"/>
                  </a:cubicBezTo>
                  <a:cubicBezTo>
                    <a:pt x="216602" y="866357"/>
                    <a:pt x="155642" y="1044474"/>
                    <a:pt x="134687" y="1227354"/>
                  </a:cubicBezTo>
                  <a:cubicBezTo>
                    <a:pt x="124210" y="1318794"/>
                    <a:pt x="123257" y="1411187"/>
                    <a:pt x="132782" y="1502627"/>
                  </a:cubicBezTo>
                  <a:cubicBezTo>
                    <a:pt x="141355" y="1594067"/>
                    <a:pt x="161357" y="1684554"/>
                    <a:pt x="189932" y="1772184"/>
                  </a:cubicBezTo>
                  <a:cubicBezTo>
                    <a:pt x="247082" y="1946492"/>
                    <a:pt x="343285" y="2108417"/>
                    <a:pt x="469015" y="2242719"/>
                  </a:cubicBezTo>
                  <a:cubicBezTo>
                    <a:pt x="594745" y="2377022"/>
                    <a:pt x="749050" y="2484654"/>
                    <a:pt x="919547" y="2553234"/>
                  </a:cubicBezTo>
                  <a:cubicBezTo>
                    <a:pt x="1089092" y="2622767"/>
                    <a:pt x="1274830" y="2654199"/>
                    <a:pt x="1458663" y="2645627"/>
                  </a:cubicBezTo>
                  <a:cubicBezTo>
                    <a:pt x="1642495" y="2638007"/>
                    <a:pt x="1824422" y="2588477"/>
                    <a:pt x="1987300" y="2503704"/>
                  </a:cubicBezTo>
                  <a:cubicBezTo>
                    <a:pt x="2150177" y="2419884"/>
                    <a:pt x="2294958" y="2298917"/>
                    <a:pt x="2407353" y="2153184"/>
                  </a:cubicBezTo>
                  <a:cubicBezTo>
                    <a:pt x="2520700" y="2008404"/>
                    <a:pt x="2601663" y="1837907"/>
                    <a:pt x="2642620" y="1658837"/>
                  </a:cubicBezTo>
                  <a:cubicBezTo>
                    <a:pt x="2656908" y="1696937"/>
                    <a:pt x="2668338" y="1735989"/>
                    <a:pt x="2679767" y="1776947"/>
                  </a:cubicBezTo>
                  <a:cubicBezTo>
                    <a:pt x="2618808" y="1962684"/>
                    <a:pt x="2516890" y="2136039"/>
                    <a:pt x="2382588" y="2277962"/>
                  </a:cubicBezTo>
                  <a:cubicBezTo>
                    <a:pt x="2249238" y="2419884"/>
                    <a:pt x="2084455" y="2533232"/>
                    <a:pt x="1903480" y="2604669"/>
                  </a:cubicBezTo>
                  <a:cubicBezTo>
                    <a:pt x="1722505" y="2677059"/>
                    <a:pt x="1526290" y="2708492"/>
                    <a:pt x="1332932" y="2697062"/>
                  </a:cubicBezTo>
                  <a:cubicBezTo>
                    <a:pt x="1139575" y="2685632"/>
                    <a:pt x="949075" y="2631339"/>
                    <a:pt x="779530" y="2538947"/>
                  </a:cubicBezTo>
                  <a:cubicBezTo>
                    <a:pt x="609032" y="2447507"/>
                    <a:pt x="461395" y="2317014"/>
                    <a:pt x="347095" y="2162709"/>
                  </a:cubicBezTo>
                  <a:cubicBezTo>
                    <a:pt x="233747" y="2008404"/>
                    <a:pt x="153737" y="1828382"/>
                    <a:pt x="116590" y="1640739"/>
                  </a:cubicBezTo>
                  <a:cubicBezTo>
                    <a:pt x="79442" y="1452144"/>
                    <a:pt x="84205" y="1257834"/>
                    <a:pt x="129925" y="1072097"/>
                  </a:cubicBezTo>
                  <a:cubicBezTo>
                    <a:pt x="152785" y="979704"/>
                    <a:pt x="185170" y="889217"/>
                    <a:pt x="228032" y="804444"/>
                  </a:cubicBezTo>
                  <a:cubicBezTo>
                    <a:pt x="270895" y="719672"/>
                    <a:pt x="322330" y="638709"/>
                    <a:pt x="382337" y="565367"/>
                  </a:cubicBezTo>
                  <a:close/>
                  <a:moveTo>
                    <a:pt x="2429260" y="494882"/>
                  </a:moveTo>
                  <a:cubicBezTo>
                    <a:pt x="2431165" y="495834"/>
                    <a:pt x="2433070" y="496787"/>
                    <a:pt x="2434975" y="497739"/>
                  </a:cubicBezTo>
                  <a:cubicBezTo>
                    <a:pt x="2436880" y="499644"/>
                    <a:pt x="2439737" y="500597"/>
                    <a:pt x="2441642" y="501549"/>
                  </a:cubicBezTo>
                  <a:cubicBezTo>
                    <a:pt x="2451167" y="512027"/>
                    <a:pt x="2459740" y="523457"/>
                    <a:pt x="2468312" y="534887"/>
                  </a:cubicBezTo>
                  <a:cubicBezTo>
                    <a:pt x="2476885" y="546317"/>
                    <a:pt x="2486410" y="557747"/>
                    <a:pt x="2494030" y="569177"/>
                  </a:cubicBezTo>
                  <a:cubicBezTo>
                    <a:pt x="2504507" y="584417"/>
                    <a:pt x="2515937" y="600609"/>
                    <a:pt x="2526415" y="616802"/>
                  </a:cubicBezTo>
                  <a:cubicBezTo>
                    <a:pt x="2539750" y="637757"/>
                    <a:pt x="2553085" y="657759"/>
                    <a:pt x="2564515" y="678714"/>
                  </a:cubicBezTo>
                  <a:lnTo>
                    <a:pt x="2582612" y="711099"/>
                  </a:lnTo>
                  <a:lnTo>
                    <a:pt x="2591185" y="727292"/>
                  </a:lnTo>
                  <a:lnTo>
                    <a:pt x="2598805" y="743484"/>
                  </a:lnTo>
                  <a:cubicBezTo>
                    <a:pt x="2597852" y="743484"/>
                    <a:pt x="2597852" y="742532"/>
                    <a:pt x="2596900" y="742532"/>
                  </a:cubicBezTo>
                  <a:cubicBezTo>
                    <a:pt x="2591185" y="731102"/>
                    <a:pt x="2585470" y="720624"/>
                    <a:pt x="2578802" y="709194"/>
                  </a:cubicBezTo>
                  <a:lnTo>
                    <a:pt x="2559752" y="675857"/>
                  </a:lnTo>
                  <a:cubicBezTo>
                    <a:pt x="2546417" y="653949"/>
                    <a:pt x="2533082" y="632042"/>
                    <a:pt x="2518795" y="611087"/>
                  </a:cubicBezTo>
                  <a:lnTo>
                    <a:pt x="2486410" y="566319"/>
                  </a:lnTo>
                  <a:cubicBezTo>
                    <a:pt x="2477837" y="553937"/>
                    <a:pt x="2468312" y="542507"/>
                    <a:pt x="2458787" y="530124"/>
                  </a:cubicBezTo>
                  <a:lnTo>
                    <a:pt x="2444500" y="512027"/>
                  </a:lnTo>
                  <a:close/>
                  <a:moveTo>
                    <a:pt x="2280670" y="458687"/>
                  </a:moveTo>
                  <a:cubicBezTo>
                    <a:pt x="2285432" y="460592"/>
                    <a:pt x="2291147" y="462497"/>
                    <a:pt x="2296862" y="465354"/>
                  </a:cubicBezTo>
                  <a:cubicBezTo>
                    <a:pt x="2334010" y="502978"/>
                    <a:pt x="2368538" y="542983"/>
                    <a:pt x="2400566" y="585131"/>
                  </a:cubicBezTo>
                  <a:lnTo>
                    <a:pt x="2444909" y="651438"/>
                  </a:lnTo>
                  <a:lnTo>
                    <a:pt x="2442595" y="648234"/>
                  </a:lnTo>
                  <a:lnTo>
                    <a:pt x="2418782" y="613944"/>
                  </a:lnTo>
                  <a:lnTo>
                    <a:pt x="2393065" y="581559"/>
                  </a:lnTo>
                  <a:lnTo>
                    <a:pt x="2379730" y="565367"/>
                  </a:lnTo>
                  <a:lnTo>
                    <a:pt x="2366395" y="549174"/>
                  </a:lnTo>
                  <a:cubicBezTo>
                    <a:pt x="2356870" y="538697"/>
                    <a:pt x="2348297" y="528219"/>
                    <a:pt x="2338772" y="517742"/>
                  </a:cubicBezTo>
                  <a:cubicBezTo>
                    <a:pt x="2319722" y="497739"/>
                    <a:pt x="2300672" y="477737"/>
                    <a:pt x="2280670" y="458687"/>
                  </a:cubicBezTo>
                  <a:close/>
                  <a:moveTo>
                    <a:pt x="1399608" y="153887"/>
                  </a:moveTo>
                  <a:cubicBezTo>
                    <a:pt x="2072953" y="153887"/>
                    <a:pt x="2618808" y="699741"/>
                    <a:pt x="2618808" y="1373087"/>
                  </a:cubicBezTo>
                  <a:cubicBezTo>
                    <a:pt x="2618808" y="1415171"/>
                    <a:pt x="2616676" y="1456757"/>
                    <a:pt x="2612513" y="1497743"/>
                  </a:cubicBezTo>
                  <a:lnTo>
                    <a:pt x="2595954" y="1606243"/>
                  </a:lnTo>
                  <a:lnTo>
                    <a:pt x="2598805" y="1612164"/>
                  </a:lnTo>
                  <a:cubicBezTo>
                    <a:pt x="2606425" y="1630262"/>
                    <a:pt x="2613092" y="1648359"/>
                    <a:pt x="2620713" y="1667409"/>
                  </a:cubicBezTo>
                  <a:cubicBezTo>
                    <a:pt x="2580707" y="1828382"/>
                    <a:pt x="2507365" y="1979829"/>
                    <a:pt x="2408305" y="2112227"/>
                  </a:cubicBezTo>
                  <a:cubicBezTo>
                    <a:pt x="2309245" y="2244624"/>
                    <a:pt x="2183515" y="2357019"/>
                    <a:pt x="2041592" y="2439887"/>
                  </a:cubicBezTo>
                  <a:cubicBezTo>
                    <a:pt x="1899670" y="2523707"/>
                    <a:pt x="1741555" y="2577999"/>
                    <a:pt x="1578677" y="2599907"/>
                  </a:cubicBezTo>
                  <a:cubicBezTo>
                    <a:pt x="1415800" y="2621814"/>
                    <a:pt x="1250065" y="2611337"/>
                    <a:pt x="1091950" y="2569427"/>
                  </a:cubicBezTo>
                  <a:cubicBezTo>
                    <a:pt x="933835" y="2527517"/>
                    <a:pt x="785245" y="2453222"/>
                    <a:pt x="656657" y="2353209"/>
                  </a:cubicBezTo>
                  <a:cubicBezTo>
                    <a:pt x="528070" y="2253197"/>
                    <a:pt x="419485" y="2128419"/>
                    <a:pt x="339475" y="1987449"/>
                  </a:cubicBezTo>
                  <a:cubicBezTo>
                    <a:pt x="259465" y="1846479"/>
                    <a:pt x="208030" y="1689317"/>
                    <a:pt x="188980" y="1529297"/>
                  </a:cubicBezTo>
                  <a:lnTo>
                    <a:pt x="186849" y="1498705"/>
                  </a:lnTo>
                  <a:lnTo>
                    <a:pt x="186703" y="1497743"/>
                  </a:lnTo>
                  <a:lnTo>
                    <a:pt x="186492" y="1493576"/>
                  </a:lnTo>
                  <a:lnTo>
                    <a:pt x="180586" y="1408776"/>
                  </a:lnTo>
                  <a:lnTo>
                    <a:pt x="181167" y="1388115"/>
                  </a:lnTo>
                  <a:lnTo>
                    <a:pt x="180408" y="1373087"/>
                  </a:lnTo>
                  <a:lnTo>
                    <a:pt x="183073" y="1320311"/>
                  </a:lnTo>
                  <a:lnTo>
                    <a:pt x="183979" y="1288077"/>
                  </a:lnTo>
                  <a:lnTo>
                    <a:pt x="185178" y="1278633"/>
                  </a:lnTo>
                  <a:lnTo>
                    <a:pt x="186703" y="1248431"/>
                  </a:lnTo>
                  <a:cubicBezTo>
                    <a:pt x="249138" y="633642"/>
                    <a:pt x="768346" y="153887"/>
                    <a:pt x="1399608" y="153887"/>
                  </a:cubicBezTo>
                  <a:close/>
                  <a:moveTo>
                    <a:pt x="823345" y="112930"/>
                  </a:moveTo>
                  <a:cubicBezTo>
                    <a:pt x="776673" y="141505"/>
                    <a:pt x="733810" y="172937"/>
                    <a:pt x="690948" y="207227"/>
                  </a:cubicBezTo>
                  <a:cubicBezTo>
                    <a:pt x="596650" y="265330"/>
                    <a:pt x="509973" y="333910"/>
                    <a:pt x="431868" y="411062"/>
                  </a:cubicBezTo>
                  <a:cubicBezTo>
                    <a:pt x="354715" y="489167"/>
                    <a:pt x="286135" y="575845"/>
                    <a:pt x="228985" y="670142"/>
                  </a:cubicBezTo>
                  <a:cubicBezTo>
                    <a:pt x="171835" y="765392"/>
                    <a:pt x="127068" y="866357"/>
                    <a:pt x="93730" y="971132"/>
                  </a:cubicBezTo>
                  <a:cubicBezTo>
                    <a:pt x="62298" y="1075907"/>
                    <a:pt x="42295" y="1185445"/>
                    <a:pt x="35628" y="1294982"/>
                  </a:cubicBezTo>
                  <a:cubicBezTo>
                    <a:pt x="28960" y="1404520"/>
                    <a:pt x="35628" y="1515010"/>
                    <a:pt x="55630" y="1623595"/>
                  </a:cubicBezTo>
                  <a:cubicBezTo>
                    <a:pt x="59440" y="1651217"/>
                    <a:pt x="67060" y="1677887"/>
                    <a:pt x="72775" y="1704557"/>
                  </a:cubicBezTo>
                  <a:cubicBezTo>
                    <a:pt x="75633" y="1717892"/>
                    <a:pt x="79443" y="1731227"/>
                    <a:pt x="83253" y="1744562"/>
                  </a:cubicBezTo>
                  <a:cubicBezTo>
                    <a:pt x="87063" y="1757897"/>
                    <a:pt x="90873" y="1771232"/>
                    <a:pt x="94683" y="1784567"/>
                  </a:cubicBezTo>
                  <a:cubicBezTo>
                    <a:pt x="111828" y="1836955"/>
                    <a:pt x="130878" y="1889342"/>
                    <a:pt x="153738" y="1938872"/>
                  </a:cubicBezTo>
                  <a:cubicBezTo>
                    <a:pt x="176598" y="1989355"/>
                    <a:pt x="203268" y="2036980"/>
                    <a:pt x="230890" y="2084605"/>
                  </a:cubicBezTo>
                  <a:cubicBezTo>
                    <a:pt x="260418" y="2131277"/>
                    <a:pt x="290898" y="2176997"/>
                    <a:pt x="325188" y="2219860"/>
                  </a:cubicBezTo>
                  <a:cubicBezTo>
                    <a:pt x="358525" y="2263675"/>
                    <a:pt x="396625" y="2304632"/>
                    <a:pt x="434725" y="2343685"/>
                  </a:cubicBezTo>
                  <a:cubicBezTo>
                    <a:pt x="474730" y="2381785"/>
                    <a:pt x="514735" y="2418932"/>
                    <a:pt x="558550" y="2452270"/>
                  </a:cubicBezTo>
                  <a:cubicBezTo>
                    <a:pt x="601413" y="2486560"/>
                    <a:pt x="647133" y="2517992"/>
                    <a:pt x="693805" y="2546567"/>
                  </a:cubicBezTo>
                  <a:lnTo>
                    <a:pt x="730000" y="2567522"/>
                  </a:lnTo>
                  <a:lnTo>
                    <a:pt x="748098" y="2578000"/>
                  </a:lnTo>
                  <a:lnTo>
                    <a:pt x="766195" y="2587525"/>
                  </a:lnTo>
                  <a:lnTo>
                    <a:pt x="803343" y="2606575"/>
                  </a:lnTo>
                  <a:cubicBezTo>
                    <a:pt x="815725" y="2612290"/>
                    <a:pt x="828108" y="2618005"/>
                    <a:pt x="840490" y="2623720"/>
                  </a:cubicBezTo>
                  <a:cubicBezTo>
                    <a:pt x="890020" y="2647532"/>
                    <a:pt x="942408" y="2665630"/>
                    <a:pt x="994795" y="2682775"/>
                  </a:cubicBezTo>
                  <a:cubicBezTo>
                    <a:pt x="1048135" y="2698967"/>
                    <a:pt x="1101475" y="2712302"/>
                    <a:pt x="1155768" y="2721827"/>
                  </a:cubicBezTo>
                  <a:cubicBezTo>
                    <a:pt x="1371985" y="2761832"/>
                    <a:pt x="1597728" y="2746592"/>
                    <a:pt x="1808230" y="2681822"/>
                  </a:cubicBezTo>
                  <a:cubicBezTo>
                    <a:pt x="1913005" y="2648485"/>
                    <a:pt x="2013970" y="2602765"/>
                    <a:pt x="2108268" y="2545615"/>
                  </a:cubicBezTo>
                  <a:cubicBezTo>
                    <a:pt x="2202565" y="2487512"/>
                    <a:pt x="2289243" y="2419885"/>
                    <a:pt x="2367348" y="2341780"/>
                  </a:cubicBezTo>
                  <a:cubicBezTo>
                    <a:pt x="2444500" y="2263675"/>
                    <a:pt x="2513080" y="2176997"/>
                    <a:pt x="2570230" y="2082700"/>
                  </a:cubicBezTo>
                  <a:cubicBezTo>
                    <a:pt x="2627380" y="1988402"/>
                    <a:pt x="2672148" y="1886485"/>
                    <a:pt x="2705485" y="1781710"/>
                  </a:cubicBezTo>
                  <a:cubicBezTo>
                    <a:pt x="2715963" y="1822667"/>
                    <a:pt x="2725488" y="1865530"/>
                    <a:pt x="2731203" y="1908392"/>
                  </a:cubicBezTo>
                  <a:cubicBezTo>
                    <a:pt x="2720725" y="1936015"/>
                    <a:pt x="2708343" y="1961732"/>
                    <a:pt x="2695960" y="1988402"/>
                  </a:cubicBezTo>
                  <a:cubicBezTo>
                    <a:pt x="2690245" y="2001737"/>
                    <a:pt x="2682625" y="2014120"/>
                    <a:pt x="2675958" y="2027455"/>
                  </a:cubicBezTo>
                  <a:cubicBezTo>
                    <a:pt x="2668338" y="2039837"/>
                    <a:pt x="2662623" y="2053172"/>
                    <a:pt x="2655003" y="2065555"/>
                  </a:cubicBezTo>
                  <a:cubicBezTo>
                    <a:pt x="2640715" y="2090320"/>
                    <a:pt x="2626428" y="2116037"/>
                    <a:pt x="2610235" y="2139850"/>
                  </a:cubicBezTo>
                  <a:lnTo>
                    <a:pt x="2586423" y="2176045"/>
                  </a:lnTo>
                  <a:lnTo>
                    <a:pt x="2560705" y="2211287"/>
                  </a:lnTo>
                  <a:cubicBezTo>
                    <a:pt x="2492125" y="2305585"/>
                    <a:pt x="2411163" y="2390357"/>
                    <a:pt x="2322580" y="2464652"/>
                  </a:cubicBezTo>
                  <a:cubicBezTo>
                    <a:pt x="2144463" y="2613242"/>
                    <a:pt x="1929198" y="2718017"/>
                    <a:pt x="1702503" y="2764690"/>
                  </a:cubicBezTo>
                  <a:cubicBezTo>
                    <a:pt x="1589155" y="2788502"/>
                    <a:pt x="1473903" y="2797075"/>
                    <a:pt x="1358650" y="2793265"/>
                  </a:cubicBezTo>
                  <a:cubicBezTo>
                    <a:pt x="1300548" y="2792312"/>
                    <a:pt x="1243398" y="2785645"/>
                    <a:pt x="1186248" y="2777072"/>
                  </a:cubicBezTo>
                  <a:cubicBezTo>
                    <a:pt x="1171960" y="2775167"/>
                    <a:pt x="1157673" y="2772310"/>
                    <a:pt x="1143385" y="2769452"/>
                  </a:cubicBezTo>
                  <a:cubicBezTo>
                    <a:pt x="1130050" y="2766595"/>
                    <a:pt x="1115763" y="2764690"/>
                    <a:pt x="1101475" y="2760880"/>
                  </a:cubicBezTo>
                  <a:cubicBezTo>
                    <a:pt x="1072900" y="2753260"/>
                    <a:pt x="1045278" y="2747545"/>
                    <a:pt x="1017655" y="2738972"/>
                  </a:cubicBezTo>
                  <a:lnTo>
                    <a:pt x="976698" y="2726590"/>
                  </a:lnTo>
                  <a:lnTo>
                    <a:pt x="935740" y="2712302"/>
                  </a:lnTo>
                  <a:cubicBezTo>
                    <a:pt x="908118" y="2702777"/>
                    <a:pt x="881448" y="2691347"/>
                    <a:pt x="854778" y="2680870"/>
                  </a:cubicBezTo>
                  <a:cubicBezTo>
                    <a:pt x="841443" y="2675155"/>
                    <a:pt x="829060" y="2668487"/>
                    <a:pt x="815725" y="2662772"/>
                  </a:cubicBezTo>
                  <a:cubicBezTo>
                    <a:pt x="802390" y="2656105"/>
                    <a:pt x="789055" y="2650390"/>
                    <a:pt x="776673" y="2643722"/>
                  </a:cubicBezTo>
                  <a:cubicBezTo>
                    <a:pt x="750955" y="2630387"/>
                    <a:pt x="725238" y="2618005"/>
                    <a:pt x="700473" y="2602765"/>
                  </a:cubicBezTo>
                  <a:cubicBezTo>
                    <a:pt x="688090" y="2595145"/>
                    <a:pt x="675708" y="2588477"/>
                    <a:pt x="663325" y="2580857"/>
                  </a:cubicBezTo>
                  <a:lnTo>
                    <a:pt x="627130" y="2557045"/>
                  </a:lnTo>
                  <a:lnTo>
                    <a:pt x="609033" y="2545615"/>
                  </a:lnTo>
                  <a:lnTo>
                    <a:pt x="591888" y="2533232"/>
                  </a:lnTo>
                  <a:lnTo>
                    <a:pt x="556645" y="2507515"/>
                  </a:lnTo>
                  <a:cubicBezTo>
                    <a:pt x="510925" y="2472272"/>
                    <a:pt x="467110" y="2435125"/>
                    <a:pt x="426153" y="2395120"/>
                  </a:cubicBezTo>
                  <a:cubicBezTo>
                    <a:pt x="384243" y="2355115"/>
                    <a:pt x="346143" y="2312252"/>
                    <a:pt x="309948" y="2268437"/>
                  </a:cubicBezTo>
                  <a:cubicBezTo>
                    <a:pt x="274705" y="2223670"/>
                    <a:pt x="240415" y="2176997"/>
                    <a:pt x="210888" y="2128420"/>
                  </a:cubicBezTo>
                  <a:cubicBezTo>
                    <a:pt x="195648" y="2104607"/>
                    <a:pt x="182313" y="2078890"/>
                    <a:pt x="168025" y="2054125"/>
                  </a:cubicBezTo>
                  <a:cubicBezTo>
                    <a:pt x="160405" y="2041742"/>
                    <a:pt x="154690" y="2028407"/>
                    <a:pt x="148023" y="2016025"/>
                  </a:cubicBezTo>
                  <a:cubicBezTo>
                    <a:pt x="141355" y="2003642"/>
                    <a:pt x="134688" y="1991260"/>
                    <a:pt x="128973" y="1977925"/>
                  </a:cubicBezTo>
                  <a:lnTo>
                    <a:pt x="111828" y="1938872"/>
                  </a:lnTo>
                  <a:cubicBezTo>
                    <a:pt x="108970" y="1932205"/>
                    <a:pt x="106113" y="1925537"/>
                    <a:pt x="103255" y="1918870"/>
                  </a:cubicBezTo>
                  <a:lnTo>
                    <a:pt x="95635" y="1898867"/>
                  </a:lnTo>
                  <a:lnTo>
                    <a:pt x="80395" y="1858862"/>
                  </a:lnTo>
                  <a:cubicBezTo>
                    <a:pt x="75633" y="1845527"/>
                    <a:pt x="71823" y="1831240"/>
                    <a:pt x="67060" y="1817905"/>
                  </a:cubicBezTo>
                  <a:cubicBezTo>
                    <a:pt x="57535" y="1791235"/>
                    <a:pt x="50868" y="1763612"/>
                    <a:pt x="43248" y="1735990"/>
                  </a:cubicBezTo>
                  <a:cubicBezTo>
                    <a:pt x="39438" y="1721702"/>
                    <a:pt x="36580" y="1708367"/>
                    <a:pt x="33723" y="1694080"/>
                  </a:cubicBezTo>
                  <a:cubicBezTo>
                    <a:pt x="30865" y="1679792"/>
                    <a:pt x="28008" y="1666457"/>
                    <a:pt x="25150" y="1652170"/>
                  </a:cubicBezTo>
                  <a:cubicBezTo>
                    <a:pt x="14673" y="1595972"/>
                    <a:pt x="6100" y="1539775"/>
                    <a:pt x="3243" y="1482625"/>
                  </a:cubicBezTo>
                  <a:cubicBezTo>
                    <a:pt x="-4377" y="1369277"/>
                    <a:pt x="1338" y="1254977"/>
                    <a:pt x="21340" y="1142582"/>
                  </a:cubicBezTo>
                  <a:lnTo>
                    <a:pt x="28960" y="1100672"/>
                  </a:lnTo>
                  <a:cubicBezTo>
                    <a:pt x="31818" y="1086385"/>
                    <a:pt x="35628" y="1073050"/>
                    <a:pt x="38485" y="1058762"/>
                  </a:cubicBezTo>
                  <a:cubicBezTo>
                    <a:pt x="42295" y="1045427"/>
                    <a:pt x="45153" y="1031140"/>
                    <a:pt x="48963" y="1017805"/>
                  </a:cubicBezTo>
                  <a:lnTo>
                    <a:pt x="61345" y="976847"/>
                  </a:lnTo>
                  <a:cubicBezTo>
                    <a:pt x="63250" y="970180"/>
                    <a:pt x="65155" y="963512"/>
                    <a:pt x="67060" y="956845"/>
                  </a:cubicBezTo>
                  <a:lnTo>
                    <a:pt x="73728" y="935890"/>
                  </a:lnTo>
                  <a:lnTo>
                    <a:pt x="88015" y="895885"/>
                  </a:lnTo>
                  <a:cubicBezTo>
                    <a:pt x="93730" y="882550"/>
                    <a:pt x="98493" y="869215"/>
                    <a:pt x="104208" y="855880"/>
                  </a:cubicBezTo>
                  <a:cubicBezTo>
                    <a:pt x="108970" y="842545"/>
                    <a:pt x="114685" y="829210"/>
                    <a:pt x="120400" y="816827"/>
                  </a:cubicBezTo>
                  <a:cubicBezTo>
                    <a:pt x="132783" y="791110"/>
                    <a:pt x="144213" y="765392"/>
                    <a:pt x="157548" y="740627"/>
                  </a:cubicBezTo>
                  <a:cubicBezTo>
                    <a:pt x="164215" y="728245"/>
                    <a:pt x="170883" y="715862"/>
                    <a:pt x="177550" y="703480"/>
                  </a:cubicBezTo>
                  <a:lnTo>
                    <a:pt x="199458" y="666332"/>
                  </a:lnTo>
                  <a:cubicBezTo>
                    <a:pt x="207078" y="653950"/>
                    <a:pt x="214698" y="641567"/>
                    <a:pt x="222318" y="630137"/>
                  </a:cubicBezTo>
                  <a:lnTo>
                    <a:pt x="245178" y="594895"/>
                  </a:lnTo>
                  <a:lnTo>
                    <a:pt x="269943" y="560605"/>
                  </a:lnTo>
                  <a:cubicBezTo>
                    <a:pt x="278515" y="548222"/>
                    <a:pt x="287088" y="536792"/>
                    <a:pt x="295660" y="526315"/>
                  </a:cubicBezTo>
                  <a:cubicBezTo>
                    <a:pt x="365193" y="437732"/>
                    <a:pt x="445203" y="356770"/>
                    <a:pt x="533785" y="287237"/>
                  </a:cubicBezTo>
                  <a:cubicBezTo>
                    <a:pt x="623320" y="217705"/>
                    <a:pt x="720475" y="158650"/>
                    <a:pt x="823345" y="112930"/>
                  </a:cubicBezTo>
                  <a:close/>
                  <a:moveTo>
                    <a:pt x="1879668" y="109120"/>
                  </a:moveTo>
                  <a:cubicBezTo>
                    <a:pt x="1896813" y="113882"/>
                    <a:pt x="1914910" y="118645"/>
                    <a:pt x="1932055" y="124360"/>
                  </a:cubicBezTo>
                  <a:lnTo>
                    <a:pt x="1984443" y="142457"/>
                  </a:lnTo>
                  <a:cubicBezTo>
                    <a:pt x="2144463" y="219610"/>
                    <a:pt x="2288290" y="328195"/>
                    <a:pt x="2406400" y="459640"/>
                  </a:cubicBezTo>
                  <a:lnTo>
                    <a:pt x="2376873" y="432970"/>
                  </a:lnTo>
                  <a:cubicBezTo>
                    <a:pt x="2366395" y="424397"/>
                    <a:pt x="2356870" y="415825"/>
                    <a:pt x="2346393" y="407252"/>
                  </a:cubicBezTo>
                  <a:cubicBezTo>
                    <a:pt x="2213043" y="277712"/>
                    <a:pt x="2053975" y="174842"/>
                    <a:pt x="1879668" y="109120"/>
                  </a:cubicBezTo>
                  <a:close/>
                  <a:moveTo>
                    <a:pt x="1596775" y="107215"/>
                  </a:moveTo>
                  <a:lnTo>
                    <a:pt x="1618682" y="107215"/>
                  </a:lnTo>
                  <a:lnTo>
                    <a:pt x="1658687" y="114835"/>
                  </a:lnTo>
                  <a:lnTo>
                    <a:pt x="1698692" y="124360"/>
                  </a:lnTo>
                  <a:lnTo>
                    <a:pt x="1718695" y="129122"/>
                  </a:lnTo>
                  <a:cubicBezTo>
                    <a:pt x="1725362" y="131027"/>
                    <a:pt x="1732030" y="132932"/>
                    <a:pt x="1738697" y="134837"/>
                  </a:cubicBezTo>
                  <a:lnTo>
                    <a:pt x="1777750" y="146267"/>
                  </a:lnTo>
                  <a:cubicBezTo>
                    <a:pt x="1829185" y="163412"/>
                    <a:pt x="1880620" y="182462"/>
                    <a:pt x="1930150" y="206275"/>
                  </a:cubicBezTo>
                  <a:cubicBezTo>
                    <a:pt x="2030162" y="251995"/>
                    <a:pt x="2122555" y="312002"/>
                    <a:pt x="2206375" y="381535"/>
                  </a:cubicBezTo>
                  <a:cubicBezTo>
                    <a:pt x="2199707" y="377725"/>
                    <a:pt x="2192087" y="374867"/>
                    <a:pt x="2185420" y="371057"/>
                  </a:cubicBezTo>
                  <a:cubicBezTo>
                    <a:pt x="2182562" y="369152"/>
                    <a:pt x="2178752" y="367247"/>
                    <a:pt x="2175895" y="365342"/>
                  </a:cubicBezTo>
                  <a:cubicBezTo>
                    <a:pt x="1990157" y="222467"/>
                    <a:pt x="1764415" y="131980"/>
                    <a:pt x="1532005" y="108167"/>
                  </a:cubicBezTo>
                  <a:lnTo>
                    <a:pt x="1574867" y="108167"/>
                  </a:lnTo>
                  <a:close/>
                  <a:moveTo>
                    <a:pt x="1399607" y="81497"/>
                  </a:moveTo>
                  <a:lnTo>
                    <a:pt x="1348172" y="89117"/>
                  </a:lnTo>
                  <a:lnTo>
                    <a:pt x="1334837" y="91022"/>
                  </a:lnTo>
                  <a:lnTo>
                    <a:pt x="1321502" y="93879"/>
                  </a:lnTo>
                  <a:lnTo>
                    <a:pt x="1295785" y="99594"/>
                  </a:lnTo>
                  <a:cubicBezTo>
                    <a:pt x="1142432" y="111977"/>
                    <a:pt x="991937" y="151982"/>
                    <a:pt x="853825" y="217704"/>
                  </a:cubicBezTo>
                  <a:cubicBezTo>
                    <a:pt x="715712" y="282474"/>
                    <a:pt x="589030" y="373914"/>
                    <a:pt x="482350" y="483452"/>
                  </a:cubicBezTo>
                  <a:cubicBezTo>
                    <a:pt x="525212" y="428207"/>
                    <a:pt x="572837" y="375819"/>
                    <a:pt x="626177" y="327242"/>
                  </a:cubicBezTo>
                  <a:cubicBezTo>
                    <a:pt x="681422" y="286284"/>
                    <a:pt x="741430" y="251042"/>
                    <a:pt x="802390" y="219609"/>
                  </a:cubicBezTo>
                  <a:cubicBezTo>
                    <a:pt x="833822" y="204369"/>
                    <a:pt x="865255" y="190082"/>
                    <a:pt x="896687" y="176747"/>
                  </a:cubicBezTo>
                  <a:lnTo>
                    <a:pt x="945265" y="158649"/>
                  </a:lnTo>
                  <a:cubicBezTo>
                    <a:pt x="960505" y="152934"/>
                    <a:pt x="977650" y="148172"/>
                    <a:pt x="993842" y="142457"/>
                  </a:cubicBezTo>
                  <a:cubicBezTo>
                    <a:pt x="1059565" y="122454"/>
                    <a:pt x="1127192" y="105309"/>
                    <a:pt x="1194820" y="95784"/>
                  </a:cubicBezTo>
                  <a:cubicBezTo>
                    <a:pt x="1262447" y="86259"/>
                    <a:pt x="1331027" y="81497"/>
                    <a:pt x="1399607" y="81497"/>
                  </a:cubicBezTo>
                  <a:close/>
                  <a:moveTo>
                    <a:pt x="1362475" y="222"/>
                  </a:moveTo>
                  <a:cubicBezTo>
                    <a:pt x="1504681" y="-2323"/>
                    <a:pt x="1647020" y="16965"/>
                    <a:pt x="1783465" y="57685"/>
                  </a:cubicBezTo>
                  <a:cubicBezTo>
                    <a:pt x="1771083" y="55780"/>
                    <a:pt x="1758700" y="53875"/>
                    <a:pt x="1748223" y="51970"/>
                  </a:cubicBezTo>
                  <a:cubicBezTo>
                    <a:pt x="1735840" y="50065"/>
                    <a:pt x="1723458" y="49112"/>
                    <a:pt x="1711075" y="48160"/>
                  </a:cubicBezTo>
                  <a:cubicBezTo>
                    <a:pt x="1678690" y="39587"/>
                    <a:pt x="1645353" y="33872"/>
                    <a:pt x="1612015" y="28157"/>
                  </a:cubicBezTo>
                  <a:cubicBezTo>
                    <a:pt x="1594870" y="26252"/>
                    <a:pt x="1578678" y="23395"/>
                    <a:pt x="1561533" y="21490"/>
                  </a:cubicBezTo>
                  <a:cubicBezTo>
                    <a:pt x="1544388" y="19585"/>
                    <a:pt x="1528195" y="17680"/>
                    <a:pt x="1511050" y="16727"/>
                  </a:cubicBezTo>
                  <a:cubicBezTo>
                    <a:pt x="1493905" y="15775"/>
                    <a:pt x="1477713" y="12917"/>
                    <a:pt x="1460568" y="12917"/>
                  </a:cubicBezTo>
                  <a:lnTo>
                    <a:pt x="1410085" y="11012"/>
                  </a:lnTo>
                  <a:cubicBezTo>
                    <a:pt x="1392940" y="11012"/>
                    <a:pt x="1376748" y="11965"/>
                    <a:pt x="1359603" y="11965"/>
                  </a:cubicBezTo>
                  <a:lnTo>
                    <a:pt x="1333885" y="12917"/>
                  </a:lnTo>
                  <a:cubicBezTo>
                    <a:pt x="1326265" y="13870"/>
                    <a:pt x="1317693" y="13870"/>
                    <a:pt x="1309120" y="14822"/>
                  </a:cubicBezTo>
                  <a:cubicBezTo>
                    <a:pt x="1173865" y="22442"/>
                    <a:pt x="1040515" y="51017"/>
                    <a:pt x="913833" y="98642"/>
                  </a:cubicBezTo>
                  <a:cubicBezTo>
                    <a:pt x="921453" y="94832"/>
                    <a:pt x="927168" y="91975"/>
                    <a:pt x="931930" y="89117"/>
                  </a:cubicBezTo>
                  <a:cubicBezTo>
                    <a:pt x="936693" y="87212"/>
                    <a:pt x="941455" y="84355"/>
                    <a:pt x="946218" y="82450"/>
                  </a:cubicBezTo>
                  <a:cubicBezTo>
                    <a:pt x="955743" y="77687"/>
                    <a:pt x="965268" y="72925"/>
                    <a:pt x="982413" y="66257"/>
                  </a:cubicBezTo>
                  <a:cubicBezTo>
                    <a:pt x="990985" y="62447"/>
                    <a:pt x="1001463" y="58637"/>
                    <a:pt x="1013845" y="54827"/>
                  </a:cubicBezTo>
                  <a:cubicBezTo>
                    <a:pt x="1026228" y="51017"/>
                    <a:pt x="1041468" y="45302"/>
                    <a:pt x="1060518" y="40540"/>
                  </a:cubicBezTo>
                  <a:cubicBezTo>
                    <a:pt x="1079568" y="35777"/>
                    <a:pt x="1101475" y="30062"/>
                    <a:pt x="1128145" y="24347"/>
                  </a:cubicBezTo>
                  <a:cubicBezTo>
                    <a:pt x="1141480" y="22442"/>
                    <a:pt x="1155768" y="19585"/>
                    <a:pt x="1171008" y="16727"/>
                  </a:cubicBezTo>
                  <a:cubicBezTo>
                    <a:pt x="1178628" y="15775"/>
                    <a:pt x="1186248" y="13870"/>
                    <a:pt x="1194820" y="12917"/>
                  </a:cubicBezTo>
                  <a:cubicBezTo>
                    <a:pt x="1202440" y="11965"/>
                    <a:pt x="1211965" y="11012"/>
                    <a:pt x="1220538" y="10060"/>
                  </a:cubicBezTo>
                  <a:cubicBezTo>
                    <a:pt x="1267687" y="4345"/>
                    <a:pt x="1315074" y="1071"/>
                    <a:pt x="1362475" y="22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pic>
          <p:nvPicPr>
            <p:cNvPr id="56" name="Imagen 55" descr="Icono de correo electrónico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" y="91440"/>
              <a:ext cx="164465" cy="16446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" name="Rectángulo 4"/>
          <p:cNvSpPr/>
          <p:nvPr/>
        </p:nvSpPr>
        <p:spPr>
          <a:xfrm>
            <a:off x="1477309" y="4208208"/>
            <a:ext cx="16113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1600" b="1" dirty="0">
                <a:latin typeface="Candara" panose="020E0502030303020204" pitchFamily="34" charset="0"/>
              </a:rPr>
              <a:t>tutor@itson.mx</a:t>
            </a:r>
          </a:p>
        </p:txBody>
      </p:sp>
      <p:pic>
        <p:nvPicPr>
          <p:cNvPr id="1028" name="Picture 4" descr="Icono De Experiencia Laboral, Ilustración Vectorial Ilustraciones Svg,  Vectoriales, Clip Art Vectorizado Libre De Derechos. Image 127671219.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5" t="8558" r="5893" b="8588"/>
          <a:stretch/>
        </p:blipFill>
        <p:spPr bwMode="auto">
          <a:xfrm>
            <a:off x="5290262" y="1762770"/>
            <a:ext cx="878646" cy="85310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0" name="Google Shape;1653;p62"/>
          <p:cNvGrpSpPr/>
          <p:nvPr/>
        </p:nvGrpSpPr>
        <p:grpSpPr>
          <a:xfrm flipH="1">
            <a:off x="5956912" y="1598214"/>
            <a:ext cx="2383432" cy="176025"/>
            <a:chOff x="4345425" y="2175475"/>
            <a:chExt cx="800750" cy="176025"/>
          </a:xfrm>
        </p:grpSpPr>
        <p:sp>
          <p:nvSpPr>
            <p:cNvPr id="61" name="Google Shape;1654;p62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655;p62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" name="Google Shape;1585;p60"/>
          <p:cNvSpPr txBox="1">
            <a:spLocks/>
          </p:cNvSpPr>
          <p:nvPr/>
        </p:nvSpPr>
        <p:spPr>
          <a:xfrm>
            <a:off x="5683638" y="1296983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2"/>
              </a:buClr>
              <a:buSzPts val="1100"/>
            </a:pPr>
            <a:r>
              <a:rPr lang="es-MX" sz="1600" b="1" dirty="0">
                <a:latin typeface="Candara" panose="020E0502030303020204" pitchFamily="34" charset="0"/>
              </a:rPr>
              <a:t>Experiencia profesional</a:t>
            </a:r>
          </a:p>
        </p:txBody>
      </p:sp>
      <p:sp>
        <p:nvSpPr>
          <p:cNvPr id="64" name="Rectángulo 63"/>
          <p:cNvSpPr/>
          <p:nvPr/>
        </p:nvSpPr>
        <p:spPr>
          <a:xfrm>
            <a:off x="6097301" y="1808921"/>
            <a:ext cx="27022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1600" b="1" dirty="0">
                <a:latin typeface="Candara" panose="020E0502030303020204" pitchFamily="34" charset="0"/>
              </a:rPr>
              <a:t>Aspectos de generales</a:t>
            </a:r>
          </a:p>
        </p:txBody>
      </p:sp>
      <p:grpSp>
        <p:nvGrpSpPr>
          <p:cNvPr id="65" name="Google Shape;1830;p65"/>
          <p:cNvGrpSpPr/>
          <p:nvPr/>
        </p:nvGrpSpPr>
        <p:grpSpPr>
          <a:xfrm rot="1587616">
            <a:off x="7717946" y="4610576"/>
            <a:ext cx="2653109" cy="813016"/>
            <a:chOff x="3809875" y="1963175"/>
            <a:chExt cx="1923600" cy="492150"/>
          </a:xfrm>
        </p:grpSpPr>
        <p:sp>
          <p:nvSpPr>
            <p:cNvPr id="66" name="Google Shape;1831;p65"/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832;p65"/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833;p65"/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834;p65"/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835;p65"/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836;p65"/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837;p65"/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838;p65"/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839;p65"/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840;p65"/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841;p65"/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4" name="Google Shape;2194;p73"/>
          <p:cNvGrpSpPr/>
          <p:nvPr/>
        </p:nvGrpSpPr>
        <p:grpSpPr>
          <a:xfrm rot="1123222">
            <a:off x="1038065" y="3532134"/>
            <a:ext cx="1087793" cy="585337"/>
            <a:chOff x="4345425" y="2175475"/>
            <a:chExt cx="800750" cy="176025"/>
          </a:xfrm>
        </p:grpSpPr>
        <p:sp>
          <p:nvSpPr>
            <p:cNvPr id="2195" name="Google Shape;2195;p73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73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97" name="Google Shape;2197;p73"/>
          <p:cNvGrpSpPr/>
          <p:nvPr/>
        </p:nvGrpSpPr>
        <p:grpSpPr>
          <a:xfrm rot="668783">
            <a:off x="2805717" y="3540683"/>
            <a:ext cx="1591262" cy="690043"/>
            <a:chOff x="4338012" y="2175475"/>
            <a:chExt cx="800750" cy="177051"/>
          </a:xfrm>
        </p:grpSpPr>
        <p:sp>
          <p:nvSpPr>
            <p:cNvPr id="2198" name="Google Shape;2198;p73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73"/>
            <p:cNvSpPr/>
            <p:nvPr/>
          </p:nvSpPr>
          <p:spPr>
            <a:xfrm>
              <a:off x="4338012" y="2196951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00" name="Google Shape;2200;p73"/>
          <p:cNvGrpSpPr/>
          <p:nvPr/>
        </p:nvGrpSpPr>
        <p:grpSpPr>
          <a:xfrm rot="1123222">
            <a:off x="1020091" y="1479493"/>
            <a:ext cx="1876361" cy="821033"/>
            <a:chOff x="4345425" y="2175475"/>
            <a:chExt cx="800750" cy="176025"/>
          </a:xfrm>
        </p:grpSpPr>
        <p:sp>
          <p:nvSpPr>
            <p:cNvPr id="2201" name="Google Shape;2201;p73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73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03" name="Google Shape;2203;p73"/>
          <p:cNvGrpSpPr/>
          <p:nvPr/>
        </p:nvGrpSpPr>
        <p:grpSpPr>
          <a:xfrm rot="1123222">
            <a:off x="3662260" y="1322871"/>
            <a:ext cx="1511829" cy="878071"/>
            <a:chOff x="4345425" y="2175475"/>
            <a:chExt cx="800750" cy="176025"/>
          </a:xfrm>
        </p:grpSpPr>
        <p:sp>
          <p:nvSpPr>
            <p:cNvPr id="2204" name="Google Shape;2204;p73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73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06" name="Google Shape;2206;p73"/>
          <p:cNvGrpSpPr/>
          <p:nvPr/>
        </p:nvGrpSpPr>
        <p:grpSpPr>
          <a:xfrm rot="1123222">
            <a:off x="6191947" y="1045273"/>
            <a:ext cx="2174511" cy="1223582"/>
            <a:chOff x="4345425" y="2175475"/>
            <a:chExt cx="800750" cy="176025"/>
          </a:xfrm>
        </p:grpSpPr>
        <p:sp>
          <p:nvSpPr>
            <p:cNvPr id="2207" name="Google Shape;2207;p73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73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09" name="Google Shape;2209;p73"/>
          <p:cNvSpPr txBox="1">
            <a:spLocks noGrp="1"/>
          </p:cNvSpPr>
          <p:nvPr>
            <p:ph type="ctrTitle" idx="3"/>
          </p:nvPr>
        </p:nvSpPr>
        <p:spPr>
          <a:xfrm>
            <a:off x="2499917" y="3626774"/>
            <a:ext cx="2434887" cy="44643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hlinkClick r:id="rId3" action="ppaction://hlinksldjump"/>
              </a:rPr>
              <a:t>Desarrollo intercultural</a:t>
            </a:r>
            <a:endParaRPr dirty="0"/>
          </a:p>
        </p:txBody>
      </p:sp>
      <p:sp>
        <p:nvSpPr>
          <p:cNvPr id="2210" name="Google Shape;2210;p73"/>
          <p:cNvSpPr txBox="1">
            <a:spLocks noGrp="1"/>
          </p:cNvSpPr>
          <p:nvPr>
            <p:ph type="subTitle" idx="1"/>
          </p:nvPr>
        </p:nvSpPr>
        <p:spPr>
          <a:xfrm>
            <a:off x="3349411" y="1991896"/>
            <a:ext cx="2256300" cy="54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300" dirty="0">
                <a:latin typeface="Candara" panose="020E0502030303020204" pitchFamily="34" charset="0"/>
              </a:rPr>
              <a:t>Como estudiante debes cubrir actividades deportivas sumando un total </a:t>
            </a:r>
            <a:r>
              <a:rPr lang="en" sz="1300" b="1" dirty="0">
                <a:latin typeface="Candara" panose="020E0502030303020204" pitchFamily="34" charset="0"/>
              </a:rPr>
              <a:t>de 60 puntos</a:t>
            </a:r>
            <a:r>
              <a:rPr lang="en" sz="1300" dirty="0">
                <a:latin typeface="Candara" panose="020E0502030303020204" pitchFamily="34" charset="0"/>
              </a:rPr>
              <a:t>, durante su estancia en la universidad.</a:t>
            </a:r>
            <a:endParaRPr sz="1300" dirty="0">
              <a:latin typeface="Candara" panose="020E0502030303020204" pitchFamily="34" charset="0"/>
            </a:endParaRPr>
          </a:p>
        </p:txBody>
      </p:sp>
      <p:sp>
        <p:nvSpPr>
          <p:cNvPr id="2211" name="Google Shape;2211;p73"/>
          <p:cNvSpPr txBox="1">
            <a:spLocks noGrp="1"/>
          </p:cNvSpPr>
          <p:nvPr>
            <p:ph type="subTitle" idx="5"/>
          </p:nvPr>
        </p:nvSpPr>
        <p:spPr>
          <a:xfrm>
            <a:off x="633496" y="2057896"/>
            <a:ext cx="2434509" cy="54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2"/>
              </a:buClr>
              <a:buSzPts val="1100"/>
            </a:pPr>
            <a:r>
              <a:rPr lang="es-MX" sz="1300" dirty="0">
                <a:latin typeface="Candara" panose="020E0502030303020204" pitchFamily="34" charset="0"/>
              </a:rPr>
              <a:t>Esta solicitud solo se </a:t>
            </a:r>
            <a:r>
              <a:rPr lang="es-MX" sz="1300" b="1" dirty="0">
                <a:latin typeface="Candara" panose="020E0502030303020204" pitchFamily="34" charset="0"/>
              </a:rPr>
              <a:t>realiza una ocasión.</a:t>
            </a:r>
            <a:r>
              <a:rPr lang="es-MX" sz="1300" dirty="0">
                <a:latin typeface="Candara" panose="020E0502030303020204" pitchFamily="34" charset="0"/>
              </a:rPr>
              <a:t> Es decir, si realizaste la solicitud el semestre anterior, </a:t>
            </a:r>
            <a:r>
              <a:rPr lang="es-MX" sz="1300" b="1" dirty="0">
                <a:latin typeface="Candara" panose="020E0502030303020204" pitchFamily="34" charset="0"/>
              </a:rPr>
              <a:t>no es necesario hacerla de nuevo.</a:t>
            </a:r>
            <a:endParaRPr sz="1300" b="1" dirty="0">
              <a:latin typeface="Candara" panose="020E0502030303020204" pitchFamily="34" charset="0"/>
            </a:endParaRPr>
          </a:p>
        </p:txBody>
      </p:sp>
      <p:sp>
        <p:nvSpPr>
          <p:cNvPr id="2212" name="Google Shape;2212;p73"/>
          <p:cNvSpPr txBox="1">
            <a:spLocks noGrp="1"/>
          </p:cNvSpPr>
          <p:nvPr>
            <p:ph type="subTitle" idx="2"/>
          </p:nvPr>
        </p:nvSpPr>
        <p:spPr>
          <a:xfrm>
            <a:off x="2699077" y="4123130"/>
            <a:ext cx="2256300" cy="54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400" dirty="0">
                <a:latin typeface="Candara" panose="020E0502030303020204" pitchFamily="34" charset="0"/>
              </a:rPr>
              <a:t>Acreditar 45 horas de actividades interculturales</a:t>
            </a:r>
            <a:endParaRPr dirty="0">
              <a:latin typeface="Candara" panose="020E0502030303020204" pitchFamily="34" charset="0"/>
            </a:endParaRPr>
          </a:p>
        </p:txBody>
      </p:sp>
      <p:sp>
        <p:nvSpPr>
          <p:cNvPr id="2213" name="Google Shape;2213;p73"/>
          <p:cNvSpPr txBox="1">
            <a:spLocks noGrp="1"/>
          </p:cNvSpPr>
          <p:nvPr>
            <p:ph type="ctrTitle"/>
          </p:nvPr>
        </p:nvSpPr>
        <p:spPr>
          <a:xfrm>
            <a:off x="3356456" y="1574356"/>
            <a:ext cx="22563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hlinkClick r:id="rId4" action="ppaction://hlinksldjump"/>
              </a:rPr>
              <a:t>Vida Saludable</a:t>
            </a:r>
            <a:endParaRPr dirty="0"/>
          </a:p>
        </p:txBody>
      </p:sp>
      <p:sp>
        <p:nvSpPr>
          <p:cNvPr id="2214" name="Google Shape;2214;p73"/>
          <p:cNvSpPr txBox="1">
            <a:spLocks noGrp="1"/>
          </p:cNvSpPr>
          <p:nvPr>
            <p:ph type="ctrTitle" idx="4"/>
          </p:nvPr>
        </p:nvSpPr>
        <p:spPr>
          <a:xfrm>
            <a:off x="838767" y="1677340"/>
            <a:ext cx="22563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hlinkClick r:id="rId5" action="ppaction://hlinksldjump"/>
              </a:rPr>
              <a:t>Seguro facultativo</a:t>
            </a:r>
            <a:endParaRPr dirty="0"/>
          </a:p>
        </p:txBody>
      </p:sp>
      <p:sp>
        <p:nvSpPr>
          <p:cNvPr id="2215" name="Google Shape;2215;p73"/>
          <p:cNvSpPr txBox="1">
            <a:spLocks noGrp="1"/>
          </p:cNvSpPr>
          <p:nvPr>
            <p:ph type="subTitle" idx="6"/>
          </p:nvPr>
        </p:nvSpPr>
        <p:spPr>
          <a:xfrm>
            <a:off x="220335" y="4010344"/>
            <a:ext cx="2570496" cy="54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0" indent="0"/>
            <a:r>
              <a:rPr lang="es-MX" sz="1300" dirty="0">
                <a:latin typeface="Candara" panose="020E0502030303020204" pitchFamily="34" charset="0"/>
              </a:rPr>
              <a:t>Acreditar los niveles de inglés según el programa educativo (carrera) en el que estes estudiando.</a:t>
            </a:r>
          </a:p>
        </p:txBody>
      </p:sp>
      <p:sp>
        <p:nvSpPr>
          <p:cNvPr id="2216" name="Google Shape;2216;p73"/>
          <p:cNvSpPr txBox="1">
            <a:spLocks noGrp="1"/>
          </p:cNvSpPr>
          <p:nvPr>
            <p:ph type="ctrTitle" idx="7"/>
          </p:nvPr>
        </p:nvSpPr>
        <p:spPr>
          <a:xfrm>
            <a:off x="480965" y="3633140"/>
            <a:ext cx="22563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hlinkClick r:id="rId6" action="ppaction://hlinksldjump"/>
              </a:rPr>
              <a:t>Idiomas</a:t>
            </a:r>
            <a:endParaRPr dirty="0"/>
          </a:p>
        </p:txBody>
      </p:sp>
      <p:sp>
        <p:nvSpPr>
          <p:cNvPr id="2217" name="Google Shape;2217;p73"/>
          <p:cNvSpPr txBox="1">
            <a:spLocks noGrp="1"/>
          </p:cNvSpPr>
          <p:nvPr>
            <p:ph type="title" idx="8"/>
          </p:nvPr>
        </p:nvSpPr>
        <p:spPr>
          <a:xfrm>
            <a:off x="871924" y="62132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Servicios y programas de apoyo</a:t>
            </a:r>
            <a:endParaRPr dirty="0"/>
          </a:p>
        </p:txBody>
      </p:sp>
      <p:sp>
        <p:nvSpPr>
          <p:cNvPr id="2218" name="Google Shape;2218;p73"/>
          <p:cNvSpPr txBox="1">
            <a:spLocks noGrp="1"/>
          </p:cNvSpPr>
          <p:nvPr>
            <p:ph type="ctrTitle" idx="9"/>
          </p:nvPr>
        </p:nvSpPr>
        <p:spPr>
          <a:xfrm>
            <a:off x="5993058" y="1391956"/>
            <a:ext cx="2526664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hlinkClick r:id="rId7" action="ppaction://hlinksldjump"/>
              </a:rPr>
              <a:t>Centro de Universidad Saludable</a:t>
            </a:r>
            <a:endParaRPr dirty="0"/>
          </a:p>
        </p:txBody>
      </p:sp>
      <p:sp>
        <p:nvSpPr>
          <p:cNvPr id="2219" name="Google Shape;2219;p73"/>
          <p:cNvSpPr txBox="1">
            <a:spLocks noGrp="1"/>
          </p:cNvSpPr>
          <p:nvPr>
            <p:ph type="subTitle" idx="13"/>
          </p:nvPr>
        </p:nvSpPr>
        <p:spPr>
          <a:xfrm>
            <a:off x="6075995" y="2057896"/>
            <a:ext cx="2256300" cy="12233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0" indent="0"/>
            <a:r>
              <a:rPr lang="es-MX" sz="1300" dirty="0">
                <a:latin typeface="Candara" panose="020E0502030303020204" pitchFamily="34" charset="0"/>
              </a:rPr>
              <a:t>Servicios de atención: médica, apoyo psicológico, asesoría nutricional y enfermería</a:t>
            </a:r>
          </a:p>
        </p:txBody>
      </p:sp>
      <p:grpSp>
        <p:nvGrpSpPr>
          <p:cNvPr id="2220" name="Google Shape;2220;p73"/>
          <p:cNvGrpSpPr/>
          <p:nvPr/>
        </p:nvGrpSpPr>
        <p:grpSpPr>
          <a:xfrm>
            <a:off x="1850750" y="468909"/>
            <a:ext cx="5620945" cy="176025"/>
            <a:chOff x="4345425" y="2175475"/>
            <a:chExt cx="800750" cy="176025"/>
          </a:xfrm>
        </p:grpSpPr>
        <p:sp>
          <p:nvSpPr>
            <p:cNvPr id="2221" name="Google Shape;2221;p73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73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4" name="Google Shape;2254;p73"/>
          <p:cNvGrpSpPr/>
          <p:nvPr/>
        </p:nvGrpSpPr>
        <p:grpSpPr>
          <a:xfrm>
            <a:off x="442323" y="278500"/>
            <a:ext cx="615195" cy="485584"/>
            <a:chOff x="442323" y="278500"/>
            <a:chExt cx="615195" cy="485584"/>
          </a:xfrm>
        </p:grpSpPr>
        <p:sp>
          <p:nvSpPr>
            <p:cNvPr id="2255" name="Google Shape;2255;p73"/>
            <p:cNvSpPr/>
            <p:nvPr/>
          </p:nvSpPr>
          <p:spPr>
            <a:xfrm>
              <a:off x="443044" y="278500"/>
              <a:ext cx="597423" cy="485104"/>
            </a:xfrm>
            <a:custGeom>
              <a:avLst/>
              <a:gdLst/>
              <a:ahLst/>
              <a:cxnLst/>
              <a:rect l="l" t="t" r="r" b="b"/>
              <a:pathLst>
                <a:path w="9950" h="8079" extrusionOk="0">
                  <a:moveTo>
                    <a:pt x="7409" y="1"/>
                  </a:moveTo>
                  <a:cubicBezTo>
                    <a:pt x="7193" y="1"/>
                    <a:pt x="6952" y="72"/>
                    <a:pt x="6654" y="183"/>
                  </a:cubicBezTo>
                  <a:cubicBezTo>
                    <a:pt x="5876" y="454"/>
                    <a:pt x="5086" y="689"/>
                    <a:pt x="4333" y="1047"/>
                  </a:cubicBezTo>
                  <a:cubicBezTo>
                    <a:pt x="2852" y="1738"/>
                    <a:pt x="1506" y="2688"/>
                    <a:pt x="346" y="3849"/>
                  </a:cubicBezTo>
                  <a:cubicBezTo>
                    <a:pt x="210" y="3960"/>
                    <a:pt x="99" y="4120"/>
                    <a:pt x="50" y="4281"/>
                  </a:cubicBezTo>
                  <a:cubicBezTo>
                    <a:pt x="0" y="4503"/>
                    <a:pt x="99" y="4737"/>
                    <a:pt x="198" y="4947"/>
                  </a:cubicBezTo>
                  <a:cubicBezTo>
                    <a:pt x="223" y="4984"/>
                    <a:pt x="235" y="5021"/>
                    <a:pt x="260" y="5058"/>
                  </a:cubicBezTo>
                  <a:cubicBezTo>
                    <a:pt x="544" y="5663"/>
                    <a:pt x="865" y="6256"/>
                    <a:pt x="1210" y="6824"/>
                  </a:cubicBezTo>
                  <a:cubicBezTo>
                    <a:pt x="1519" y="7305"/>
                    <a:pt x="1889" y="7774"/>
                    <a:pt x="2432" y="7972"/>
                  </a:cubicBezTo>
                  <a:cubicBezTo>
                    <a:pt x="2629" y="8048"/>
                    <a:pt x="2834" y="8078"/>
                    <a:pt x="3041" y="8078"/>
                  </a:cubicBezTo>
                  <a:cubicBezTo>
                    <a:pt x="3405" y="8078"/>
                    <a:pt x="3777" y="7983"/>
                    <a:pt x="4123" y="7873"/>
                  </a:cubicBezTo>
                  <a:cubicBezTo>
                    <a:pt x="5901" y="7330"/>
                    <a:pt x="7530" y="6416"/>
                    <a:pt x="8913" y="5182"/>
                  </a:cubicBezTo>
                  <a:cubicBezTo>
                    <a:pt x="9419" y="4737"/>
                    <a:pt x="9913" y="4194"/>
                    <a:pt x="9937" y="3515"/>
                  </a:cubicBezTo>
                  <a:cubicBezTo>
                    <a:pt x="9950" y="2923"/>
                    <a:pt x="9604" y="2404"/>
                    <a:pt x="9258" y="1923"/>
                  </a:cubicBezTo>
                  <a:lnTo>
                    <a:pt x="8481" y="812"/>
                  </a:lnTo>
                  <a:cubicBezTo>
                    <a:pt x="8431" y="763"/>
                    <a:pt x="8394" y="713"/>
                    <a:pt x="8357" y="652"/>
                  </a:cubicBezTo>
                  <a:cubicBezTo>
                    <a:pt x="8025" y="177"/>
                    <a:pt x="7749" y="1"/>
                    <a:pt x="74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73"/>
            <p:cNvSpPr/>
            <p:nvPr/>
          </p:nvSpPr>
          <p:spPr>
            <a:xfrm>
              <a:off x="756521" y="495974"/>
              <a:ext cx="129211" cy="119550"/>
            </a:xfrm>
            <a:custGeom>
              <a:avLst/>
              <a:gdLst/>
              <a:ahLst/>
              <a:cxnLst/>
              <a:rect l="l" t="t" r="r" b="b"/>
              <a:pathLst>
                <a:path w="2152" h="1991" extrusionOk="0">
                  <a:moveTo>
                    <a:pt x="1104" y="0"/>
                  </a:moveTo>
                  <a:cubicBezTo>
                    <a:pt x="837" y="0"/>
                    <a:pt x="565" y="109"/>
                    <a:pt x="359" y="350"/>
                  </a:cubicBezTo>
                  <a:cubicBezTo>
                    <a:pt x="1" y="757"/>
                    <a:pt x="50" y="1387"/>
                    <a:pt x="458" y="1745"/>
                  </a:cubicBezTo>
                  <a:cubicBezTo>
                    <a:pt x="657" y="1915"/>
                    <a:pt x="886" y="1991"/>
                    <a:pt x="1110" y="1991"/>
                  </a:cubicBezTo>
                  <a:cubicBezTo>
                    <a:pt x="1649" y="1991"/>
                    <a:pt x="2152" y="1550"/>
                    <a:pt x="2099" y="930"/>
                  </a:cubicBezTo>
                  <a:cubicBezTo>
                    <a:pt x="2060" y="357"/>
                    <a:pt x="1589" y="0"/>
                    <a:pt x="11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73"/>
            <p:cNvSpPr/>
            <p:nvPr/>
          </p:nvSpPr>
          <p:spPr>
            <a:xfrm>
              <a:off x="748416" y="498256"/>
              <a:ext cx="129752" cy="75837"/>
            </a:xfrm>
            <a:custGeom>
              <a:avLst/>
              <a:gdLst/>
              <a:ahLst/>
              <a:cxnLst/>
              <a:rect l="l" t="t" r="r" b="b"/>
              <a:pathLst>
                <a:path w="2161" h="1263" extrusionOk="0">
                  <a:moveTo>
                    <a:pt x="1178" y="1"/>
                  </a:moveTo>
                  <a:cubicBezTo>
                    <a:pt x="582" y="1"/>
                    <a:pt x="0" y="538"/>
                    <a:pt x="198" y="1263"/>
                  </a:cubicBezTo>
                  <a:cubicBezTo>
                    <a:pt x="574" y="1012"/>
                    <a:pt x="990" y="905"/>
                    <a:pt x="1418" y="905"/>
                  </a:cubicBezTo>
                  <a:cubicBezTo>
                    <a:pt x="1663" y="905"/>
                    <a:pt x="1913" y="940"/>
                    <a:pt x="2160" y="1003"/>
                  </a:cubicBezTo>
                  <a:cubicBezTo>
                    <a:pt x="2160" y="806"/>
                    <a:pt x="2099" y="608"/>
                    <a:pt x="1988" y="448"/>
                  </a:cubicBezTo>
                  <a:cubicBezTo>
                    <a:pt x="1778" y="135"/>
                    <a:pt x="1476" y="1"/>
                    <a:pt x="11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73"/>
            <p:cNvSpPr/>
            <p:nvPr/>
          </p:nvSpPr>
          <p:spPr>
            <a:xfrm>
              <a:off x="560125" y="387237"/>
              <a:ext cx="228342" cy="114986"/>
            </a:xfrm>
            <a:custGeom>
              <a:avLst/>
              <a:gdLst/>
              <a:ahLst/>
              <a:cxnLst/>
              <a:rect l="l" t="t" r="r" b="b"/>
              <a:pathLst>
                <a:path w="3803" h="1915" extrusionOk="0">
                  <a:moveTo>
                    <a:pt x="1512" y="0"/>
                  </a:moveTo>
                  <a:cubicBezTo>
                    <a:pt x="979" y="0"/>
                    <a:pt x="428" y="435"/>
                    <a:pt x="1" y="705"/>
                  </a:cubicBezTo>
                  <a:lnTo>
                    <a:pt x="1791" y="1791"/>
                  </a:lnTo>
                  <a:cubicBezTo>
                    <a:pt x="1889" y="1853"/>
                    <a:pt x="1988" y="1890"/>
                    <a:pt x="2099" y="1914"/>
                  </a:cubicBezTo>
                  <a:cubicBezTo>
                    <a:pt x="2210" y="1914"/>
                    <a:pt x="2321" y="1877"/>
                    <a:pt x="2408" y="1840"/>
                  </a:cubicBezTo>
                  <a:cubicBezTo>
                    <a:pt x="2889" y="1630"/>
                    <a:pt x="3358" y="1396"/>
                    <a:pt x="3803" y="1149"/>
                  </a:cubicBezTo>
                  <a:lnTo>
                    <a:pt x="3803" y="1149"/>
                  </a:lnTo>
                  <a:cubicBezTo>
                    <a:pt x="3786" y="1157"/>
                    <a:pt x="3766" y="1162"/>
                    <a:pt x="3742" y="1162"/>
                  </a:cubicBezTo>
                  <a:cubicBezTo>
                    <a:pt x="3355" y="1162"/>
                    <a:pt x="2039" y="83"/>
                    <a:pt x="1667" y="13"/>
                  </a:cubicBezTo>
                  <a:cubicBezTo>
                    <a:pt x="1616" y="5"/>
                    <a:pt x="1564" y="0"/>
                    <a:pt x="15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73"/>
            <p:cNvSpPr/>
            <p:nvPr/>
          </p:nvSpPr>
          <p:spPr>
            <a:xfrm>
              <a:off x="634997" y="414857"/>
              <a:ext cx="54999" cy="50618"/>
            </a:xfrm>
            <a:custGeom>
              <a:avLst/>
              <a:gdLst/>
              <a:ahLst/>
              <a:cxnLst/>
              <a:rect l="l" t="t" r="r" b="b"/>
              <a:pathLst>
                <a:path w="916" h="843" extrusionOk="0">
                  <a:moveTo>
                    <a:pt x="472" y="1"/>
                  </a:moveTo>
                  <a:cubicBezTo>
                    <a:pt x="361" y="1"/>
                    <a:pt x="248" y="46"/>
                    <a:pt x="161" y="146"/>
                  </a:cubicBezTo>
                  <a:cubicBezTo>
                    <a:pt x="1" y="319"/>
                    <a:pt x="25" y="590"/>
                    <a:pt x="198" y="738"/>
                  </a:cubicBezTo>
                  <a:cubicBezTo>
                    <a:pt x="281" y="811"/>
                    <a:pt x="378" y="843"/>
                    <a:pt x="472" y="843"/>
                  </a:cubicBezTo>
                  <a:cubicBezTo>
                    <a:pt x="701" y="843"/>
                    <a:pt x="916" y="655"/>
                    <a:pt x="889" y="393"/>
                  </a:cubicBezTo>
                  <a:cubicBezTo>
                    <a:pt x="873" y="153"/>
                    <a:pt x="676" y="1"/>
                    <a:pt x="472" y="1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73"/>
            <p:cNvSpPr/>
            <p:nvPr/>
          </p:nvSpPr>
          <p:spPr>
            <a:xfrm>
              <a:off x="644664" y="359077"/>
              <a:ext cx="167519" cy="96432"/>
            </a:xfrm>
            <a:custGeom>
              <a:avLst/>
              <a:gdLst/>
              <a:ahLst/>
              <a:cxnLst/>
              <a:rect l="l" t="t" r="r" b="b"/>
              <a:pathLst>
                <a:path w="2790" h="1606" extrusionOk="0">
                  <a:moveTo>
                    <a:pt x="494" y="1"/>
                  </a:moveTo>
                  <a:lnTo>
                    <a:pt x="0" y="297"/>
                  </a:lnTo>
                  <a:lnTo>
                    <a:pt x="2407" y="1606"/>
                  </a:lnTo>
                  <a:lnTo>
                    <a:pt x="2790" y="1272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73"/>
            <p:cNvSpPr/>
            <p:nvPr/>
          </p:nvSpPr>
          <p:spPr>
            <a:xfrm>
              <a:off x="442323" y="279160"/>
              <a:ext cx="615195" cy="484923"/>
            </a:xfrm>
            <a:custGeom>
              <a:avLst/>
              <a:gdLst/>
              <a:ahLst/>
              <a:cxnLst/>
              <a:rect l="l" t="t" r="r" b="b"/>
              <a:pathLst>
                <a:path w="10246" h="8076" extrusionOk="0">
                  <a:moveTo>
                    <a:pt x="7098" y="172"/>
                  </a:moveTo>
                  <a:cubicBezTo>
                    <a:pt x="7197" y="172"/>
                    <a:pt x="7271" y="172"/>
                    <a:pt x="7345" y="184"/>
                  </a:cubicBezTo>
                  <a:cubicBezTo>
                    <a:pt x="7363" y="187"/>
                    <a:pt x="7381" y="188"/>
                    <a:pt x="7398" y="188"/>
                  </a:cubicBezTo>
                  <a:cubicBezTo>
                    <a:pt x="7415" y="188"/>
                    <a:pt x="7432" y="187"/>
                    <a:pt x="7448" y="187"/>
                  </a:cubicBezTo>
                  <a:cubicBezTo>
                    <a:pt x="7481" y="187"/>
                    <a:pt x="7511" y="190"/>
                    <a:pt x="7542" y="209"/>
                  </a:cubicBezTo>
                  <a:cubicBezTo>
                    <a:pt x="7604" y="246"/>
                    <a:pt x="7690" y="209"/>
                    <a:pt x="7764" y="258"/>
                  </a:cubicBezTo>
                  <a:cubicBezTo>
                    <a:pt x="7839" y="295"/>
                    <a:pt x="7913" y="320"/>
                    <a:pt x="7987" y="344"/>
                  </a:cubicBezTo>
                  <a:lnTo>
                    <a:pt x="8011" y="406"/>
                  </a:lnTo>
                  <a:cubicBezTo>
                    <a:pt x="8110" y="406"/>
                    <a:pt x="8159" y="505"/>
                    <a:pt x="8234" y="542"/>
                  </a:cubicBezTo>
                  <a:cubicBezTo>
                    <a:pt x="8258" y="591"/>
                    <a:pt x="8283" y="641"/>
                    <a:pt x="8295" y="678"/>
                  </a:cubicBezTo>
                  <a:cubicBezTo>
                    <a:pt x="8295" y="764"/>
                    <a:pt x="8271" y="863"/>
                    <a:pt x="8234" y="937"/>
                  </a:cubicBezTo>
                  <a:cubicBezTo>
                    <a:pt x="8221" y="974"/>
                    <a:pt x="8184" y="986"/>
                    <a:pt x="8172" y="1011"/>
                  </a:cubicBezTo>
                  <a:cubicBezTo>
                    <a:pt x="8147" y="1048"/>
                    <a:pt x="8147" y="1110"/>
                    <a:pt x="8110" y="1134"/>
                  </a:cubicBezTo>
                  <a:cubicBezTo>
                    <a:pt x="8085" y="1171"/>
                    <a:pt x="8061" y="1184"/>
                    <a:pt x="8048" y="1208"/>
                  </a:cubicBezTo>
                  <a:cubicBezTo>
                    <a:pt x="7987" y="1270"/>
                    <a:pt x="7937" y="1332"/>
                    <a:pt x="7888" y="1394"/>
                  </a:cubicBezTo>
                  <a:cubicBezTo>
                    <a:pt x="7863" y="1443"/>
                    <a:pt x="7764" y="1431"/>
                    <a:pt x="7764" y="1517"/>
                  </a:cubicBezTo>
                  <a:cubicBezTo>
                    <a:pt x="7764" y="1517"/>
                    <a:pt x="7752" y="1529"/>
                    <a:pt x="7740" y="1529"/>
                  </a:cubicBezTo>
                  <a:lnTo>
                    <a:pt x="7616" y="1591"/>
                  </a:lnTo>
                  <a:cubicBezTo>
                    <a:pt x="7592" y="1616"/>
                    <a:pt x="7592" y="1628"/>
                    <a:pt x="7579" y="1665"/>
                  </a:cubicBezTo>
                  <a:lnTo>
                    <a:pt x="7382" y="1752"/>
                  </a:lnTo>
                  <a:lnTo>
                    <a:pt x="7357" y="1813"/>
                  </a:lnTo>
                  <a:lnTo>
                    <a:pt x="7061" y="1937"/>
                  </a:lnTo>
                  <a:lnTo>
                    <a:pt x="7024" y="2011"/>
                  </a:lnTo>
                  <a:lnTo>
                    <a:pt x="6839" y="2085"/>
                  </a:lnTo>
                  <a:cubicBezTo>
                    <a:pt x="6826" y="2110"/>
                    <a:pt x="6814" y="2134"/>
                    <a:pt x="6802" y="2159"/>
                  </a:cubicBezTo>
                  <a:lnTo>
                    <a:pt x="6654" y="2221"/>
                  </a:lnTo>
                  <a:cubicBezTo>
                    <a:pt x="6654" y="2245"/>
                    <a:pt x="6641" y="2258"/>
                    <a:pt x="6629" y="2295"/>
                  </a:cubicBezTo>
                  <a:cubicBezTo>
                    <a:pt x="6567" y="2319"/>
                    <a:pt x="6493" y="2344"/>
                    <a:pt x="6431" y="2369"/>
                  </a:cubicBezTo>
                  <a:cubicBezTo>
                    <a:pt x="6419" y="2393"/>
                    <a:pt x="6419" y="2418"/>
                    <a:pt x="6407" y="2443"/>
                  </a:cubicBezTo>
                  <a:lnTo>
                    <a:pt x="6234" y="2517"/>
                  </a:lnTo>
                  <a:cubicBezTo>
                    <a:pt x="6221" y="2492"/>
                    <a:pt x="6209" y="2468"/>
                    <a:pt x="6197" y="2455"/>
                  </a:cubicBezTo>
                  <a:cubicBezTo>
                    <a:pt x="6135" y="2431"/>
                    <a:pt x="6073" y="2393"/>
                    <a:pt x="6024" y="2356"/>
                  </a:cubicBezTo>
                  <a:cubicBezTo>
                    <a:pt x="5962" y="2307"/>
                    <a:pt x="5901" y="2282"/>
                    <a:pt x="5826" y="2270"/>
                  </a:cubicBezTo>
                  <a:cubicBezTo>
                    <a:pt x="5752" y="2245"/>
                    <a:pt x="5728" y="2171"/>
                    <a:pt x="5654" y="2147"/>
                  </a:cubicBezTo>
                  <a:cubicBezTo>
                    <a:pt x="5543" y="2122"/>
                    <a:pt x="5431" y="2073"/>
                    <a:pt x="5333" y="1986"/>
                  </a:cubicBezTo>
                  <a:cubicBezTo>
                    <a:pt x="5296" y="1949"/>
                    <a:pt x="5222" y="1937"/>
                    <a:pt x="5160" y="1912"/>
                  </a:cubicBezTo>
                  <a:cubicBezTo>
                    <a:pt x="5111" y="1887"/>
                    <a:pt x="5049" y="1887"/>
                    <a:pt x="5024" y="1850"/>
                  </a:cubicBezTo>
                  <a:cubicBezTo>
                    <a:pt x="4987" y="1801"/>
                    <a:pt x="4925" y="1764"/>
                    <a:pt x="4864" y="1752"/>
                  </a:cubicBezTo>
                  <a:cubicBezTo>
                    <a:pt x="4802" y="1739"/>
                    <a:pt x="4777" y="1678"/>
                    <a:pt x="4728" y="1653"/>
                  </a:cubicBezTo>
                  <a:cubicBezTo>
                    <a:pt x="4641" y="1616"/>
                    <a:pt x="4555" y="1591"/>
                    <a:pt x="4469" y="1554"/>
                  </a:cubicBezTo>
                  <a:cubicBezTo>
                    <a:pt x="4432" y="1443"/>
                    <a:pt x="4308" y="1468"/>
                    <a:pt x="4234" y="1418"/>
                  </a:cubicBezTo>
                  <a:cubicBezTo>
                    <a:pt x="4209" y="1406"/>
                    <a:pt x="4185" y="1394"/>
                    <a:pt x="4160" y="1381"/>
                  </a:cubicBezTo>
                  <a:cubicBezTo>
                    <a:pt x="4148" y="1369"/>
                    <a:pt x="4160" y="1344"/>
                    <a:pt x="4148" y="1307"/>
                  </a:cubicBezTo>
                  <a:cubicBezTo>
                    <a:pt x="4382" y="1208"/>
                    <a:pt x="4617" y="1110"/>
                    <a:pt x="4851" y="999"/>
                  </a:cubicBezTo>
                  <a:lnTo>
                    <a:pt x="4888" y="937"/>
                  </a:lnTo>
                  <a:lnTo>
                    <a:pt x="5580" y="641"/>
                  </a:lnTo>
                  <a:lnTo>
                    <a:pt x="5641" y="665"/>
                  </a:lnTo>
                  <a:lnTo>
                    <a:pt x="5851" y="579"/>
                  </a:lnTo>
                  <a:lnTo>
                    <a:pt x="5876" y="530"/>
                  </a:lnTo>
                  <a:lnTo>
                    <a:pt x="6221" y="369"/>
                  </a:lnTo>
                  <a:lnTo>
                    <a:pt x="6296" y="394"/>
                  </a:lnTo>
                  <a:lnTo>
                    <a:pt x="6542" y="295"/>
                  </a:lnTo>
                  <a:lnTo>
                    <a:pt x="6616" y="320"/>
                  </a:lnTo>
                  <a:lnTo>
                    <a:pt x="6863" y="221"/>
                  </a:lnTo>
                  <a:lnTo>
                    <a:pt x="6925" y="246"/>
                  </a:lnTo>
                  <a:lnTo>
                    <a:pt x="7098" y="172"/>
                  </a:lnTo>
                  <a:close/>
                  <a:moveTo>
                    <a:pt x="3765" y="1480"/>
                  </a:moveTo>
                  <a:lnTo>
                    <a:pt x="4629" y="1838"/>
                  </a:lnTo>
                  <a:cubicBezTo>
                    <a:pt x="4641" y="1850"/>
                    <a:pt x="4654" y="1875"/>
                    <a:pt x="4666" y="1875"/>
                  </a:cubicBezTo>
                  <a:cubicBezTo>
                    <a:pt x="4753" y="1924"/>
                    <a:pt x="4851" y="1961"/>
                    <a:pt x="4950" y="2011"/>
                  </a:cubicBezTo>
                  <a:cubicBezTo>
                    <a:pt x="4950" y="2023"/>
                    <a:pt x="4962" y="2036"/>
                    <a:pt x="4975" y="2060"/>
                  </a:cubicBezTo>
                  <a:lnTo>
                    <a:pt x="5246" y="2171"/>
                  </a:lnTo>
                  <a:cubicBezTo>
                    <a:pt x="5246" y="2184"/>
                    <a:pt x="5259" y="2196"/>
                    <a:pt x="5271" y="2221"/>
                  </a:cubicBezTo>
                  <a:cubicBezTo>
                    <a:pt x="5320" y="2245"/>
                    <a:pt x="5382" y="2270"/>
                    <a:pt x="5444" y="2282"/>
                  </a:cubicBezTo>
                  <a:cubicBezTo>
                    <a:pt x="5493" y="2307"/>
                    <a:pt x="5518" y="2369"/>
                    <a:pt x="5580" y="2393"/>
                  </a:cubicBezTo>
                  <a:cubicBezTo>
                    <a:pt x="5641" y="2393"/>
                    <a:pt x="5703" y="2431"/>
                    <a:pt x="5740" y="2480"/>
                  </a:cubicBezTo>
                  <a:cubicBezTo>
                    <a:pt x="5765" y="2529"/>
                    <a:pt x="5851" y="2517"/>
                    <a:pt x="5888" y="2566"/>
                  </a:cubicBezTo>
                  <a:cubicBezTo>
                    <a:pt x="5925" y="2628"/>
                    <a:pt x="5999" y="2616"/>
                    <a:pt x="6036" y="2665"/>
                  </a:cubicBezTo>
                  <a:cubicBezTo>
                    <a:pt x="6036" y="2665"/>
                    <a:pt x="6036" y="2677"/>
                    <a:pt x="6024" y="2690"/>
                  </a:cubicBezTo>
                  <a:lnTo>
                    <a:pt x="5826" y="2764"/>
                  </a:lnTo>
                  <a:lnTo>
                    <a:pt x="5789" y="2850"/>
                  </a:lnTo>
                  <a:lnTo>
                    <a:pt x="5728" y="2863"/>
                  </a:lnTo>
                  <a:lnTo>
                    <a:pt x="5703" y="2801"/>
                  </a:lnTo>
                  <a:cubicBezTo>
                    <a:pt x="5530" y="2739"/>
                    <a:pt x="5357" y="2653"/>
                    <a:pt x="5209" y="2566"/>
                  </a:cubicBezTo>
                  <a:cubicBezTo>
                    <a:pt x="5123" y="2492"/>
                    <a:pt x="4987" y="2492"/>
                    <a:pt x="4901" y="2418"/>
                  </a:cubicBezTo>
                  <a:cubicBezTo>
                    <a:pt x="4814" y="2344"/>
                    <a:pt x="4691" y="2332"/>
                    <a:pt x="4592" y="2258"/>
                  </a:cubicBezTo>
                  <a:cubicBezTo>
                    <a:pt x="4592" y="2258"/>
                    <a:pt x="4580" y="2233"/>
                    <a:pt x="4567" y="2221"/>
                  </a:cubicBezTo>
                  <a:lnTo>
                    <a:pt x="4296" y="2110"/>
                  </a:lnTo>
                  <a:cubicBezTo>
                    <a:pt x="4246" y="2011"/>
                    <a:pt x="4135" y="2023"/>
                    <a:pt x="4061" y="1961"/>
                  </a:cubicBezTo>
                  <a:lnTo>
                    <a:pt x="4037" y="1912"/>
                  </a:lnTo>
                  <a:lnTo>
                    <a:pt x="3666" y="1764"/>
                  </a:lnTo>
                  <a:cubicBezTo>
                    <a:pt x="3592" y="1715"/>
                    <a:pt x="3568" y="1690"/>
                    <a:pt x="3530" y="1665"/>
                  </a:cubicBezTo>
                  <a:cubicBezTo>
                    <a:pt x="3530" y="1665"/>
                    <a:pt x="3530" y="1653"/>
                    <a:pt x="3543" y="1640"/>
                  </a:cubicBezTo>
                  <a:lnTo>
                    <a:pt x="3716" y="1566"/>
                  </a:lnTo>
                  <a:cubicBezTo>
                    <a:pt x="3728" y="1554"/>
                    <a:pt x="3740" y="1542"/>
                    <a:pt x="3753" y="1529"/>
                  </a:cubicBezTo>
                  <a:lnTo>
                    <a:pt x="3765" y="1480"/>
                  </a:lnTo>
                  <a:close/>
                  <a:moveTo>
                    <a:pt x="3382" y="1764"/>
                  </a:moveTo>
                  <a:cubicBezTo>
                    <a:pt x="3469" y="1875"/>
                    <a:pt x="3605" y="1875"/>
                    <a:pt x="3703" y="1949"/>
                  </a:cubicBezTo>
                  <a:lnTo>
                    <a:pt x="3728" y="1986"/>
                  </a:lnTo>
                  <a:cubicBezTo>
                    <a:pt x="3790" y="2011"/>
                    <a:pt x="3864" y="2036"/>
                    <a:pt x="3925" y="2073"/>
                  </a:cubicBezTo>
                  <a:cubicBezTo>
                    <a:pt x="3975" y="2085"/>
                    <a:pt x="4037" y="2110"/>
                    <a:pt x="4074" y="2159"/>
                  </a:cubicBezTo>
                  <a:cubicBezTo>
                    <a:pt x="4135" y="2208"/>
                    <a:pt x="4197" y="2221"/>
                    <a:pt x="4259" y="2245"/>
                  </a:cubicBezTo>
                  <a:cubicBezTo>
                    <a:pt x="4320" y="2282"/>
                    <a:pt x="4345" y="2332"/>
                    <a:pt x="4407" y="2356"/>
                  </a:cubicBezTo>
                  <a:cubicBezTo>
                    <a:pt x="4469" y="2369"/>
                    <a:pt x="4543" y="2393"/>
                    <a:pt x="4604" y="2431"/>
                  </a:cubicBezTo>
                  <a:lnTo>
                    <a:pt x="4629" y="2468"/>
                  </a:lnTo>
                  <a:cubicBezTo>
                    <a:pt x="4728" y="2517"/>
                    <a:pt x="4827" y="2566"/>
                    <a:pt x="4938" y="2628"/>
                  </a:cubicBezTo>
                  <a:cubicBezTo>
                    <a:pt x="5024" y="2690"/>
                    <a:pt x="5123" y="2727"/>
                    <a:pt x="5222" y="2751"/>
                  </a:cubicBezTo>
                  <a:cubicBezTo>
                    <a:pt x="5333" y="2788"/>
                    <a:pt x="5394" y="2887"/>
                    <a:pt x="5518" y="2912"/>
                  </a:cubicBezTo>
                  <a:cubicBezTo>
                    <a:pt x="5493" y="2986"/>
                    <a:pt x="5382" y="2961"/>
                    <a:pt x="5382" y="3060"/>
                  </a:cubicBezTo>
                  <a:lnTo>
                    <a:pt x="5073" y="3196"/>
                  </a:lnTo>
                  <a:cubicBezTo>
                    <a:pt x="5061" y="3221"/>
                    <a:pt x="5049" y="3233"/>
                    <a:pt x="5049" y="3258"/>
                  </a:cubicBezTo>
                  <a:lnTo>
                    <a:pt x="4308" y="3566"/>
                  </a:lnTo>
                  <a:lnTo>
                    <a:pt x="4271" y="3640"/>
                  </a:lnTo>
                  <a:lnTo>
                    <a:pt x="4086" y="3727"/>
                  </a:lnTo>
                  <a:cubicBezTo>
                    <a:pt x="4000" y="3702"/>
                    <a:pt x="3925" y="3665"/>
                    <a:pt x="3864" y="3603"/>
                  </a:cubicBezTo>
                  <a:cubicBezTo>
                    <a:pt x="3790" y="3554"/>
                    <a:pt x="3679" y="3541"/>
                    <a:pt x="3629" y="3467"/>
                  </a:cubicBezTo>
                  <a:cubicBezTo>
                    <a:pt x="3530" y="3467"/>
                    <a:pt x="3493" y="3344"/>
                    <a:pt x="3407" y="3332"/>
                  </a:cubicBezTo>
                  <a:cubicBezTo>
                    <a:pt x="3308" y="3319"/>
                    <a:pt x="3271" y="3233"/>
                    <a:pt x="3185" y="3196"/>
                  </a:cubicBezTo>
                  <a:cubicBezTo>
                    <a:pt x="3098" y="3171"/>
                    <a:pt x="3074" y="3085"/>
                    <a:pt x="2987" y="3085"/>
                  </a:cubicBezTo>
                  <a:cubicBezTo>
                    <a:pt x="2901" y="3072"/>
                    <a:pt x="2876" y="3011"/>
                    <a:pt x="2827" y="2974"/>
                  </a:cubicBezTo>
                  <a:cubicBezTo>
                    <a:pt x="2765" y="2937"/>
                    <a:pt x="2765" y="2887"/>
                    <a:pt x="2703" y="2887"/>
                  </a:cubicBezTo>
                  <a:cubicBezTo>
                    <a:pt x="2642" y="2875"/>
                    <a:pt x="2629" y="2813"/>
                    <a:pt x="2580" y="2788"/>
                  </a:cubicBezTo>
                  <a:cubicBezTo>
                    <a:pt x="2543" y="2764"/>
                    <a:pt x="2432" y="2764"/>
                    <a:pt x="2382" y="2677"/>
                  </a:cubicBezTo>
                  <a:lnTo>
                    <a:pt x="2136" y="2566"/>
                  </a:lnTo>
                  <a:cubicBezTo>
                    <a:pt x="2123" y="2566"/>
                    <a:pt x="2123" y="2554"/>
                    <a:pt x="2111" y="2542"/>
                  </a:cubicBezTo>
                  <a:cubicBezTo>
                    <a:pt x="2148" y="2517"/>
                    <a:pt x="2185" y="2468"/>
                    <a:pt x="2210" y="2431"/>
                  </a:cubicBezTo>
                  <a:lnTo>
                    <a:pt x="2395" y="2344"/>
                  </a:lnTo>
                  <a:lnTo>
                    <a:pt x="2420" y="2282"/>
                  </a:lnTo>
                  <a:lnTo>
                    <a:pt x="2568" y="2221"/>
                  </a:lnTo>
                  <a:lnTo>
                    <a:pt x="2617" y="2134"/>
                  </a:lnTo>
                  <a:lnTo>
                    <a:pt x="2852" y="2036"/>
                  </a:lnTo>
                  <a:cubicBezTo>
                    <a:pt x="2864" y="2011"/>
                    <a:pt x="2864" y="1998"/>
                    <a:pt x="2876" y="1974"/>
                  </a:cubicBezTo>
                  <a:lnTo>
                    <a:pt x="3308" y="1789"/>
                  </a:lnTo>
                  <a:cubicBezTo>
                    <a:pt x="3333" y="1776"/>
                    <a:pt x="3345" y="1776"/>
                    <a:pt x="3370" y="1764"/>
                  </a:cubicBezTo>
                  <a:close/>
                  <a:moveTo>
                    <a:pt x="1950" y="2653"/>
                  </a:moveTo>
                  <a:cubicBezTo>
                    <a:pt x="1975" y="2677"/>
                    <a:pt x="2012" y="2714"/>
                    <a:pt x="2049" y="2727"/>
                  </a:cubicBezTo>
                  <a:cubicBezTo>
                    <a:pt x="2136" y="2751"/>
                    <a:pt x="2185" y="2850"/>
                    <a:pt x="2284" y="2863"/>
                  </a:cubicBezTo>
                  <a:cubicBezTo>
                    <a:pt x="2321" y="2924"/>
                    <a:pt x="2382" y="2937"/>
                    <a:pt x="2432" y="2974"/>
                  </a:cubicBezTo>
                  <a:cubicBezTo>
                    <a:pt x="2481" y="2998"/>
                    <a:pt x="2531" y="3060"/>
                    <a:pt x="2605" y="3072"/>
                  </a:cubicBezTo>
                  <a:cubicBezTo>
                    <a:pt x="2666" y="3085"/>
                    <a:pt x="2703" y="3146"/>
                    <a:pt x="2753" y="3171"/>
                  </a:cubicBezTo>
                  <a:cubicBezTo>
                    <a:pt x="2815" y="3208"/>
                    <a:pt x="2913" y="3233"/>
                    <a:pt x="2975" y="3307"/>
                  </a:cubicBezTo>
                  <a:cubicBezTo>
                    <a:pt x="3049" y="3381"/>
                    <a:pt x="3148" y="3332"/>
                    <a:pt x="3197" y="3430"/>
                  </a:cubicBezTo>
                  <a:lnTo>
                    <a:pt x="3370" y="3504"/>
                  </a:lnTo>
                  <a:cubicBezTo>
                    <a:pt x="3419" y="3529"/>
                    <a:pt x="3432" y="3578"/>
                    <a:pt x="3481" y="3603"/>
                  </a:cubicBezTo>
                  <a:cubicBezTo>
                    <a:pt x="3543" y="3616"/>
                    <a:pt x="3605" y="3628"/>
                    <a:pt x="3642" y="3677"/>
                  </a:cubicBezTo>
                  <a:cubicBezTo>
                    <a:pt x="3666" y="3739"/>
                    <a:pt x="3753" y="3727"/>
                    <a:pt x="3790" y="3776"/>
                  </a:cubicBezTo>
                  <a:cubicBezTo>
                    <a:pt x="3790" y="3801"/>
                    <a:pt x="3790" y="3813"/>
                    <a:pt x="3802" y="3850"/>
                  </a:cubicBezTo>
                  <a:lnTo>
                    <a:pt x="1864" y="4665"/>
                  </a:lnTo>
                  <a:lnTo>
                    <a:pt x="1790" y="4640"/>
                  </a:lnTo>
                  <a:lnTo>
                    <a:pt x="1691" y="4677"/>
                  </a:lnTo>
                  <a:lnTo>
                    <a:pt x="1617" y="4652"/>
                  </a:lnTo>
                  <a:lnTo>
                    <a:pt x="1370" y="4751"/>
                  </a:lnTo>
                  <a:lnTo>
                    <a:pt x="1296" y="4726"/>
                  </a:lnTo>
                  <a:cubicBezTo>
                    <a:pt x="1247" y="4776"/>
                    <a:pt x="1185" y="4776"/>
                    <a:pt x="1123" y="4776"/>
                  </a:cubicBezTo>
                  <a:cubicBezTo>
                    <a:pt x="1062" y="4776"/>
                    <a:pt x="1000" y="4776"/>
                    <a:pt x="951" y="4825"/>
                  </a:cubicBezTo>
                  <a:cubicBezTo>
                    <a:pt x="864" y="4788"/>
                    <a:pt x="778" y="4825"/>
                    <a:pt x="704" y="4776"/>
                  </a:cubicBezTo>
                  <a:cubicBezTo>
                    <a:pt x="630" y="4739"/>
                    <a:pt x="556" y="4714"/>
                    <a:pt x="482" y="4689"/>
                  </a:cubicBezTo>
                  <a:lnTo>
                    <a:pt x="259" y="4504"/>
                  </a:lnTo>
                  <a:cubicBezTo>
                    <a:pt x="259" y="4443"/>
                    <a:pt x="272" y="4393"/>
                    <a:pt x="272" y="4344"/>
                  </a:cubicBezTo>
                  <a:cubicBezTo>
                    <a:pt x="272" y="4294"/>
                    <a:pt x="346" y="4270"/>
                    <a:pt x="358" y="4220"/>
                  </a:cubicBezTo>
                  <a:cubicBezTo>
                    <a:pt x="370" y="4208"/>
                    <a:pt x="383" y="4196"/>
                    <a:pt x="383" y="4171"/>
                  </a:cubicBezTo>
                  <a:cubicBezTo>
                    <a:pt x="383" y="4122"/>
                    <a:pt x="457" y="4109"/>
                    <a:pt x="469" y="4060"/>
                  </a:cubicBezTo>
                  <a:cubicBezTo>
                    <a:pt x="494" y="3998"/>
                    <a:pt x="494" y="3949"/>
                    <a:pt x="556" y="3936"/>
                  </a:cubicBezTo>
                  <a:cubicBezTo>
                    <a:pt x="593" y="3862"/>
                    <a:pt x="654" y="3825"/>
                    <a:pt x="704" y="3764"/>
                  </a:cubicBezTo>
                  <a:cubicBezTo>
                    <a:pt x="753" y="3702"/>
                    <a:pt x="790" y="3640"/>
                    <a:pt x="840" y="3591"/>
                  </a:cubicBezTo>
                  <a:cubicBezTo>
                    <a:pt x="889" y="3529"/>
                    <a:pt x="951" y="3467"/>
                    <a:pt x="1012" y="3430"/>
                  </a:cubicBezTo>
                  <a:cubicBezTo>
                    <a:pt x="1012" y="3381"/>
                    <a:pt x="1086" y="3381"/>
                    <a:pt x="1086" y="3332"/>
                  </a:cubicBezTo>
                  <a:cubicBezTo>
                    <a:pt x="1099" y="3295"/>
                    <a:pt x="1197" y="3282"/>
                    <a:pt x="1210" y="3245"/>
                  </a:cubicBezTo>
                  <a:cubicBezTo>
                    <a:pt x="1235" y="3171"/>
                    <a:pt x="1309" y="3171"/>
                    <a:pt x="1333" y="3122"/>
                  </a:cubicBezTo>
                  <a:cubicBezTo>
                    <a:pt x="1358" y="3085"/>
                    <a:pt x="1407" y="3060"/>
                    <a:pt x="1444" y="3023"/>
                  </a:cubicBezTo>
                  <a:cubicBezTo>
                    <a:pt x="1481" y="2998"/>
                    <a:pt x="1518" y="2937"/>
                    <a:pt x="1580" y="2912"/>
                  </a:cubicBezTo>
                  <a:cubicBezTo>
                    <a:pt x="1592" y="2912"/>
                    <a:pt x="1605" y="2875"/>
                    <a:pt x="1617" y="2850"/>
                  </a:cubicBezTo>
                  <a:cubicBezTo>
                    <a:pt x="1667" y="2826"/>
                    <a:pt x="1716" y="2801"/>
                    <a:pt x="1765" y="2788"/>
                  </a:cubicBezTo>
                  <a:cubicBezTo>
                    <a:pt x="1778" y="2764"/>
                    <a:pt x="1778" y="2739"/>
                    <a:pt x="1790" y="2714"/>
                  </a:cubicBezTo>
                  <a:lnTo>
                    <a:pt x="1950" y="2653"/>
                  </a:lnTo>
                  <a:close/>
                  <a:moveTo>
                    <a:pt x="8542" y="912"/>
                  </a:moveTo>
                  <a:lnTo>
                    <a:pt x="8653" y="962"/>
                  </a:lnTo>
                  <a:cubicBezTo>
                    <a:pt x="8678" y="1023"/>
                    <a:pt x="8715" y="1097"/>
                    <a:pt x="8740" y="1159"/>
                  </a:cubicBezTo>
                  <a:lnTo>
                    <a:pt x="8801" y="1184"/>
                  </a:lnTo>
                  <a:cubicBezTo>
                    <a:pt x="8838" y="1270"/>
                    <a:pt x="8875" y="1357"/>
                    <a:pt x="8912" y="1431"/>
                  </a:cubicBezTo>
                  <a:lnTo>
                    <a:pt x="8974" y="1455"/>
                  </a:lnTo>
                  <a:lnTo>
                    <a:pt x="9085" y="1702"/>
                  </a:lnTo>
                  <a:lnTo>
                    <a:pt x="9159" y="1739"/>
                  </a:lnTo>
                  <a:lnTo>
                    <a:pt x="9221" y="1887"/>
                  </a:lnTo>
                  <a:lnTo>
                    <a:pt x="9283" y="1912"/>
                  </a:lnTo>
                  <a:cubicBezTo>
                    <a:pt x="9344" y="2048"/>
                    <a:pt x="9406" y="2208"/>
                    <a:pt x="9468" y="2356"/>
                  </a:cubicBezTo>
                  <a:lnTo>
                    <a:pt x="9542" y="2381"/>
                  </a:lnTo>
                  <a:lnTo>
                    <a:pt x="9838" y="3072"/>
                  </a:lnTo>
                  <a:lnTo>
                    <a:pt x="9912" y="3109"/>
                  </a:lnTo>
                  <a:lnTo>
                    <a:pt x="9962" y="3245"/>
                  </a:lnTo>
                  <a:cubicBezTo>
                    <a:pt x="9962" y="3282"/>
                    <a:pt x="9912" y="3319"/>
                    <a:pt x="9962" y="3369"/>
                  </a:cubicBezTo>
                  <a:cubicBezTo>
                    <a:pt x="9912" y="3455"/>
                    <a:pt x="9888" y="3566"/>
                    <a:pt x="9888" y="3665"/>
                  </a:cubicBezTo>
                  <a:cubicBezTo>
                    <a:pt x="9888" y="3739"/>
                    <a:pt x="9875" y="3801"/>
                    <a:pt x="9851" y="3862"/>
                  </a:cubicBezTo>
                  <a:cubicBezTo>
                    <a:pt x="9801" y="3949"/>
                    <a:pt x="9764" y="4048"/>
                    <a:pt x="9739" y="4134"/>
                  </a:cubicBezTo>
                  <a:cubicBezTo>
                    <a:pt x="9702" y="4220"/>
                    <a:pt x="9653" y="4307"/>
                    <a:pt x="9579" y="4368"/>
                  </a:cubicBezTo>
                  <a:cubicBezTo>
                    <a:pt x="9456" y="4529"/>
                    <a:pt x="9320" y="4677"/>
                    <a:pt x="9184" y="4838"/>
                  </a:cubicBezTo>
                  <a:cubicBezTo>
                    <a:pt x="9179" y="4837"/>
                    <a:pt x="9175" y="4837"/>
                    <a:pt x="9170" y="4837"/>
                  </a:cubicBezTo>
                  <a:cubicBezTo>
                    <a:pt x="9082" y="4837"/>
                    <a:pt x="9044" y="4950"/>
                    <a:pt x="8962" y="4986"/>
                  </a:cubicBezTo>
                  <a:cubicBezTo>
                    <a:pt x="8912" y="5010"/>
                    <a:pt x="8912" y="5084"/>
                    <a:pt x="8838" y="5097"/>
                  </a:cubicBezTo>
                  <a:cubicBezTo>
                    <a:pt x="8789" y="5121"/>
                    <a:pt x="8740" y="5171"/>
                    <a:pt x="8727" y="5220"/>
                  </a:cubicBezTo>
                  <a:cubicBezTo>
                    <a:pt x="8690" y="5282"/>
                    <a:pt x="8641" y="5282"/>
                    <a:pt x="8604" y="5319"/>
                  </a:cubicBezTo>
                  <a:cubicBezTo>
                    <a:pt x="8592" y="5344"/>
                    <a:pt x="8579" y="5356"/>
                    <a:pt x="8567" y="5381"/>
                  </a:cubicBezTo>
                  <a:lnTo>
                    <a:pt x="8419" y="5455"/>
                  </a:lnTo>
                  <a:cubicBezTo>
                    <a:pt x="8419" y="5554"/>
                    <a:pt x="8295" y="5529"/>
                    <a:pt x="8271" y="5603"/>
                  </a:cubicBezTo>
                  <a:cubicBezTo>
                    <a:pt x="8258" y="5677"/>
                    <a:pt x="8135" y="5652"/>
                    <a:pt x="8135" y="5751"/>
                  </a:cubicBezTo>
                  <a:lnTo>
                    <a:pt x="7937" y="5837"/>
                  </a:lnTo>
                  <a:cubicBezTo>
                    <a:pt x="7925" y="5874"/>
                    <a:pt x="7913" y="5887"/>
                    <a:pt x="7913" y="5899"/>
                  </a:cubicBezTo>
                  <a:lnTo>
                    <a:pt x="7715" y="5986"/>
                  </a:lnTo>
                  <a:cubicBezTo>
                    <a:pt x="7703" y="6010"/>
                    <a:pt x="7690" y="6035"/>
                    <a:pt x="7678" y="6060"/>
                  </a:cubicBezTo>
                  <a:lnTo>
                    <a:pt x="7481" y="6146"/>
                  </a:lnTo>
                  <a:lnTo>
                    <a:pt x="7456" y="6220"/>
                  </a:lnTo>
                  <a:lnTo>
                    <a:pt x="7258" y="6294"/>
                  </a:lnTo>
                  <a:cubicBezTo>
                    <a:pt x="7246" y="6319"/>
                    <a:pt x="7246" y="6331"/>
                    <a:pt x="7234" y="6368"/>
                  </a:cubicBezTo>
                  <a:lnTo>
                    <a:pt x="6789" y="6553"/>
                  </a:lnTo>
                  <a:lnTo>
                    <a:pt x="6740" y="6640"/>
                  </a:lnTo>
                  <a:lnTo>
                    <a:pt x="6456" y="6751"/>
                  </a:lnTo>
                  <a:cubicBezTo>
                    <a:pt x="6444" y="6776"/>
                    <a:pt x="6444" y="6800"/>
                    <a:pt x="6431" y="6813"/>
                  </a:cubicBezTo>
                  <a:cubicBezTo>
                    <a:pt x="6320" y="6874"/>
                    <a:pt x="6184" y="6911"/>
                    <a:pt x="6086" y="6961"/>
                  </a:cubicBezTo>
                  <a:lnTo>
                    <a:pt x="6061" y="7035"/>
                  </a:lnTo>
                  <a:lnTo>
                    <a:pt x="5073" y="7442"/>
                  </a:lnTo>
                  <a:lnTo>
                    <a:pt x="4999" y="7417"/>
                  </a:lnTo>
                  <a:lnTo>
                    <a:pt x="4555" y="7603"/>
                  </a:lnTo>
                  <a:lnTo>
                    <a:pt x="4481" y="7578"/>
                  </a:lnTo>
                  <a:lnTo>
                    <a:pt x="4234" y="7677"/>
                  </a:lnTo>
                  <a:lnTo>
                    <a:pt x="4172" y="7652"/>
                  </a:lnTo>
                  <a:lnTo>
                    <a:pt x="3876" y="7775"/>
                  </a:lnTo>
                  <a:lnTo>
                    <a:pt x="3802" y="7751"/>
                  </a:lnTo>
                  <a:lnTo>
                    <a:pt x="3654" y="7812"/>
                  </a:lnTo>
                  <a:lnTo>
                    <a:pt x="3592" y="7788"/>
                  </a:lnTo>
                  <a:lnTo>
                    <a:pt x="3481" y="7825"/>
                  </a:lnTo>
                  <a:lnTo>
                    <a:pt x="3419" y="7800"/>
                  </a:lnTo>
                  <a:lnTo>
                    <a:pt x="3321" y="7837"/>
                  </a:lnTo>
                  <a:lnTo>
                    <a:pt x="3247" y="7812"/>
                  </a:lnTo>
                  <a:lnTo>
                    <a:pt x="3173" y="7849"/>
                  </a:lnTo>
                  <a:lnTo>
                    <a:pt x="3049" y="7849"/>
                  </a:lnTo>
                  <a:cubicBezTo>
                    <a:pt x="2998" y="7835"/>
                    <a:pt x="2948" y="7829"/>
                    <a:pt x="2900" y="7829"/>
                  </a:cubicBezTo>
                  <a:cubicBezTo>
                    <a:pt x="2866" y="7829"/>
                    <a:pt x="2833" y="7832"/>
                    <a:pt x="2802" y="7837"/>
                  </a:cubicBezTo>
                  <a:cubicBezTo>
                    <a:pt x="2745" y="7837"/>
                    <a:pt x="2702" y="7785"/>
                    <a:pt x="2651" y="7785"/>
                  </a:cubicBezTo>
                  <a:cubicBezTo>
                    <a:pt x="2636" y="7785"/>
                    <a:pt x="2621" y="7789"/>
                    <a:pt x="2605" y="7800"/>
                  </a:cubicBezTo>
                  <a:cubicBezTo>
                    <a:pt x="2555" y="7775"/>
                    <a:pt x="2506" y="7751"/>
                    <a:pt x="2444" y="7738"/>
                  </a:cubicBezTo>
                  <a:cubicBezTo>
                    <a:pt x="2395" y="7726"/>
                    <a:pt x="2345" y="7726"/>
                    <a:pt x="2296" y="7714"/>
                  </a:cubicBezTo>
                  <a:cubicBezTo>
                    <a:pt x="2296" y="7701"/>
                    <a:pt x="2284" y="7689"/>
                    <a:pt x="2271" y="7664"/>
                  </a:cubicBezTo>
                  <a:lnTo>
                    <a:pt x="2074" y="7590"/>
                  </a:lnTo>
                  <a:cubicBezTo>
                    <a:pt x="2025" y="7541"/>
                    <a:pt x="1975" y="7491"/>
                    <a:pt x="1926" y="7454"/>
                  </a:cubicBezTo>
                  <a:cubicBezTo>
                    <a:pt x="1913" y="7442"/>
                    <a:pt x="1901" y="7430"/>
                    <a:pt x="1876" y="7430"/>
                  </a:cubicBezTo>
                  <a:cubicBezTo>
                    <a:pt x="1864" y="7380"/>
                    <a:pt x="1839" y="7331"/>
                    <a:pt x="1815" y="7269"/>
                  </a:cubicBezTo>
                  <a:lnTo>
                    <a:pt x="1741" y="7245"/>
                  </a:lnTo>
                  <a:lnTo>
                    <a:pt x="1642" y="6998"/>
                  </a:lnTo>
                  <a:lnTo>
                    <a:pt x="1568" y="6961"/>
                  </a:lnTo>
                  <a:lnTo>
                    <a:pt x="1444" y="6677"/>
                  </a:lnTo>
                  <a:lnTo>
                    <a:pt x="1383" y="6640"/>
                  </a:lnTo>
                  <a:cubicBezTo>
                    <a:pt x="1333" y="6529"/>
                    <a:pt x="1284" y="6405"/>
                    <a:pt x="1235" y="6306"/>
                  </a:cubicBezTo>
                  <a:lnTo>
                    <a:pt x="1148" y="6257"/>
                  </a:lnTo>
                  <a:cubicBezTo>
                    <a:pt x="1111" y="6171"/>
                    <a:pt x="1086" y="6097"/>
                    <a:pt x="1049" y="6023"/>
                  </a:cubicBezTo>
                  <a:lnTo>
                    <a:pt x="988" y="5998"/>
                  </a:lnTo>
                  <a:cubicBezTo>
                    <a:pt x="938" y="5899"/>
                    <a:pt x="914" y="5788"/>
                    <a:pt x="852" y="5689"/>
                  </a:cubicBezTo>
                  <a:lnTo>
                    <a:pt x="790" y="5665"/>
                  </a:lnTo>
                  <a:cubicBezTo>
                    <a:pt x="765" y="5603"/>
                    <a:pt x="741" y="5541"/>
                    <a:pt x="716" y="5492"/>
                  </a:cubicBezTo>
                  <a:cubicBezTo>
                    <a:pt x="716" y="5479"/>
                    <a:pt x="691" y="5467"/>
                    <a:pt x="691" y="5455"/>
                  </a:cubicBezTo>
                  <a:lnTo>
                    <a:pt x="630" y="5430"/>
                  </a:lnTo>
                  <a:lnTo>
                    <a:pt x="531" y="5183"/>
                  </a:lnTo>
                  <a:lnTo>
                    <a:pt x="457" y="5159"/>
                  </a:lnTo>
                  <a:cubicBezTo>
                    <a:pt x="457" y="5109"/>
                    <a:pt x="407" y="5072"/>
                    <a:pt x="444" y="5023"/>
                  </a:cubicBezTo>
                  <a:cubicBezTo>
                    <a:pt x="457" y="5010"/>
                    <a:pt x="482" y="5010"/>
                    <a:pt x="506" y="5010"/>
                  </a:cubicBezTo>
                  <a:cubicBezTo>
                    <a:pt x="593" y="5023"/>
                    <a:pt x="667" y="5023"/>
                    <a:pt x="753" y="5035"/>
                  </a:cubicBezTo>
                  <a:cubicBezTo>
                    <a:pt x="794" y="5040"/>
                    <a:pt x="833" y="5043"/>
                    <a:pt x="870" y="5043"/>
                  </a:cubicBezTo>
                  <a:cubicBezTo>
                    <a:pt x="923" y="5043"/>
                    <a:pt x="974" y="5037"/>
                    <a:pt x="1025" y="5023"/>
                  </a:cubicBezTo>
                  <a:cubicBezTo>
                    <a:pt x="1049" y="5023"/>
                    <a:pt x="1074" y="5035"/>
                    <a:pt x="1086" y="5035"/>
                  </a:cubicBezTo>
                  <a:cubicBezTo>
                    <a:pt x="1148" y="5023"/>
                    <a:pt x="1197" y="4986"/>
                    <a:pt x="1247" y="4986"/>
                  </a:cubicBezTo>
                  <a:lnTo>
                    <a:pt x="1296" y="5010"/>
                  </a:lnTo>
                  <a:cubicBezTo>
                    <a:pt x="1383" y="4973"/>
                    <a:pt x="1469" y="4936"/>
                    <a:pt x="1555" y="4912"/>
                  </a:cubicBezTo>
                  <a:lnTo>
                    <a:pt x="1617" y="4936"/>
                  </a:lnTo>
                  <a:lnTo>
                    <a:pt x="1864" y="4825"/>
                  </a:lnTo>
                  <a:lnTo>
                    <a:pt x="1938" y="4862"/>
                  </a:lnTo>
                  <a:lnTo>
                    <a:pt x="2284" y="4714"/>
                  </a:lnTo>
                  <a:lnTo>
                    <a:pt x="2345" y="4739"/>
                  </a:lnTo>
                  <a:lnTo>
                    <a:pt x="3938" y="4060"/>
                  </a:lnTo>
                  <a:cubicBezTo>
                    <a:pt x="3938" y="4048"/>
                    <a:pt x="3950" y="4035"/>
                    <a:pt x="3963" y="3998"/>
                  </a:cubicBezTo>
                  <a:lnTo>
                    <a:pt x="4654" y="3714"/>
                  </a:lnTo>
                  <a:cubicBezTo>
                    <a:pt x="4666" y="3677"/>
                    <a:pt x="4666" y="3665"/>
                    <a:pt x="4678" y="3653"/>
                  </a:cubicBezTo>
                  <a:cubicBezTo>
                    <a:pt x="4777" y="3591"/>
                    <a:pt x="4888" y="3566"/>
                    <a:pt x="4987" y="3504"/>
                  </a:cubicBezTo>
                  <a:lnTo>
                    <a:pt x="5012" y="3443"/>
                  </a:lnTo>
                  <a:lnTo>
                    <a:pt x="5456" y="3258"/>
                  </a:lnTo>
                  <a:cubicBezTo>
                    <a:pt x="5456" y="3258"/>
                    <a:pt x="5456" y="3245"/>
                    <a:pt x="5468" y="3233"/>
                  </a:cubicBezTo>
                  <a:lnTo>
                    <a:pt x="5481" y="3183"/>
                  </a:lnTo>
                  <a:lnTo>
                    <a:pt x="5876" y="3023"/>
                  </a:lnTo>
                  <a:lnTo>
                    <a:pt x="5913" y="2949"/>
                  </a:lnTo>
                  <a:lnTo>
                    <a:pt x="6258" y="2801"/>
                  </a:lnTo>
                  <a:cubicBezTo>
                    <a:pt x="6258" y="2788"/>
                    <a:pt x="6271" y="2764"/>
                    <a:pt x="6283" y="2739"/>
                  </a:cubicBezTo>
                  <a:lnTo>
                    <a:pt x="6629" y="2591"/>
                  </a:lnTo>
                  <a:lnTo>
                    <a:pt x="6654" y="2517"/>
                  </a:lnTo>
                  <a:lnTo>
                    <a:pt x="6900" y="2418"/>
                  </a:lnTo>
                  <a:lnTo>
                    <a:pt x="6937" y="2332"/>
                  </a:lnTo>
                  <a:lnTo>
                    <a:pt x="7135" y="2258"/>
                  </a:lnTo>
                  <a:lnTo>
                    <a:pt x="7160" y="2196"/>
                  </a:lnTo>
                  <a:lnTo>
                    <a:pt x="7357" y="2110"/>
                  </a:lnTo>
                  <a:cubicBezTo>
                    <a:pt x="7369" y="2085"/>
                    <a:pt x="7369" y="2060"/>
                    <a:pt x="7382" y="2036"/>
                  </a:cubicBezTo>
                  <a:lnTo>
                    <a:pt x="7481" y="1998"/>
                  </a:lnTo>
                  <a:lnTo>
                    <a:pt x="7518" y="1924"/>
                  </a:lnTo>
                  <a:lnTo>
                    <a:pt x="7666" y="1863"/>
                  </a:lnTo>
                  <a:cubicBezTo>
                    <a:pt x="7666" y="1838"/>
                    <a:pt x="7666" y="1813"/>
                    <a:pt x="7678" y="1813"/>
                  </a:cubicBezTo>
                  <a:cubicBezTo>
                    <a:pt x="7740" y="1764"/>
                    <a:pt x="7801" y="1752"/>
                    <a:pt x="7839" y="1678"/>
                  </a:cubicBezTo>
                  <a:cubicBezTo>
                    <a:pt x="7925" y="1678"/>
                    <a:pt x="7925" y="1554"/>
                    <a:pt x="8011" y="1542"/>
                  </a:cubicBezTo>
                  <a:cubicBezTo>
                    <a:pt x="8061" y="1542"/>
                    <a:pt x="8048" y="1480"/>
                    <a:pt x="8073" y="1455"/>
                  </a:cubicBezTo>
                  <a:cubicBezTo>
                    <a:pt x="8098" y="1431"/>
                    <a:pt x="8159" y="1443"/>
                    <a:pt x="8184" y="1394"/>
                  </a:cubicBezTo>
                  <a:cubicBezTo>
                    <a:pt x="8209" y="1344"/>
                    <a:pt x="8271" y="1295"/>
                    <a:pt x="8308" y="1233"/>
                  </a:cubicBezTo>
                  <a:cubicBezTo>
                    <a:pt x="8345" y="1184"/>
                    <a:pt x="8419" y="1147"/>
                    <a:pt x="8431" y="1085"/>
                  </a:cubicBezTo>
                  <a:cubicBezTo>
                    <a:pt x="8443" y="1023"/>
                    <a:pt x="8542" y="986"/>
                    <a:pt x="8542" y="912"/>
                  </a:cubicBezTo>
                  <a:close/>
                  <a:moveTo>
                    <a:pt x="7266" y="0"/>
                  </a:moveTo>
                  <a:cubicBezTo>
                    <a:pt x="7255" y="0"/>
                    <a:pt x="7244" y="3"/>
                    <a:pt x="7234" y="11"/>
                  </a:cubicBezTo>
                  <a:cubicBezTo>
                    <a:pt x="7217" y="19"/>
                    <a:pt x="7201" y="22"/>
                    <a:pt x="7184" y="22"/>
                  </a:cubicBezTo>
                  <a:cubicBezTo>
                    <a:pt x="7151" y="22"/>
                    <a:pt x="7118" y="11"/>
                    <a:pt x="7086" y="11"/>
                  </a:cubicBezTo>
                  <a:cubicBezTo>
                    <a:pt x="7044" y="11"/>
                    <a:pt x="7014" y="28"/>
                    <a:pt x="6980" y="28"/>
                  </a:cubicBezTo>
                  <a:cubicBezTo>
                    <a:pt x="6963" y="28"/>
                    <a:pt x="6946" y="23"/>
                    <a:pt x="6925" y="11"/>
                  </a:cubicBezTo>
                  <a:lnTo>
                    <a:pt x="6728" y="85"/>
                  </a:lnTo>
                  <a:lnTo>
                    <a:pt x="6654" y="60"/>
                  </a:lnTo>
                  <a:lnTo>
                    <a:pt x="6431" y="184"/>
                  </a:lnTo>
                  <a:lnTo>
                    <a:pt x="6382" y="159"/>
                  </a:lnTo>
                  <a:cubicBezTo>
                    <a:pt x="6374" y="159"/>
                    <a:pt x="6365" y="154"/>
                    <a:pt x="6361" y="154"/>
                  </a:cubicBezTo>
                  <a:cubicBezTo>
                    <a:pt x="6359" y="154"/>
                    <a:pt x="6357" y="155"/>
                    <a:pt x="6357" y="159"/>
                  </a:cubicBezTo>
                  <a:lnTo>
                    <a:pt x="6061" y="283"/>
                  </a:lnTo>
                  <a:lnTo>
                    <a:pt x="6012" y="258"/>
                  </a:lnTo>
                  <a:lnTo>
                    <a:pt x="5962" y="258"/>
                  </a:lnTo>
                  <a:cubicBezTo>
                    <a:pt x="5419" y="480"/>
                    <a:pt x="4888" y="715"/>
                    <a:pt x="4358" y="937"/>
                  </a:cubicBezTo>
                  <a:lnTo>
                    <a:pt x="4333" y="999"/>
                  </a:lnTo>
                  <a:lnTo>
                    <a:pt x="3740" y="1258"/>
                  </a:lnTo>
                  <a:cubicBezTo>
                    <a:pt x="3728" y="1283"/>
                    <a:pt x="3728" y="1307"/>
                    <a:pt x="3716" y="1332"/>
                  </a:cubicBezTo>
                  <a:lnTo>
                    <a:pt x="3407" y="1455"/>
                  </a:lnTo>
                  <a:cubicBezTo>
                    <a:pt x="3407" y="1492"/>
                    <a:pt x="3395" y="1505"/>
                    <a:pt x="3382" y="1529"/>
                  </a:cubicBezTo>
                  <a:lnTo>
                    <a:pt x="3037" y="1690"/>
                  </a:lnTo>
                  <a:lnTo>
                    <a:pt x="3012" y="1752"/>
                  </a:lnTo>
                  <a:lnTo>
                    <a:pt x="2716" y="1875"/>
                  </a:lnTo>
                  <a:lnTo>
                    <a:pt x="2679" y="1949"/>
                  </a:lnTo>
                  <a:lnTo>
                    <a:pt x="2432" y="2048"/>
                  </a:lnTo>
                  <a:lnTo>
                    <a:pt x="2407" y="2110"/>
                  </a:lnTo>
                  <a:lnTo>
                    <a:pt x="2210" y="2196"/>
                  </a:lnTo>
                  <a:lnTo>
                    <a:pt x="2185" y="2270"/>
                  </a:lnTo>
                  <a:lnTo>
                    <a:pt x="1987" y="2356"/>
                  </a:lnTo>
                  <a:cubicBezTo>
                    <a:pt x="1975" y="2381"/>
                    <a:pt x="1963" y="2393"/>
                    <a:pt x="1963" y="2431"/>
                  </a:cubicBezTo>
                  <a:lnTo>
                    <a:pt x="1765" y="2505"/>
                  </a:lnTo>
                  <a:lnTo>
                    <a:pt x="1728" y="2591"/>
                  </a:lnTo>
                  <a:lnTo>
                    <a:pt x="1481" y="2690"/>
                  </a:lnTo>
                  <a:lnTo>
                    <a:pt x="1457" y="2751"/>
                  </a:lnTo>
                  <a:lnTo>
                    <a:pt x="1259" y="2838"/>
                  </a:lnTo>
                  <a:cubicBezTo>
                    <a:pt x="1247" y="2887"/>
                    <a:pt x="1185" y="2912"/>
                    <a:pt x="1173" y="2961"/>
                  </a:cubicBezTo>
                  <a:cubicBezTo>
                    <a:pt x="1148" y="2998"/>
                    <a:pt x="1111" y="3011"/>
                    <a:pt x="1074" y="3035"/>
                  </a:cubicBezTo>
                  <a:cubicBezTo>
                    <a:pt x="1037" y="3060"/>
                    <a:pt x="1012" y="3122"/>
                    <a:pt x="938" y="3146"/>
                  </a:cubicBezTo>
                  <a:cubicBezTo>
                    <a:pt x="877" y="3183"/>
                    <a:pt x="877" y="3233"/>
                    <a:pt x="815" y="3270"/>
                  </a:cubicBezTo>
                  <a:cubicBezTo>
                    <a:pt x="765" y="3295"/>
                    <a:pt x="728" y="3344"/>
                    <a:pt x="704" y="3393"/>
                  </a:cubicBezTo>
                  <a:cubicBezTo>
                    <a:pt x="679" y="3443"/>
                    <a:pt x="630" y="3443"/>
                    <a:pt x="593" y="3467"/>
                  </a:cubicBezTo>
                  <a:cubicBezTo>
                    <a:pt x="556" y="3492"/>
                    <a:pt x="568" y="3578"/>
                    <a:pt x="531" y="3603"/>
                  </a:cubicBezTo>
                  <a:cubicBezTo>
                    <a:pt x="420" y="3690"/>
                    <a:pt x="358" y="3813"/>
                    <a:pt x="259" y="3912"/>
                  </a:cubicBezTo>
                  <a:lnTo>
                    <a:pt x="74" y="4381"/>
                  </a:lnTo>
                  <a:lnTo>
                    <a:pt x="74" y="4443"/>
                  </a:lnTo>
                  <a:lnTo>
                    <a:pt x="12" y="4467"/>
                  </a:lnTo>
                  <a:cubicBezTo>
                    <a:pt x="12" y="4554"/>
                    <a:pt x="0" y="4652"/>
                    <a:pt x="0" y="4763"/>
                  </a:cubicBezTo>
                  <a:lnTo>
                    <a:pt x="99" y="4986"/>
                  </a:lnTo>
                  <a:lnTo>
                    <a:pt x="161" y="5023"/>
                  </a:lnTo>
                  <a:lnTo>
                    <a:pt x="247" y="5220"/>
                  </a:lnTo>
                  <a:lnTo>
                    <a:pt x="321" y="5245"/>
                  </a:lnTo>
                  <a:lnTo>
                    <a:pt x="420" y="5492"/>
                  </a:lnTo>
                  <a:lnTo>
                    <a:pt x="469" y="5516"/>
                  </a:lnTo>
                  <a:cubicBezTo>
                    <a:pt x="469" y="5516"/>
                    <a:pt x="494" y="5516"/>
                    <a:pt x="494" y="5529"/>
                  </a:cubicBezTo>
                  <a:cubicBezTo>
                    <a:pt x="531" y="5615"/>
                    <a:pt x="556" y="5689"/>
                    <a:pt x="593" y="5763"/>
                  </a:cubicBezTo>
                  <a:lnTo>
                    <a:pt x="654" y="5800"/>
                  </a:lnTo>
                  <a:cubicBezTo>
                    <a:pt x="704" y="5899"/>
                    <a:pt x="753" y="6023"/>
                    <a:pt x="802" y="6134"/>
                  </a:cubicBezTo>
                  <a:lnTo>
                    <a:pt x="889" y="6183"/>
                  </a:lnTo>
                  <a:lnTo>
                    <a:pt x="1012" y="6467"/>
                  </a:lnTo>
                  <a:lnTo>
                    <a:pt x="1074" y="6492"/>
                  </a:lnTo>
                  <a:lnTo>
                    <a:pt x="1222" y="6837"/>
                  </a:lnTo>
                  <a:lnTo>
                    <a:pt x="1296" y="6874"/>
                  </a:lnTo>
                  <a:lnTo>
                    <a:pt x="1395" y="7121"/>
                  </a:lnTo>
                  <a:lnTo>
                    <a:pt x="1444" y="7134"/>
                  </a:lnTo>
                  <a:cubicBezTo>
                    <a:pt x="1457" y="7146"/>
                    <a:pt x="1469" y="7158"/>
                    <a:pt x="1481" y="7171"/>
                  </a:cubicBezTo>
                  <a:cubicBezTo>
                    <a:pt x="1506" y="7232"/>
                    <a:pt x="1531" y="7294"/>
                    <a:pt x="1555" y="7343"/>
                  </a:cubicBezTo>
                  <a:lnTo>
                    <a:pt x="1617" y="7368"/>
                  </a:lnTo>
                  <a:cubicBezTo>
                    <a:pt x="1667" y="7442"/>
                    <a:pt x="1679" y="7541"/>
                    <a:pt x="1728" y="7627"/>
                  </a:cubicBezTo>
                  <a:cubicBezTo>
                    <a:pt x="1802" y="7640"/>
                    <a:pt x="1827" y="7714"/>
                    <a:pt x="1901" y="7738"/>
                  </a:cubicBezTo>
                  <a:cubicBezTo>
                    <a:pt x="1975" y="7751"/>
                    <a:pt x="2000" y="7825"/>
                    <a:pt x="2074" y="7849"/>
                  </a:cubicBezTo>
                  <a:cubicBezTo>
                    <a:pt x="2136" y="7862"/>
                    <a:pt x="2210" y="7886"/>
                    <a:pt x="2271" y="7924"/>
                  </a:cubicBezTo>
                  <a:cubicBezTo>
                    <a:pt x="2296" y="7942"/>
                    <a:pt x="2324" y="7945"/>
                    <a:pt x="2353" y="7945"/>
                  </a:cubicBezTo>
                  <a:cubicBezTo>
                    <a:pt x="2368" y="7945"/>
                    <a:pt x="2383" y="7944"/>
                    <a:pt x="2398" y="7944"/>
                  </a:cubicBezTo>
                  <a:cubicBezTo>
                    <a:pt x="2413" y="7944"/>
                    <a:pt x="2429" y="7945"/>
                    <a:pt x="2444" y="7948"/>
                  </a:cubicBezTo>
                  <a:cubicBezTo>
                    <a:pt x="2489" y="7959"/>
                    <a:pt x="2565" y="8012"/>
                    <a:pt x="2624" y="8012"/>
                  </a:cubicBezTo>
                  <a:cubicBezTo>
                    <a:pt x="2630" y="8012"/>
                    <a:pt x="2636" y="8011"/>
                    <a:pt x="2642" y="8010"/>
                  </a:cubicBezTo>
                  <a:cubicBezTo>
                    <a:pt x="2698" y="8010"/>
                    <a:pt x="2754" y="8061"/>
                    <a:pt x="2801" y="8061"/>
                  </a:cubicBezTo>
                  <a:cubicBezTo>
                    <a:pt x="2805" y="8061"/>
                    <a:pt x="2810" y="8060"/>
                    <a:pt x="2815" y="8059"/>
                  </a:cubicBezTo>
                  <a:cubicBezTo>
                    <a:pt x="2825" y="8054"/>
                    <a:pt x="2835" y="8052"/>
                    <a:pt x="2846" y="8052"/>
                  </a:cubicBezTo>
                  <a:cubicBezTo>
                    <a:pt x="2874" y="8052"/>
                    <a:pt x="2903" y="8066"/>
                    <a:pt x="2931" y="8066"/>
                  </a:cubicBezTo>
                  <a:cubicBezTo>
                    <a:pt x="2942" y="8066"/>
                    <a:pt x="2952" y="8065"/>
                    <a:pt x="2963" y="8059"/>
                  </a:cubicBezTo>
                  <a:cubicBezTo>
                    <a:pt x="2974" y="8055"/>
                    <a:pt x="2984" y="8053"/>
                    <a:pt x="2993" y="8053"/>
                  </a:cubicBezTo>
                  <a:cubicBezTo>
                    <a:pt x="3025" y="8053"/>
                    <a:pt x="3051" y="8071"/>
                    <a:pt x="3082" y="8071"/>
                  </a:cubicBezTo>
                  <a:cubicBezTo>
                    <a:pt x="3095" y="8071"/>
                    <a:pt x="3108" y="8068"/>
                    <a:pt x="3123" y="8059"/>
                  </a:cubicBezTo>
                  <a:cubicBezTo>
                    <a:pt x="3140" y="8072"/>
                    <a:pt x="3156" y="8076"/>
                    <a:pt x="3173" y="8076"/>
                  </a:cubicBezTo>
                  <a:cubicBezTo>
                    <a:pt x="3205" y="8076"/>
                    <a:pt x="3238" y="8059"/>
                    <a:pt x="3271" y="8059"/>
                  </a:cubicBezTo>
                  <a:cubicBezTo>
                    <a:pt x="3288" y="8063"/>
                    <a:pt x="3304" y="8064"/>
                    <a:pt x="3321" y="8064"/>
                  </a:cubicBezTo>
                  <a:cubicBezTo>
                    <a:pt x="3365" y="8064"/>
                    <a:pt x="3408" y="8053"/>
                    <a:pt x="3444" y="8035"/>
                  </a:cubicBezTo>
                  <a:cubicBezTo>
                    <a:pt x="3469" y="8035"/>
                    <a:pt x="3493" y="8047"/>
                    <a:pt x="3530" y="8059"/>
                  </a:cubicBezTo>
                  <a:lnTo>
                    <a:pt x="3666" y="7998"/>
                  </a:lnTo>
                  <a:lnTo>
                    <a:pt x="3753" y="8035"/>
                  </a:lnTo>
                  <a:lnTo>
                    <a:pt x="3888" y="7973"/>
                  </a:lnTo>
                  <a:lnTo>
                    <a:pt x="3963" y="7998"/>
                  </a:lnTo>
                  <a:lnTo>
                    <a:pt x="4209" y="7886"/>
                  </a:lnTo>
                  <a:lnTo>
                    <a:pt x="4271" y="7911"/>
                  </a:lnTo>
                  <a:lnTo>
                    <a:pt x="4407" y="7862"/>
                  </a:lnTo>
                  <a:lnTo>
                    <a:pt x="4506" y="7886"/>
                  </a:lnTo>
                  <a:lnTo>
                    <a:pt x="4753" y="7775"/>
                  </a:lnTo>
                  <a:lnTo>
                    <a:pt x="4814" y="7812"/>
                  </a:lnTo>
                  <a:lnTo>
                    <a:pt x="6258" y="7195"/>
                  </a:lnTo>
                  <a:lnTo>
                    <a:pt x="6283" y="7134"/>
                  </a:lnTo>
                  <a:lnTo>
                    <a:pt x="6715" y="6948"/>
                  </a:lnTo>
                  <a:cubicBezTo>
                    <a:pt x="6728" y="6924"/>
                    <a:pt x="6740" y="6899"/>
                    <a:pt x="6752" y="6874"/>
                  </a:cubicBezTo>
                  <a:lnTo>
                    <a:pt x="6999" y="6763"/>
                  </a:lnTo>
                  <a:cubicBezTo>
                    <a:pt x="6999" y="6751"/>
                    <a:pt x="7011" y="6739"/>
                    <a:pt x="7024" y="6701"/>
                  </a:cubicBezTo>
                  <a:cubicBezTo>
                    <a:pt x="7073" y="6664"/>
                    <a:pt x="7160" y="6640"/>
                    <a:pt x="7221" y="6615"/>
                  </a:cubicBezTo>
                  <a:cubicBezTo>
                    <a:pt x="7221" y="6590"/>
                    <a:pt x="7234" y="6578"/>
                    <a:pt x="7246" y="6553"/>
                  </a:cubicBezTo>
                  <a:cubicBezTo>
                    <a:pt x="7320" y="6504"/>
                    <a:pt x="7419" y="6479"/>
                    <a:pt x="7505" y="6430"/>
                  </a:cubicBezTo>
                  <a:cubicBezTo>
                    <a:pt x="7505" y="6418"/>
                    <a:pt x="7518" y="6393"/>
                    <a:pt x="7530" y="6368"/>
                  </a:cubicBezTo>
                  <a:cubicBezTo>
                    <a:pt x="7604" y="6344"/>
                    <a:pt x="7678" y="6306"/>
                    <a:pt x="7764" y="6269"/>
                  </a:cubicBezTo>
                  <a:lnTo>
                    <a:pt x="7814" y="6183"/>
                  </a:lnTo>
                  <a:lnTo>
                    <a:pt x="7950" y="6134"/>
                  </a:lnTo>
                  <a:lnTo>
                    <a:pt x="7974" y="6060"/>
                  </a:lnTo>
                  <a:lnTo>
                    <a:pt x="8221" y="5961"/>
                  </a:lnTo>
                  <a:cubicBezTo>
                    <a:pt x="8234" y="5936"/>
                    <a:pt x="8246" y="5911"/>
                    <a:pt x="8258" y="5887"/>
                  </a:cubicBezTo>
                  <a:lnTo>
                    <a:pt x="8592" y="5739"/>
                  </a:lnTo>
                  <a:lnTo>
                    <a:pt x="8616" y="5665"/>
                  </a:lnTo>
                  <a:lnTo>
                    <a:pt x="8863" y="5554"/>
                  </a:lnTo>
                  <a:lnTo>
                    <a:pt x="8888" y="5504"/>
                  </a:lnTo>
                  <a:cubicBezTo>
                    <a:pt x="8925" y="5455"/>
                    <a:pt x="9024" y="5455"/>
                    <a:pt x="9036" y="5368"/>
                  </a:cubicBezTo>
                  <a:cubicBezTo>
                    <a:pt x="9122" y="5307"/>
                    <a:pt x="9147" y="5183"/>
                    <a:pt x="9270" y="5159"/>
                  </a:cubicBezTo>
                  <a:cubicBezTo>
                    <a:pt x="9320" y="5060"/>
                    <a:pt x="9419" y="4998"/>
                    <a:pt x="9468" y="4899"/>
                  </a:cubicBezTo>
                  <a:cubicBezTo>
                    <a:pt x="9554" y="4875"/>
                    <a:pt x="9530" y="4776"/>
                    <a:pt x="9579" y="4726"/>
                  </a:cubicBezTo>
                  <a:cubicBezTo>
                    <a:pt x="9628" y="4677"/>
                    <a:pt x="9665" y="4628"/>
                    <a:pt x="9715" y="4578"/>
                  </a:cubicBezTo>
                  <a:cubicBezTo>
                    <a:pt x="9752" y="4517"/>
                    <a:pt x="9814" y="4443"/>
                    <a:pt x="9875" y="4393"/>
                  </a:cubicBezTo>
                  <a:cubicBezTo>
                    <a:pt x="9937" y="4344"/>
                    <a:pt x="9974" y="4270"/>
                    <a:pt x="9986" y="4196"/>
                  </a:cubicBezTo>
                  <a:cubicBezTo>
                    <a:pt x="9986" y="4072"/>
                    <a:pt x="10023" y="3961"/>
                    <a:pt x="10085" y="3875"/>
                  </a:cubicBezTo>
                  <a:cubicBezTo>
                    <a:pt x="10172" y="3714"/>
                    <a:pt x="10159" y="3529"/>
                    <a:pt x="10246" y="3381"/>
                  </a:cubicBezTo>
                  <a:lnTo>
                    <a:pt x="10209" y="3282"/>
                  </a:lnTo>
                  <a:lnTo>
                    <a:pt x="10233" y="3196"/>
                  </a:lnTo>
                  <a:lnTo>
                    <a:pt x="10023" y="2714"/>
                  </a:lnTo>
                  <a:lnTo>
                    <a:pt x="9974" y="2690"/>
                  </a:lnTo>
                  <a:cubicBezTo>
                    <a:pt x="9974" y="2690"/>
                    <a:pt x="9962" y="2690"/>
                    <a:pt x="9949" y="2677"/>
                  </a:cubicBezTo>
                  <a:lnTo>
                    <a:pt x="9702" y="2085"/>
                  </a:lnTo>
                  <a:lnTo>
                    <a:pt x="9641" y="2060"/>
                  </a:lnTo>
                  <a:lnTo>
                    <a:pt x="9530" y="1813"/>
                  </a:lnTo>
                  <a:lnTo>
                    <a:pt x="9456" y="1789"/>
                  </a:lnTo>
                  <a:lnTo>
                    <a:pt x="9382" y="1591"/>
                  </a:lnTo>
                  <a:lnTo>
                    <a:pt x="9307" y="1554"/>
                  </a:lnTo>
                  <a:lnTo>
                    <a:pt x="9221" y="1357"/>
                  </a:lnTo>
                  <a:lnTo>
                    <a:pt x="9159" y="1332"/>
                  </a:lnTo>
                  <a:lnTo>
                    <a:pt x="9073" y="1134"/>
                  </a:lnTo>
                  <a:lnTo>
                    <a:pt x="8999" y="1097"/>
                  </a:lnTo>
                  <a:cubicBezTo>
                    <a:pt x="8974" y="1036"/>
                    <a:pt x="8949" y="974"/>
                    <a:pt x="8912" y="912"/>
                  </a:cubicBezTo>
                  <a:lnTo>
                    <a:pt x="8851" y="888"/>
                  </a:lnTo>
                  <a:lnTo>
                    <a:pt x="8789" y="727"/>
                  </a:lnTo>
                  <a:lnTo>
                    <a:pt x="8727" y="702"/>
                  </a:lnTo>
                  <a:cubicBezTo>
                    <a:pt x="8703" y="653"/>
                    <a:pt x="8666" y="591"/>
                    <a:pt x="8641" y="542"/>
                  </a:cubicBezTo>
                  <a:cubicBezTo>
                    <a:pt x="8567" y="542"/>
                    <a:pt x="8579" y="443"/>
                    <a:pt x="8530" y="418"/>
                  </a:cubicBezTo>
                  <a:cubicBezTo>
                    <a:pt x="8480" y="394"/>
                    <a:pt x="8468" y="357"/>
                    <a:pt x="8431" y="332"/>
                  </a:cubicBezTo>
                  <a:cubicBezTo>
                    <a:pt x="8394" y="320"/>
                    <a:pt x="8345" y="295"/>
                    <a:pt x="8308" y="283"/>
                  </a:cubicBezTo>
                  <a:lnTo>
                    <a:pt x="8283" y="233"/>
                  </a:lnTo>
                  <a:lnTo>
                    <a:pt x="8258" y="221"/>
                  </a:lnTo>
                  <a:lnTo>
                    <a:pt x="7863" y="73"/>
                  </a:lnTo>
                  <a:cubicBezTo>
                    <a:pt x="7850" y="63"/>
                    <a:pt x="7838" y="60"/>
                    <a:pt x="7825" y="60"/>
                  </a:cubicBezTo>
                  <a:cubicBezTo>
                    <a:pt x="7804" y="60"/>
                    <a:pt x="7783" y="68"/>
                    <a:pt x="7762" y="68"/>
                  </a:cubicBezTo>
                  <a:cubicBezTo>
                    <a:pt x="7746" y="68"/>
                    <a:pt x="7731" y="64"/>
                    <a:pt x="7715" y="48"/>
                  </a:cubicBezTo>
                  <a:cubicBezTo>
                    <a:pt x="7692" y="30"/>
                    <a:pt x="7671" y="25"/>
                    <a:pt x="7652" y="25"/>
                  </a:cubicBezTo>
                  <a:cubicBezTo>
                    <a:pt x="7630" y="25"/>
                    <a:pt x="7611" y="31"/>
                    <a:pt x="7594" y="31"/>
                  </a:cubicBezTo>
                  <a:cubicBezTo>
                    <a:pt x="7584" y="31"/>
                    <a:pt x="7575" y="29"/>
                    <a:pt x="7567" y="23"/>
                  </a:cubicBezTo>
                  <a:cubicBezTo>
                    <a:pt x="7559" y="22"/>
                    <a:pt x="7551" y="21"/>
                    <a:pt x="7542" y="21"/>
                  </a:cubicBezTo>
                  <a:cubicBezTo>
                    <a:pt x="7515" y="21"/>
                    <a:pt x="7484" y="28"/>
                    <a:pt x="7454" y="28"/>
                  </a:cubicBezTo>
                  <a:cubicBezTo>
                    <a:pt x="7432" y="28"/>
                    <a:pt x="7412" y="24"/>
                    <a:pt x="7394" y="11"/>
                  </a:cubicBezTo>
                  <a:cubicBezTo>
                    <a:pt x="7384" y="19"/>
                    <a:pt x="7373" y="22"/>
                    <a:pt x="7361" y="22"/>
                  </a:cubicBezTo>
                  <a:cubicBezTo>
                    <a:pt x="7331" y="22"/>
                    <a:pt x="7297" y="0"/>
                    <a:pt x="72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73"/>
            <p:cNvSpPr/>
            <p:nvPr/>
          </p:nvSpPr>
          <p:spPr>
            <a:xfrm>
              <a:off x="750637" y="493032"/>
              <a:ext cx="142361" cy="132940"/>
            </a:xfrm>
            <a:custGeom>
              <a:avLst/>
              <a:gdLst/>
              <a:ahLst/>
              <a:cxnLst/>
              <a:rect l="l" t="t" r="r" b="b"/>
              <a:pathLst>
                <a:path w="2371" h="2214" extrusionOk="0">
                  <a:moveTo>
                    <a:pt x="1235" y="189"/>
                  </a:moveTo>
                  <a:cubicBezTo>
                    <a:pt x="1309" y="251"/>
                    <a:pt x="1395" y="214"/>
                    <a:pt x="1481" y="251"/>
                  </a:cubicBezTo>
                  <a:cubicBezTo>
                    <a:pt x="1519" y="263"/>
                    <a:pt x="1556" y="263"/>
                    <a:pt x="1580" y="288"/>
                  </a:cubicBezTo>
                  <a:cubicBezTo>
                    <a:pt x="1617" y="350"/>
                    <a:pt x="1704" y="362"/>
                    <a:pt x="1741" y="411"/>
                  </a:cubicBezTo>
                  <a:cubicBezTo>
                    <a:pt x="1778" y="449"/>
                    <a:pt x="1852" y="461"/>
                    <a:pt x="1864" y="523"/>
                  </a:cubicBezTo>
                  <a:cubicBezTo>
                    <a:pt x="1864" y="547"/>
                    <a:pt x="1914" y="547"/>
                    <a:pt x="1938" y="560"/>
                  </a:cubicBezTo>
                  <a:lnTo>
                    <a:pt x="2062" y="856"/>
                  </a:lnTo>
                  <a:lnTo>
                    <a:pt x="2037" y="930"/>
                  </a:lnTo>
                  <a:lnTo>
                    <a:pt x="2074" y="1029"/>
                  </a:lnTo>
                  <a:cubicBezTo>
                    <a:pt x="2074" y="1041"/>
                    <a:pt x="2074" y="1041"/>
                    <a:pt x="2074" y="1053"/>
                  </a:cubicBezTo>
                  <a:cubicBezTo>
                    <a:pt x="2062" y="1115"/>
                    <a:pt x="2049" y="1164"/>
                    <a:pt x="2049" y="1226"/>
                  </a:cubicBezTo>
                  <a:cubicBezTo>
                    <a:pt x="2049" y="1239"/>
                    <a:pt x="2049" y="1263"/>
                    <a:pt x="2062" y="1276"/>
                  </a:cubicBezTo>
                  <a:cubicBezTo>
                    <a:pt x="2037" y="1350"/>
                    <a:pt x="2012" y="1411"/>
                    <a:pt x="1975" y="1473"/>
                  </a:cubicBezTo>
                  <a:cubicBezTo>
                    <a:pt x="1926" y="1535"/>
                    <a:pt x="1889" y="1597"/>
                    <a:pt x="1852" y="1671"/>
                  </a:cubicBezTo>
                  <a:lnTo>
                    <a:pt x="1259" y="1917"/>
                  </a:lnTo>
                  <a:lnTo>
                    <a:pt x="1198" y="1893"/>
                  </a:lnTo>
                  <a:lnTo>
                    <a:pt x="1099" y="1942"/>
                  </a:lnTo>
                  <a:cubicBezTo>
                    <a:pt x="1075" y="1927"/>
                    <a:pt x="1047" y="1911"/>
                    <a:pt x="1020" y="1911"/>
                  </a:cubicBezTo>
                  <a:cubicBezTo>
                    <a:pt x="1004" y="1911"/>
                    <a:pt x="989" y="1916"/>
                    <a:pt x="975" y="1930"/>
                  </a:cubicBezTo>
                  <a:lnTo>
                    <a:pt x="728" y="1831"/>
                  </a:lnTo>
                  <a:cubicBezTo>
                    <a:pt x="728" y="1769"/>
                    <a:pt x="667" y="1769"/>
                    <a:pt x="630" y="1745"/>
                  </a:cubicBezTo>
                  <a:cubicBezTo>
                    <a:pt x="593" y="1720"/>
                    <a:pt x="593" y="1646"/>
                    <a:pt x="568" y="1609"/>
                  </a:cubicBezTo>
                  <a:lnTo>
                    <a:pt x="506" y="1584"/>
                  </a:lnTo>
                  <a:cubicBezTo>
                    <a:pt x="420" y="1350"/>
                    <a:pt x="321" y="1115"/>
                    <a:pt x="210" y="868"/>
                  </a:cubicBezTo>
                  <a:cubicBezTo>
                    <a:pt x="259" y="831"/>
                    <a:pt x="247" y="745"/>
                    <a:pt x="309" y="695"/>
                  </a:cubicBezTo>
                  <a:cubicBezTo>
                    <a:pt x="371" y="646"/>
                    <a:pt x="383" y="560"/>
                    <a:pt x="420" y="486"/>
                  </a:cubicBezTo>
                  <a:cubicBezTo>
                    <a:pt x="420" y="486"/>
                    <a:pt x="432" y="473"/>
                    <a:pt x="432" y="473"/>
                  </a:cubicBezTo>
                  <a:cubicBezTo>
                    <a:pt x="482" y="461"/>
                    <a:pt x="531" y="424"/>
                    <a:pt x="543" y="374"/>
                  </a:cubicBezTo>
                  <a:lnTo>
                    <a:pt x="938" y="202"/>
                  </a:lnTo>
                  <a:lnTo>
                    <a:pt x="1012" y="226"/>
                  </a:lnTo>
                  <a:cubicBezTo>
                    <a:pt x="1049" y="214"/>
                    <a:pt x="1074" y="189"/>
                    <a:pt x="1111" y="189"/>
                  </a:cubicBezTo>
                  <a:cubicBezTo>
                    <a:pt x="1128" y="189"/>
                    <a:pt x="1155" y="206"/>
                    <a:pt x="1186" y="206"/>
                  </a:cubicBezTo>
                  <a:cubicBezTo>
                    <a:pt x="1202" y="206"/>
                    <a:pt x="1218" y="202"/>
                    <a:pt x="1235" y="189"/>
                  </a:cubicBezTo>
                  <a:close/>
                  <a:moveTo>
                    <a:pt x="1034" y="0"/>
                  </a:moveTo>
                  <a:cubicBezTo>
                    <a:pt x="1002" y="0"/>
                    <a:pt x="970" y="9"/>
                    <a:pt x="938" y="41"/>
                  </a:cubicBezTo>
                  <a:lnTo>
                    <a:pt x="864" y="16"/>
                  </a:lnTo>
                  <a:lnTo>
                    <a:pt x="469" y="177"/>
                  </a:lnTo>
                  <a:cubicBezTo>
                    <a:pt x="457" y="202"/>
                    <a:pt x="445" y="226"/>
                    <a:pt x="432" y="251"/>
                  </a:cubicBezTo>
                  <a:lnTo>
                    <a:pt x="346" y="288"/>
                  </a:lnTo>
                  <a:lnTo>
                    <a:pt x="309" y="362"/>
                  </a:lnTo>
                  <a:lnTo>
                    <a:pt x="235" y="399"/>
                  </a:lnTo>
                  <a:cubicBezTo>
                    <a:pt x="235" y="399"/>
                    <a:pt x="210" y="399"/>
                    <a:pt x="210" y="411"/>
                  </a:cubicBezTo>
                  <a:cubicBezTo>
                    <a:pt x="185" y="473"/>
                    <a:pt x="161" y="535"/>
                    <a:pt x="136" y="609"/>
                  </a:cubicBezTo>
                  <a:lnTo>
                    <a:pt x="87" y="634"/>
                  </a:lnTo>
                  <a:cubicBezTo>
                    <a:pt x="50" y="658"/>
                    <a:pt x="87" y="695"/>
                    <a:pt x="87" y="720"/>
                  </a:cubicBezTo>
                  <a:cubicBezTo>
                    <a:pt x="62" y="794"/>
                    <a:pt x="37" y="856"/>
                    <a:pt x="25" y="893"/>
                  </a:cubicBezTo>
                  <a:cubicBezTo>
                    <a:pt x="25" y="967"/>
                    <a:pt x="13" y="1004"/>
                    <a:pt x="0" y="1066"/>
                  </a:cubicBezTo>
                  <a:cubicBezTo>
                    <a:pt x="87" y="1276"/>
                    <a:pt x="185" y="1498"/>
                    <a:pt x="284" y="1732"/>
                  </a:cubicBezTo>
                  <a:lnTo>
                    <a:pt x="321" y="1745"/>
                  </a:lnTo>
                  <a:cubicBezTo>
                    <a:pt x="333" y="1745"/>
                    <a:pt x="346" y="1757"/>
                    <a:pt x="346" y="1769"/>
                  </a:cubicBezTo>
                  <a:cubicBezTo>
                    <a:pt x="383" y="1843"/>
                    <a:pt x="420" y="1930"/>
                    <a:pt x="457" y="2004"/>
                  </a:cubicBezTo>
                  <a:lnTo>
                    <a:pt x="901" y="2189"/>
                  </a:lnTo>
                  <a:cubicBezTo>
                    <a:pt x="918" y="2189"/>
                    <a:pt x="940" y="2184"/>
                    <a:pt x="956" y="2184"/>
                  </a:cubicBezTo>
                  <a:cubicBezTo>
                    <a:pt x="964" y="2184"/>
                    <a:pt x="971" y="2185"/>
                    <a:pt x="975" y="2189"/>
                  </a:cubicBezTo>
                  <a:cubicBezTo>
                    <a:pt x="995" y="2201"/>
                    <a:pt x="1014" y="2204"/>
                    <a:pt x="1033" y="2204"/>
                  </a:cubicBezTo>
                  <a:cubicBezTo>
                    <a:pt x="1055" y="2204"/>
                    <a:pt x="1078" y="2199"/>
                    <a:pt x="1099" y="2199"/>
                  </a:cubicBezTo>
                  <a:cubicBezTo>
                    <a:pt x="1116" y="2199"/>
                    <a:pt x="1133" y="2202"/>
                    <a:pt x="1148" y="2214"/>
                  </a:cubicBezTo>
                  <a:lnTo>
                    <a:pt x="1309" y="2152"/>
                  </a:lnTo>
                  <a:lnTo>
                    <a:pt x="1358" y="2177"/>
                  </a:lnTo>
                  <a:lnTo>
                    <a:pt x="1407" y="2177"/>
                  </a:lnTo>
                  <a:lnTo>
                    <a:pt x="1864" y="1979"/>
                  </a:lnTo>
                  <a:cubicBezTo>
                    <a:pt x="1864" y="1954"/>
                    <a:pt x="1889" y="1942"/>
                    <a:pt x="1901" y="1905"/>
                  </a:cubicBezTo>
                  <a:lnTo>
                    <a:pt x="2025" y="1856"/>
                  </a:lnTo>
                  <a:cubicBezTo>
                    <a:pt x="2025" y="1856"/>
                    <a:pt x="2049" y="1843"/>
                    <a:pt x="2049" y="1843"/>
                  </a:cubicBezTo>
                  <a:cubicBezTo>
                    <a:pt x="2049" y="1745"/>
                    <a:pt x="2160" y="1769"/>
                    <a:pt x="2185" y="1695"/>
                  </a:cubicBezTo>
                  <a:cubicBezTo>
                    <a:pt x="2185" y="1683"/>
                    <a:pt x="2222" y="1671"/>
                    <a:pt x="2247" y="1646"/>
                  </a:cubicBezTo>
                  <a:cubicBezTo>
                    <a:pt x="2247" y="1634"/>
                    <a:pt x="2259" y="1621"/>
                    <a:pt x="2271" y="1609"/>
                  </a:cubicBezTo>
                  <a:cubicBezTo>
                    <a:pt x="2271" y="1584"/>
                    <a:pt x="2284" y="1572"/>
                    <a:pt x="2284" y="1547"/>
                  </a:cubicBezTo>
                  <a:cubicBezTo>
                    <a:pt x="2296" y="1522"/>
                    <a:pt x="2321" y="1498"/>
                    <a:pt x="2309" y="1485"/>
                  </a:cubicBezTo>
                  <a:cubicBezTo>
                    <a:pt x="2271" y="1399"/>
                    <a:pt x="2370" y="1325"/>
                    <a:pt x="2346" y="1251"/>
                  </a:cubicBezTo>
                  <a:cubicBezTo>
                    <a:pt x="2333" y="1214"/>
                    <a:pt x="2358" y="1189"/>
                    <a:pt x="2358" y="1152"/>
                  </a:cubicBezTo>
                  <a:cubicBezTo>
                    <a:pt x="2358" y="1152"/>
                    <a:pt x="2358" y="1140"/>
                    <a:pt x="2358" y="1127"/>
                  </a:cubicBezTo>
                  <a:lnTo>
                    <a:pt x="2346" y="1103"/>
                  </a:lnTo>
                  <a:lnTo>
                    <a:pt x="2321" y="1066"/>
                  </a:lnTo>
                  <a:cubicBezTo>
                    <a:pt x="2333" y="1041"/>
                    <a:pt x="2346" y="1004"/>
                    <a:pt x="2346" y="992"/>
                  </a:cubicBezTo>
                  <a:cubicBezTo>
                    <a:pt x="2284" y="819"/>
                    <a:pt x="2210" y="658"/>
                    <a:pt x="2136" y="498"/>
                  </a:cubicBezTo>
                  <a:cubicBezTo>
                    <a:pt x="2037" y="498"/>
                    <a:pt x="2062" y="350"/>
                    <a:pt x="1975" y="337"/>
                  </a:cubicBezTo>
                  <a:cubicBezTo>
                    <a:pt x="1938" y="251"/>
                    <a:pt x="1839" y="263"/>
                    <a:pt x="1790" y="202"/>
                  </a:cubicBezTo>
                  <a:cubicBezTo>
                    <a:pt x="1741" y="140"/>
                    <a:pt x="1654" y="128"/>
                    <a:pt x="1580" y="103"/>
                  </a:cubicBezTo>
                  <a:cubicBezTo>
                    <a:pt x="1519" y="66"/>
                    <a:pt x="1457" y="41"/>
                    <a:pt x="1383" y="29"/>
                  </a:cubicBezTo>
                  <a:cubicBezTo>
                    <a:pt x="1309" y="16"/>
                    <a:pt x="1235" y="16"/>
                    <a:pt x="1161" y="16"/>
                  </a:cubicBezTo>
                  <a:cubicBezTo>
                    <a:pt x="1118" y="16"/>
                    <a:pt x="1076" y="0"/>
                    <a:pt x="10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73"/>
            <p:cNvSpPr/>
            <p:nvPr/>
          </p:nvSpPr>
          <p:spPr>
            <a:xfrm>
              <a:off x="633496" y="410234"/>
              <a:ext cx="65326" cy="63047"/>
            </a:xfrm>
            <a:custGeom>
              <a:avLst/>
              <a:gdLst/>
              <a:ahLst/>
              <a:cxnLst/>
              <a:rect l="l" t="t" r="r" b="b"/>
              <a:pathLst>
                <a:path w="1088" h="1050" extrusionOk="0">
                  <a:moveTo>
                    <a:pt x="450" y="235"/>
                  </a:moveTo>
                  <a:cubicBezTo>
                    <a:pt x="490" y="235"/>
                    <a:pt x="524" y="249"/>
                    <a:pt x="546" y="249"/>
                  </a:cubicBezTo>
                  <a:cubicBezTo>
                    <a:pt x="550" y="249"/>
                    <a:pt x="553" y="249"/>
                    <a:pt x="556" y="248"/>
                  </a:cubicBezTo>
                  <a:lnTo>
                    <a:pt x="828" y="359"/>
                  </a:lnTo>
                  <a:lnTo>
                    <a:pt x="877" y="482"/>
                  </a:lnTo>
                  <a:cubicBezTo>
                    <a:pt x="868" y="510"/>
                    <a:pt x="845" y="524"/>
                    <a:pt x="818" y="524"/>
                  </a:cubicBezTo>
                  <a:cubicBezTo>
                    <a:pt x="809" y="524"/>
                    <a:pt x="800" y="522"/>
                    <a:pt x="791" y="519"/>
                  </a:cubicBezTo>
                  <a:lnTo>
                    <a:pt x="779" y="470"/>
                  </a:lnTo>
                  <a:lnTo>
                    <a:pt x="334" y="297"/>
                  </a:lnTo>
                  <a:cubicBezTo>
                    <a:pt x="373" y="247"/>
                    <a:pt x="414" y="235"/>
                    <a:pt x="450" y="235"/>
                  </a:cubicBezTo>
                  <a:close/>
                  <a:moveTo>
                    <a:pt x="198" y="470"/>
                  </a:moveTo>
                  <a:lnTo>
                    <a:pt x="692" y="667"/>
                  </a:lnTo>
                  <a:cubicBezTo>
                    <a:pt x="704" y="680"/>
                    <a:pt x="704" y="692"/>
                    <a:pt x="816" y="741"/>
                  </a:cubicBezTo>
                  <a:cubicBezTo>
                    <a:pt x="803" y="791"/>
                    <a:pt x="741" y="791"/>
                    <a:pt x="704" y="815"/>
                  </a:cubicBezTo>
                  <a:lnTo>
                    <a:pt x="630" y="778"/>
                  </a:lnTo>
                  <a:lnTo>
                    <a:pt x="544" y="828"/>
                  </a:lnTo>
                  <a:lnTo>
                    <a:pt x="297" y="729"/>
                  </a:lnTo>
                  <a:cubicBezTo>
                    <a:pt x="260" y="643"/>
                    <a:pt x="223" y="556"/>
                    <a:pt x="186" y="482"/>
                  </a:cubicBezTo>
                  <a:cubicBezTo>
                    <a:pt x="186" y="470"/>
                    <a:pt x="198" y="470"/>
                    <a:pt x="198" y="470"/>
                  </a:cubicBezTo>
                  <a:close/>
                  <a:moveTo>
                    <a:pt x="421" y="1"/>
                  </a:moveTo>
                  <a:lnTo>
                    <a:pt x="396" y="75"/>
                  </a:lnTo>
                  <a:cubicBezTo>
                    <a:pt x="379" y="87"/>
                    <a:pt x="364" y="91"/>
                    <a:pt x="350" y="91"/>
                  </a:cubicBezTo>
                  <a:cubicBezTo>
                    <a:pt x="320" y="91"/>
                    <a:pt x="293" y="75"/>
                    <a:pt x="260" y="75"/>
                  </a:cubicBezTo>
                  <a:cubicBezTo>
                    <a:pt x="248" y="75"/>
                    <a:pt x="223" y="87"/>
                    <a:pt x="223" y="99"/>
                  </a:cubicBezTo>
                  <a:cubicBezTo>
                    <a:pt x="211" y="161"/>
                    <a:pt x="161" y="173"/>
                    <a:pt x="112" y="198"/>
                  </a:cubicBezTo>
                  <a:cubicBezTo>
                    <a:pt x="75" y="272"/>
                    <a:pt x="50" y="359"/>
                    <a:pt x="1" y="507"/>
                  </a:cubicBezTo>
                  <a:lnTo>
                    <a:pt x="1" y="593"/>
                  </a:lnTo>
                  <a:lnTo>
                    <a:pt x="124" y="865"/>
                  </a:lnTo>
                  <a:cubicBezTo>
                    <a:pt x="137" y="877"/>
                    <a:pt x="161" y="877"/>
                    <a:pt x="186" y="902"/>
                  </a:cubicBezTo>
                  <a:cubicBezTo>
                    <a:pt x="198" y="902"/>
                    <a:pt x="198" y="926"/>
                    <a:pt x="211" y="951"/>
                  </a:cubicBezTo>
                  <a:lnTo>
                    <a:pt x="458" y="1038"/>
                  </a:lnTo>
                  <a:lnTo>
                    <a:pt x="507" y="1025"/>
                  </a:lnTo>
                  <a:lnTo>
                    <a:pt x="581" y="1050"/>
                  </a:lnTo>
                  <a:lnTo>
                    <a:pt x="717" y="988"/>
                  </a:lnTo>
                  <a:lnTo>
                    <a:pt x="791" y="1025"/>
                  </a:lnTo>
                  <a:lnTo>
                    <a:pt x="877" y="988"/>
                  </a:lnTo>
                  <a:cubicBezTo>
                    <a:pt x="927" y="877"/>
                    <a:pt x="1062" y="815"/>
                    <a:pt x="1087" y="692"/>
                  </a:cubicBezTo>
                  <a:cubicBezTo>
                    <a:pt x="1075" y="667"/>
                    <a:pt x="1062" y="643"/>
                    <a:pt x="1050" y="605"/>
                  </a:cubicBezTo>
                  <a:cubicBezTo>
                    <a:pt x="1050" y="544"/>
                    <a:pt x="1075" y="470"/>
                    <a:pt x="1075" y="383"/>
                  </a:cubicBezTo>
                  <a:lnTo>
                    <a:pt x="1025" y="272"/>
                  </a:lnTo>
                  <a:lnTo>
                    <a:pt x="902" y="161"/>
                  </a:lnTo>
                  <a:cubicBezTo>
                    <a:pt x="828" y="124"/>
                    <a:pt x="741" y="87"/>
                    <a:pt x="667" y="62"/>
                  </a:cubicBezTo>
                  <a:cubicBezTo>
                    <a:pt x="593" y="25"/>
                    <a:pt x="495" y="62"/>
                    <a:pt x="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" name="CuadroTexto 72">
            <a:extLst>
              <a:ext uri="{FF2B5EF4-FFF2-40B4-BE49-F238E27FC236}">
                <a16:creationId xmlns:a16="http://schemas.microsoft.com/office/drawing/2014/main" id="{8B862598-60D8-4754-8CB6-55A2589FD667}"/>
              </a:ext>
            </a:extLst>
          </p:cNvPr>
          <p:cNvSpPr txBox="1"/>
          <p:nvPr/>
        </p:nvSpPr>
        <p:spPr>
          <a:xfrm>
            <a:off x="875436" y="805874"/>
            <a:ext cx="71141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400" b="1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Identificar qué servicios y/o programas de apoyo no conoce </a:t>
            </a:r>
            <a:r>
              <a:rPr lang="es-MX" b="1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 tutorados (as) y dar clic en el título de interés.</a:t>
            </a:r>
            <a:endParaRPr lang="es-MX" sz="1600" b="1" dirty="0">
              <a:effectLst/>
              <a:latin typeface="Candara" panose="020E0502030303020204" pitchFamily="34" charset="0"/>
              <a:ea typeface="Times New Roman" panose="02020603050405020304" pitchFamily="18" charset="0"/>
            </a:endParaRPr>
          </a:p>
        </p:txBody>
      </p:sp>
      <p:grpSp>
        <p:nvGrpSpPr>
          <p:cNvPr id="74" name="Google Shape;2194;p73">
            <a:extLst>
              <a:ext uri="{FF2B5EF4-FFF2-40B4-BE49-F238E27FC236}">
                <a16:creationId xmlns:a16="http://schemas.microsoft.com/office/drawing/2014/main" id="{9F1219EC-EDC4-4E4E-ADA4-EF3993DF07E1}"/>
              </a:ext>
            </a:extLst>
          </p:cNvPr>
          <p:cNvGrpSpPr/>
          <p:nvPr/>
        </p:nvGrpSpPr>
        <p:grpSpPr>
          <a:xfrm rot="1123222">
            <a:off x="5064900" y="3445349"/>
            <a:ext cx="1087793" cy="744357"/>
            <a:chOff x="4345425" y="2175475"/>
            <a:chExt cx="800750" cy="176025"/>
          </a:xfrm>
        </p:grpSpPr>
        <p:sp>
          <p:nvSpPr>
            <p:cNvPr id="75" name="Google Shape;2195;p73">
              <a:extLst>
                <a:ext uri="{FF2B5EF4-FFF2-40B4-BE49-F238E27FC236}">
                  <a16:creationId xmlns:a16="http://schemas.microsoft.com/office/drawing/2014/main" id="{BC1FB4DC-0118-4ACD-8DBE-DADA57D6FCB6}"/>
                </a:ext>
              </a:extLst>
            </p:cNvPr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196;p73">
              <a:extLst>
                <a:ext uri="{FF2B5EF4-FFF2-40B4-BE49-F238E27FC236}">
                  <a16:creationId xmlns:a16="http://schemas.microsoft.com/office/drawing/2014/main" id="{E9809E83-8F7E-445E-BAD6-E3B0F09D5253}"/>
                </a:ext>
              </a:extLst>
            </p:cNvPr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2216;p73">
            <a:extLst>
              <a:ext uri="{FF2B5EF4-FFF2-40B4-BE49-F238E27FC236}">
                <a16:creationId xmlns:a16="http://schemas.microsoft.com/office/drawing/2014/main" id="{F2B61E01-4E85-4B60-B130-4F5509F413FE}"/>
              </a:ext>
            </a:extLst>
          </p:cNvPr>
          <p:cNvSpPr txBox="1">
            <a:spLocks/>
          </p:cNvSpPr>
          <p:nvPr/>
        </p:nvSpPr>
        <p:spPr>
          <a:xfrm>
            <a:off x="4482496" y="3612880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tim"/>
              <a:buNone/>
              <a:defRPr sz="2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ermanent Marker"/>
              <a:buNone/>
              <a:defRPr sz="2000" b="1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ermanent Marker"/>
              <a:buNone/>
              <a:defRPr sz="2000" b="1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ermanent Marker"/>
              <a:buNone/>
              <a:defRPr sz="2000" b="1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ermanent Marker"/>
              <a:buNone/>
              <a:defRPr sz="2000" b="1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ermanent Marker"/>
              <a:buNone/>
              <a:defRPr sz="2000" b="1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ermanent Marker"/>
              <a:buNone/>
              <a:defRPr sz="2000" b="1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ermanent Marker"/>
              <a:buNone/>
              <a:defRPr sz="2000" b="1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ermanent Marker"/>
              <a:buNone/>
              <a:defRPr sz="2000" b="1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rPr lang="es-MX" dirty="0">
                <a:hlinkClick r:id="rId8" action="ppaction://hlinksldjump"/>
              </a:rPr>
              <a:t>Becas</a:t>
            </a:r>
            <a:endParaRPr lang="es-MX" dirty="0"/>
          </a:p>
        </p:txBody>
      </p:sp>
      <p:sp>
        <p:nvSpPr>
          <p:cNvPr id="78" name="Google Shape;2212;p73">
            <a:extLst>
              <a:ext uri="{FF2B5EF4-FFF2-40B4-BE49-F238E27FC236}">
                <a16:creationId xmlns:a16="http://schemas.microsoft.com/office/drawing/2014/main" id="{414059C8-BFE4-4F54-818C-0312369C1846}"/>
              </a:ext>
            </a:extLst>
          </p:cNvPr>
          <p:cNvSpPr txBox="1">
            <a:spLocks/>
          </p:cNvSpPr>
          <p:nvPr/>
        </p:nvSpPr>
        <p:spPr>
          <a:xfrm>
            <a:off x="4970921" y="4146758"/>
            <a:ext cx="1850594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uli"/>
              <a:buNone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indent="0">
              <a:buClr>
                <a:schemeClr val="dk2"/>
              </a:buClr>
              <a:buSzPts val="1100"/>
              <a:buFont typeface="Arial"/>
              <a:buNone/>
            </a:pPr>
            <a:r>
              <a:rPr lang="pt-BR" sz="1300" dirty="0" err="1">
                <a:latin typeface="Candara" panose="020E0502030303020204" pitchFamily="34" charset="0"/>
              </a:rPr>
              <a:t>Apoyos</a:t>
            </a:r>
            <a:r>
              <a:rPr lang="pt-BR" sz="1300" dirty="0">
                <a:latin typeface="Candara" panose="020E0502030303020204" pitchFamily="34" charset="0"/>
              </a:rPr>
              <a:t> económicos para sus estúdios.</a:t>
            </a:r>
          </a:p>
        </p:txBody>
      </p:sp>
      <p:grpSp>
        <p:nvGrpSpPr>
          <p:cNvPr id="79" name="Google Shape;2203;p73">
            <a:extLst>
              <a:ext uri="{FF2B5EF4-FFF2-40B4-BE49-F238E27FC236}">
                <a16:creationId xmlns:a16="http://schemas.microsoft.com/office/drawing/2014/main" id="{84CB455E-AEAD-4B92-BF03-E4678AC0CA4C}"/>
              </a:ext>
            </a:extLst>
          </p:cNvPr>
          <p:cNvGrpSpPr/>
          <p:nvPr/>
        </p:nvGrpSpPr>
        <p:grpSpPr>
          <a:xfrm rot="1123222">
            <a:off x="6819879" y="3282003"/>
            <a:ext cx="1511829" cy="878071"/>
            <a:chOff x="4345425" y="2175475"/>
            <a:chExt cx="800750" cy="176025"/>
          </a:xfrm>
        </p:grpSpPr>
        <p:sp>
          <p:nvSpPr>
            <p:cNvPr id="80" name="Google Shape;2204;p73">
              <a:extLst>
                <a:ext uri="{FF2B5EF4-FFF2-40B4-BE49-F238E27FC236}">
                  <a16:creationId xmlns:a16="http://schemas.microsoft.com/office/drawing/2014/main" id="{840A0DBA-D1A8-4C84-B2E4-490DE939B873}"/>
                </a:ext>
              </a:extLst>
            </p:cNvPr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205;p73">
              <a:extLst>
                <a:ext uri="{FF2B5EF4-FFF2-40B4-BE49-F238E27FC236}">
                  <a16:creationId xmlns:a16="http://schemas.microsoft.com/office/drawing/2014/main" id="{C59A403A-3784-4897-9B8F-09258257FE71}"/>
                </a:ext>
              </a:extLst>
            </p:cNvPr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" name="Google Shape;2213;p73">
            <a:extLst>
              <a:ext uri="{FF2B5EF4-FFF2-40B4-BE49-F238E27FC236}">
                <a16:creationId xmlns:a16="http://schemas.microsoft.com/office/drawing/2014/main" id="{CC1F91C5-BE3A-460C-8004-AA4ED773D8C2}"/>
              </a:ext>
            </a:extLst>
          </p:cNvPr>
          <p:cNvSpPr txBox="1">
            <a:spLocks/>
          </p:cNvSpPr>
          <p:nvPr/>
        </p:nvSpPr>
        <p:spPr>
          <a:xfrm>
            <a:off x="6514075" y="3533488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tim"/>
              <a:buNone/>
              <a:defRPr sz="2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ermanent Marker"/>
              <a:buNone/>
              <a:defRPr sz="2000" b="1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ermanent Marker"/>
              <a:buNone/>
              <a:defRPr sz="2000" b="1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ermanent Marker"/>
              <a:buNone/>
              <a:defRPr sz="2000" b="1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ermanent Marker"/>
              <a:buNone/>
              <a:defRPr sz="2000" b="1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ermanent Marker"/>
              <a:buNone/>
              <a:defRPr sz="2000" b="1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ermanent Marker"/>
              <a:buNone/>
              <a:defRPr sz="2000" b="1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ermanent Marker"/>
              <a:buNone/>
              <a:defRPr sz="2000" b="1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ermanent Marker"/>
              <a:buNone/>
              <a:defRPr sz="2000" b="1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rPr lang="es-MX" dirty="0">
                <a:hlinkClick r:id="rId9" action="ppaction://hlinksldjump"/>
              </a:rPr>
              <a:t>Servicio social</a:t>
            </a:r>
            <a:endParaRPr lang="es-MX" dirty="0"/>
          </a:p>
        </p:txBody>
      </p:sp>
      <p:sp>
        <p:nvSpPr>
          <p:cNvPr id="83" name="Google Shape;2210;p73">
            <a:extLst>
              <a:ext uri="{FF2B5EF4-FFF2-40B4-BE49-F238E27FC236}">
                <a16:creationId xmlns:a16="http://schemas.microsoft.com/office/drawing/2014/main" id="{73EFD60F-B78C-431B-A30F-681AAFCB778F}"/>
              </a:ext>
            </a:extLst>
          </p:cNvPr>
          <p:cNvSpPr txBox="1">
            <a:spLocks/>
          </p:cNvSpPr>
          <p:nvPr/>
        </p:nvSpPr>
        <p:spPr>
          <a:xfrm>
            <a:off x="6718961" y="3929230"/>
            <a:ext cx="1977244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uli"/>
              <a:buNone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indent="0">
              <a:buClr>
                <a:schemeClr val="dk2"/>
              </a:buClr>
              <a:buSzPts val="1100"/>
              <a:buFont typeface="Arial"/>
              <a:buNone/>
            </a:pPr>
            <a:r>
              <a:rPr lang="es-MX" sz="1300" dirty="0">
                <a:latin typeface="Candara" panose="020E0502030303020204" pitchFamily="34" charset="0"/>
              </a:rPr>
              <a:t>Cumplir con 500 horas  (</a:t>
            </a:r>
            <a:r>
              <a:rPr lang="es-MX" sz="1300" dirty="0" err="1">
                <a:latin typeface="Candara" panose="020E0502030303020204" pitchFamily="34" charset="0"/>
              </a:rPr>
              <a:t>Lic</a:t>
            </a:r>
            <a:r>
              <a:rPr lang="es-MX" sz="1300" dirty="0">
                <a:latin typeface="Candara" panose="020E0502030303020204" pitchFamily="34" charset="0"/>
              </a:rPr>
              <a:t>) y 250 </a:t>
            </a:r>
            <a:r>
              <a:rPr lang="es-MX" sz="1300" dirty="0" err="1">
                <a:latin typeface="Candara" panose="020E0502030303020204" pitchFamily="34" charset="0"/>
              </a:rPr>
              <a:t>hrs</a:t>
            </a:r>
            <a:r>
              <a:rPr lang="es-MX" sz="1300" dirty="0">
                <a:latin typeface="Candara" panose="020E0502030303020204" pitchFamily="34" charset="0"/>
              </a:rPr>
              <a:t> (PA)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2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2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2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2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2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2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2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2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2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2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/>
                                        <p:tgtEl>
                                          <p:spTgt spid="2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2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/>
                                        <p:tgtEl>
                                          <p:spTgt spid="2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/>
                                        <p:tgtEl>
                                          <p:spTgt spid="2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/>
                                        <p:tgtEl>
                                          <p:spTgt spid="2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7" name="Google Shape;1697;p63"/>
          <p:cNvSpPr txBox="1">
            <a:spLocks noGrp="1"/>
          </p:cNvSpPr>
          <p:nvPr>
            <p:ph type="title"/>
          </p:nvPr>
        </p:nvSpPr>
        <p:spPr>
          <a:xfrm>
            <a:off x="2328519" y="0"/>
            <a:ext cx="6251956" cy="75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3200" dirty="0"/>
              <a:t>Seguro Facultativo</a:t>
            </a:r>
            <a:endParaRPr sz="3200" dirty="0"/>
          </a:p>
        </p:txBody>
      </p:sp>
      <p:pic>
        <p:nvPicPr>
          <p:cNvPr id="33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909" y="-105834"/>
            <a:ext cx="2509284" cy="5350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2477376" y="485238"/>
            <a:ext cx="6194824" cy="3089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050" b="1" dirty="0">
                <a:solidFill>
                  <a:srgbClr val="006DB6"/>
                </a:solidFill>
                <a:latin typeface="Candara" panose="020E0502030303020204" pitchFamily="34" charset="0"/>
              </a:rPr>
              <a:t>​​​​​​​​​​​​​​​​​​​​​​​​</a:t>
            </a:r>
            <a:r>
              <a:rPr lang="es-MX" b="1" dirty="0">
                <a:solidFill>
                  <a:srgbClr val="006DB6"/>
                </a:solidFill>
                <a:latin typeface="Candara" panose="020E0502030303020204" pitchFamily="34" charset="0"/>
              </a:rPr>
              <a:t>PASOS A SEGUIR:   </a:t>
            </a:r>
          </a:p>
          <a:p>
            <a:pPr>
              <a:lnSpc>
                <a:spcPct val="150000"/>
              </a:lnSpc>
            </a:pPr>
            <a:r>
              <a:rPr lang="es-MX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Paso 1. </a:t>
            </a:r>
            <a:r>
              <a:rPr lang="es-MX" b="1" dirty="0">
                <a:solidFill>
                  <a:schemeClr val="bg2"/>
                </a:solidFill>
                <a:latin typeface="Candara" panose="020E0502030303020204" pitchFamily="34" charset="0"/>
              </a:rPr>
              <a:t>Ingresar a la página</a:t>
            </a:r>
            <a:r>
              <a:rPr lang="es-MX" b="1" dirty="0">
                <a:solidFill>
                  <a:srgbClr val="444444"/>
                </a:solidFill>
                <a:latin typeface="Candara" panose="020E0502030303020204" pitchFamily="34" charset="0"/>
              </a:rPr>
              <a:t> </a:t>
            </a:r>
            <a:r>
              <a:rPr lang="es-MX" sz="1600" b="1" dirty="0">
                <a:solidFill>
                  <a:srgbClr val="444444"/>
                </a:solidFill>
                <a:latin typeface="Candara" panose="020E0502030303020204" pitchFamily="34" charset="0"/>
              </a:rPr>
              <a:t> </a:t>
            </a:r>
            <a:r>
              <a:rPr lang="es-MX" sz="1050" b="1" dirty="0">
                <a:solidFill>
                  <a:srgbClr val="0072C6"/>
                </a:solidFill>
                <a:latin typeface="Candara" panose="020E0502030303020204" pitchFamily="34" charset="0"/>
                <a:hlinkClick r:id="rId4"/>
              </a:rPr>
              <a:t>www.its​on.mx/</a:t>
            </a:r>
            <a:r>
              <a:rPr lang="es-MX" sz="1050" b="1" dirty="0" err="1">
                <a:solidFill>
                  <a:srgbClr val="0072C6"/>
                </a:solidFill>
                <a:latin typeface="Candara" panose="020E0502030303020204" pitchFamily="34" charset="0"/>
                <a:hlinkClick r:id="rId4"/>
              </a:rPr>
              <a:t>cia</a:t>
            </a:r>
            <a:r>
              <a:rPr lang="es-MX" sz="2000" b="1" dirty="0">
                <a:solidFill>
                  <a:srgbClr val="444444"/>
                </a:solidFill>
                <a:latin typeface="Candara" panose="020E0502030303020204" pitchFamily="34" charset="0"/>
              </a:rPr>
              <a:t>  </a:t>
            </a:r>
            <a:br>
              <a:rPr lang="es-MX" b="1" dirty="0">
                <a:latin typeface="Candara" panose="020E0502030303020204" pitchFamily="34" charset="0"/>
              </a:rPr>
            </a:br>
            <a:r>
              <a:rPr lang="es-MX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Paso 2</a:t>
            </a:r>
            <a:r>
              <a:rPr lang="es-MX" b="1" dirty="0">
                <a:solidFill>
                  <a:schemeClr val="bg2"/>
                </a:solidFill>
                <a:latin typeface="Candara" panose="020E0502030303020204" pitchFamily="34" charset="0"/>
              </a:rPr>
              <a:t>. Seguir la ruta: Autoservicio &gt; Centro del Alumnado y posteriormente buscar la sección que indique MIS SERVICIOS, dar clic en Seguro Facultativo IMSS. </a:t>
            </a:r>
            <a:br>
              <a:rPr lang="es-MX" b="1" dirty="0">
                <a:solidFill>
                  <a:schemeClr val="bg2"/>
                </a:solidFill>
                <a:latin typeface="Candara" panose="020E0502030303020204" pitchFamily="34" charset="0"/>
              </a:rPr>
            </a:br>
            <a:r>
              <a:rPr lang="es-MX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Paso 3. </a:t>
            </a:r>
            <a:r>
              <a:rPr lang="es-MX" b="1" dirty="0">
                <a:solidFill>
                  <a:schemeClr val="bg2"/>
                </a:solidFill>
                <a:latin typeface="Candara" panose="020E0502030303020204" pitchFamily="34" charset="0"/>
              </a:rPr>
              <a:t>Llenar la solicitud del trámite.</a:t>
            </a:r>
            <a:br>
              <a:rPr lang="es-MX" b="1" dirty="0">
                <a:solidFill>
                  <a:schemeClr val="bg2"/>
                </a:solidFill>
                <a:latin typeface="Candara" panose="020E0502030303020204" pitchFamily="34" charset="0"/>
              </a:rPr>
            </a:br>
            <a:r>
              <a:rPr lang="es-MX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Paso 4. </a:t>
            </a:r>
            <a:r>
              <a:rPr lang="es-MX" b="1" dirty="0">
                <a:solidFill>
                  <a:schemeClr val="bg2"/>
                </a:solidFill>
                <a:latin typeface="Candara" panose="020E0502030303020204" pitchFamily="34" charset="0"/>
              </a:rPr>
              <a:t>Guardar comprobante.​​</a:t>
            </a:r>
            <a:br>
              <a:rPr lang="es-MX" b="1" dirty="0">
                <a:solidFill>
                  <a:schemeClr val="bg2"/>
                </a:solidFill>
                <a:latin typeface="Candara" panose="020E0502030303020204" pitchFamily="34" charset="0"/>
              </a:rPr>
            </a:br>
            <a:r>
              <a:rPr lang="es-MX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Paso 5.</a:t>
            </a:r>
            <a:r>
              <a:rPr lang="es-MX" b="1" dirty="0">
                <a:solidFill>
                  <a:schemeClr val="bg2"/>
                </a:solidFill>
                <a:latin typeface="Candara" panose="020E0502030303020204" pitchFamily="34" charset="0"/>
              </a:rPr>
              <a:t> Una vez transcurrido el tiempo de espera del proceso (2-5 días hábiles), darse de alta en una UMF en ​​IMSS digital: </a:t>
            </a:r>
            <a:r>
              <a:rPr lang="es-MX" b="1" dirty="0">
                <a:solidFill>
                  <a:schemeClr val="bg2"/>
                </a:solidFill>
                <a:latin typeface="Candara" panose="020E0502030303020204" pitchFamily="34" charset="0"/>
                <a:hlinkClick r:id="rId5"/>
              </a:rPr>
              <a:t>Alta UMF IMSS</a:t>
            </a:r>
            <a:endParaRPr lang="es-MX" b="1" dirty="0">
              <a:solidFill>
                <a:schemeClr val="bg2"/>
              </a:solidFill>
              <a:latin typeface="Candara" panose="020E0502030303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472430" y="3378338"/>
            <a:ext cx="61997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>
                <a:solidFill>
                  <a:schemeClr val="bg2"/>
                </a:solidFill>
                <a:latin typeface="Candara" panose="020E0502030303020204" pitchFamily="34" charset="0"/>
              </a:rPr>
              <a:t>Para una mejor orientación descarga la guía de registro de solicitudes del seguro para alumnos:​ </a:t>
            </a:r>
            <a:r>
              <a:rPr lang="es-MX" b="1" dirty="0">
                <a:solidFill>
                  <a:srgbClr val="0072C6"/>
                </a:solidFill>
                <a:latin typeface="Candara" panose="020E0502030303020204" pitchFamily="34" charset="0"/>
                <a:hlinkClick r:id="rId6"/>
              </a:rPr>
              <a:t>Guía para afiliación al seguro facultativo IMSS.pdf</a:t>
            </a:r>
            <a:endParaRPr lang="es-MX" b="1" dirty="0">
              <a:solidFill>
                <a:srgbClr val="444444"/>
              </a:solidFill>
              <a:latin typeface="Candara" panose="020E0502030303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100200" y="4189393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b="1" dirty="0">
                <a:solidFill>
                  <a:srgbClr val="006DB6"/>
                </a:solidFill>
                <a:latin typeface="Candara" panose="020E0502030303020204" pitchFamily="34" charset="0"/>
              </a:rPr>
              <a:t>Mayores Informes: </a:t>
            </a:r>
            <a:r>
              <a:rPr lang="es-MX" b="1" dirty="0">
                <a:solidFill>
                  <a:schemeClr val="bg2"/>
                </a:solidFill>
                <a:latin typeface="Candara" panose="020E0502030303020204" pitchFamily="34" charset="0"/>
              </a:rPr>
              <a:t>Departamento de Registro Escolar </a:t>
            </a:r>
            <a:br>
              <a:rPr lang="es-MX" b="1" dirty="0">
                <a:solidFill>
                  <a:schemeClr val="bg2"/>
                </a:solidFill>
                <a:latin typeface="Candara" panose="020E0502030303020204" pitchFamily="34" charset="0"/>
              </a:rPr>
            </a:br>
            <a:r>
              <a:rPr lang="es-MX" b="1" dirty="0">
                <a:solidFill>
                  <a:srgbClr val="333333"/>
                </a:solidFill>
                <a:latin typeface="Candara" panose="020E0502030303020204" pitchFamily="34" charset="0"/>
              </a:rPr>
              <a:t>​</a:t>
            </a:r>
            <a:r>
              <a:rPr lang="es-MX" b="1" dirty="0">
                <a:solidFill>
                  <a:schemeClr val="bg2"/>
                </a:solidFill>
                <a:latin typeface="Candara" panose="020E0502030303020204" pitchFamily="34" charset="0"/>
              </a:rPr>
              <a:t>Dudas: </a:t>
            </a:r>
            <a:r>
              <a:rPr lang="es-MX" b="1" dirty="0">
                <a:solidFill>
                  <a:srgbClr val="0066CC"/>
                </a:solidFill>
                <a:latin typeface="Candara" panose="020E0502030303020204" pitchFamily="34" charset="0"/>
                <a:hlinkClick r:id="rId7"/>
              </a:rPr>
              <a:t>https://apps9.itson.edu.mx/MesaAyudaITSON​​</a:t>
            </a:r>
            <a:r>
              <a:rPr lang="es-MX" b="1" dirty="0">
                <a:solidFill>
                  <a:srgbClr val="333333"/>
                </a:solidFill>
                <a:latin typeface="Candara" panose="020E0502030303020204" pitchFamily="34" charset="0"/>
              </a:rPr>
              <a:t>  ​</a:t>
            </a:r>
          </a:p>
          <a:p>
            <a:r>
              <a:rPr lang="es-MX" b="1" dirty="0">
                <a:solidFill>
                  <a:schemeClr val="bg2"/>
                </a:solidFill>
                <a:latin typeface="Candara" panose="020E0502030303020204" pitchFamily="34" charset="0"/>
              </a:rPr>
              <a:t>WhatsApp1 6441-98-24-97</a:t>
            </a:r>
          </a:p>
          <a:p>
            <a:r>
              <a:rPr lang="es-MX" b="1" dirty="0">
                <a:solidFill>
                  <a:schemeClr val="bg2"/>
                </a:solidFill>
                <a:latin typeface="Candara" panose="020E0502030303020204" pitchFamily="34" charset="0"/>
              </a:rPr>
              <a:t>WhatsApp2 ​6441-61-78-36​​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oro virtual: “El deporte dentro y fuera de la cancha”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" t="20920" r="1279" b="22809"/>
          <a:stretch/>
        </p:blipFill>
        <p:spPr bwMode="auto">
          <a:xfrm>
            <a:off x="969797" y="589805"/>
            <a:ext cx="3280895" cy="109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35" name="Google Shape;1935;p68"/>
          <p:cNvSpPr txBox="1">
            <a:spLocks noGrp="1"/>
          </p:cNvSpPr>
          <p:nvPr>
            <p:ph type="title"/>
          </p:nvPr>
        </p:nvSpPr>
        <p:spPr>
          <a:xfrm>
            <a:off x="4362325" y="140984"/>
            <a:ext cx="3852000" cy="103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dirty="0"/>
              <a:t>Vida Saludable</a:t>
            </a:r>
            <a:endParaRPr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936" name="Google Shape;1936;p68"/>
          <p:cNvGrpSpPr/>
          <p:nvPr/>
        </p:nvGrpSpPr>
        <p:grpSpPr>
          <a:xfrm>
            <a:off x="557401" y="215945"/>
            <a:ext cx="580423" cy="681083"/>
            <a:chOff x="645175" y="3632150"/>
            <a:chExt cx="394550" cy="462975"/>
          </a:xfrm>
        </p:grpSpPr>
        <p:sp>
          <p:nvSpPr>
            <p:cNvPr id="1937" name="Google Shape;1937;p68"/>
            <p:cNvSpPr/>
            <p:nvPr/>
          </p:nvSpPr>
          <p:spPr>
            <a:xfrm>
              <a:off x="699725" y="3704850"/>
              <a:ext cx="320175" cy="366225"/>
            </a:xfrm>
            <a:custGeom>
              <a:avLst/>
              <a:gdLst/>
              <a:ahLst/>
              <a:cxnLst/>
              <a:rect l="l" t="t" r="r" b="b"/>
              <a:pathLst>
                <a:path w="12807" h="14649" extrusionOk="0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68"/>
            <p:cNvSpPr/>
            <p:nvPr/>
          </p:nvSpPr>
          <p:spPr>
            <a:xfrm>
              <a:off x="645175" y="3632150"/>
              <a:ext cx="394550" cy="462975"/>
            </a:xfrm>
            <a:custGeom>
              <a:avLst/>
              <a:gdLst/>
              <a:ahLst/>
              <a:cxnLst/>
              <a:rect l="l" t="t" r="r" b="b"/>
              <a:pathLst>
                <a:path w="15782" h="18519" extrusionOk="0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9" name="Google Shape;1939;p68"/>
          <p:cNvGrpSpPr/>
          <p:nvPr/>
        </p:nvGrpSpPr>
        <p:grpSpPr>
          <a:xfrm rot="1729629" flipH="1">
            <a:off x="4355405" y="968825"/>
            <a:ext cx="641339" cy="702327"/>
            <a:chOff x="645175" y="3632150"/>
            <a:chExt cx="394550" cy="462975"/>
          </a:xfrm>
        </p:grpSpPr>
        <p:sp>
          <p:nvSpPr>
            <p:cNvPr id="1940" name="Google Shape;1940;p68"/>
            <p:cNvSpPr/>
            <p:nvPr/>
          </p:nvSpPr>
          <p:spPr>
            <a:xfrm>
              <a:off x="699725" y="3704850"/>
              <a:ext cx="320175" cy="366225"/>
            </a:xfrm>
            <a:custGeom>
              <a:avLst/>
              <a:gdLst/>
              <a:ahLst/>
              <a:cxnLst/>
              <a:rect l="l" t="t" r="r" b="b"/>
              <a:pathLst>
                <a:path w="12807" h="14649" extrusionOk="0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68"/>
            <p:cNvSpPr/>
            <p:nvPr/>
          </p:nvSpPr>
          <p:spPr>
            <a:xfrm>
              <a:off x="645175" y="3632150"/>
              <a:ext cx="394550" cy="462975"/>
            </a:xfrm>
            <a:custGeom>
              <a:avLst/>
              <a:gdLst/>
              <a:ahLst/>
              <a:cxnLst/>
              <a:rect l="l" t="t" r="r" b="b"/>
              <a:pathLst>
                <a:path w="15782" h="18519" extrusionOk="0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2" name="Google Shape;1942;p68"/>
          <p:cNvGrpSpPr/>
          <p:nvPr/>
        </p:nvGrpSpPr>
        <p:grpSpPr>
          <a:xfrm rot="10800000">
            <a:off x="4082664" y="165804"/>
            <a:ext cx="806657" cy="421744"/>
            <a:chOff x="1822875" y="1377000"/>
            <a:chExt cx="548075" cy="286550"/>
          </a:xfrm>
        </p:grpSpPr>
        <p:sp>
          <p:nvSpPr>
            <p:cNvPr id="1943" name="Google Shape;1943;p68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68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68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68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68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68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68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68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68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55" name="Google Shape;1955;p68"/>
          <p:cNvGrpSpPr/>
          <p:nvPr/>
        </p:nvGrpSpPr>
        <p:grpSpPr>
          <a:xfrm>
            <a:off x="4843254" y="529867"/>
            <a:ext cx="3807706" cy="257756"/>
            <a:chOff x="4345425" y="2175475"/>
            <a:chExt cx="800750" cy="176025"/>
          </a:xfrm>
        </p:grpSpPr>
        <p:sp>
          <p:nvSpPr>
            <p:cNvPr id="1956" name="Google Shape;1956;p68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68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Rectángulo 1"/>
          <p:cNvSpPr>
            <a:spLocks noChangeArrowheads="1"/>
          </p:cNvSpPr>
          <p:nvPr/>
        </p:nvSpPr>
        <p:spPr bwMode="auto">
          <a:xfrm>
            <a:off x="557401" y="1824245"/>
            <a:ext cx="8278285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MX" altLang="es-MX" sz="1600" b="1" dirty="0">
                <a:solidFill>
                  <a:schemeClr val="bg2"/>
                </a:solidFill>
                <a:latin typeface="Candara" panose="020E0502030303020204" pitchFamily="34" charset="0"/>
              </a:rPr>
              <a:t>El </a:t>
            </a:r>
            <a:r>
              <a:rPr lang="es-MX" altLang="es-MX" sz="16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PROGRAMA DE VIDA SALUDABLE </a:t>
            </a:r>
            <a:r>
              <a:rPr lang="es-MX" altLang="es-MX" sz="1600" b="1" dirty="0">
                <a:solidFill>
                  <a:schemeClr val="bg2"/>
                </a:solidFill>
                <a:latin typeface="Candara" panose="020E0502030303020204" pitchFamily="34" charset="0"/>
              </a:rPr>
              <a:t>es un requisito de titulación para los alumnos del Plan de estudios 2023.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s-MX" altLang="es-MX" sz="1600" b="1" dirty="0">
              <a:solidFill>
                <a:schemeClr val="tx1">
                  <a:lumMod val="75000"/>
                </a:schemeClr>
              </a:solidFill>
              <a:latin typeface="Candara" panose="020E0502030303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s-MX" altLang="es-MX" sz="16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Objetivo: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s-MX" altLang="es-MX" sz="1600" b="1" dirty="0">
                <a:solidFill>
                  <a:schemeClr val="bg2"/>
                </a:solidFill>
                <a:latin typeface="Candara" panose="020E0502030303020204" pitchFamily="34" charset="0"/>
              </a:rPr>
              <a:t>El propósito del Programa de Vida Saludable, es el de </a:t>
            </a:r>
            <a:r>
              <a:rPr lang="es-MX" altLang="es-MX" sz="16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contribuir en la formación integra</a:t>
            </a:r>
            <a:r>
              <a:rPr lang="es-MX" altLang="es-MX" sz="1600" b="1" dirty="0">
                <a:solidFill>
                  <a:schemeClr val="bg2"/>
                </a:solidFill>
                <a:latin typeface="Candara" panose="020E0502030303020204" pitchFamily="34" charset="0"/>
              </a:rPr>
              <a:t>l del estudiante a través del estímulo con la cultura física, la nutrición y la recreación para que el profesionista ITSON asuma la responsabilidad en el cuidado de su salud y bienestar.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es-MX" altLang="es-MX" sz="1600" b="1" dirty="0">
              <a:solidFill>
                <a:schemeClr val="bg2"/>
              </a:solidFill>
              <a:latin typeface="Candara" panose="020E0502030303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s-MX" altLang="es-MX" sz="16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Requisito de titulación: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s-MX" altLang="es-MX" sz="1600" b="1" dirty="0">
                <a:solidFill>
                  <a:schemeClr val="bg2"/>
                </a:solidFill>
                <a:latin typeface="Candara" panose="020E0502030303020204" pitchFamily="34" charset="0"/>
              </a:rPr>
              <a:t>La acreditación del Programa de Vida Saludable es un requisito de titulación para los estudiantes de Licenciatura y Profesional Asociado de los Programas Educativos.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7" name="Google Shape;1737;p64"/>
          <p:cNvGrpSpPr/>
          <p:nvPr/>
        </p:nvGrpSpPr>
        <p:grpSpPr>
          <a:xfrm rot="-546322">
            <a:off x="126322" y="2990457"/>
            <a:ext cx="2176514" cy="2053780"/>
            <a:chOff x="2505075" y="4180600"/>
            <a:chExt cx="1092750" cy="957900"/>
          </a:xfrm>
        </p:grpSpPr>
        <p:sp>
          <p:nvSpPr>
            <p:cNvPr id="1738" name="Google Shape;1738;p64"/>
            <p:cNvSpPr/>
            <p:nvPr/>
          </p:nvSpPr>
          <p:spPr>
            <a:xfrm>
              <a:off x="2612200" y="4898650"/>
              <a:ext cx="984100" cy="235275"/>
            </a:xfrm>
            <a:custGeom>
              <a:avLst/>
              <a:gdLst/>
              <a:ahLst/>
              <a:cxnLst/>
              <a:rect l="l" t="t" r="r" b="b"/>
              <a:pathLst>
                <a:path w="39364" h="9411" extrusionOk="0">
                  <a:moveTo>
                    <a:pt x="6166" y="0"/>
                  </a:moveTo>
                  <a:cubicBezTo>
                    <a:pt x="6141" y="0"/>
                    <a:pt x="5339" y="652"/>
                    <a:pt x="5339" y="652"/>
                  </a:cubicBezTo>
                  <a:cubicBezTo>
                    <a:pt x="4688" y="2882"/>
                    <a:pt x="2357" y="5965"/>
                    <a:pt x="1" y="6617"/>
                  </a:cubicBezTo>
                  <a:cubicBezTo>
                    <a:pt x="5966" y="7068"/>
                    <a:pt x="13259" y="8321"/>
                    <a:pt x="19224" y="8797"/>
                  </a:cubicBezTo>
                  <a:cubicBezTo>
                    <a:pt x="22532" y="9048"/>
                    <a:pt x="25841" y="9248"/>
                    <a:pt x="29149" y="9349"/>
                  </a:cubicBezTo>
                  <a:cubicBezTo>
                    <a:pt x="29759" y="9367"/>
                    <a:pt x="30670" y="9411"/>
                    <a:pt x="31701" y="9411"/>
                  </a:cubicBezTo>
                  <a:cubicBezTo>
                    <a:pt x="34944" y="9411"/>
                    <a:pt x="39363" y="8971"/>
                    <a:pt x="39249" y="5890"/>
                  </a:cubicBezTo>
                  <a:lnTo>
                    <a:pt x="39224" y="5890"/>
                  </a:lnTo>
                  <a:cubicBezTo>
                    <a:pt x="28021" y="4988"/>
                    <a:pt x="17069" y="2682"/>
                    <a:pt x="61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64"/>
            <p:cNvSpPr/>
            <p:nvPr/>
          </p:nvSpPr>
          <p:spPr>
            <a:xfrm>
              <a:off x="2607825" y="4893625"/>
              <a:ext cx="990000" cy="244875"/>
            </a:xfrm>
            <a:custGeom>
              <a:avLst/>
              <a:gdLst/>
              <a:ahLst/>
              <a:cxnLst/>
              <a:rect l="l" t="t" r="r" b="b"/>
              <a:pathLst>
                <a:path w="39600" h="9795" extrusionOk="0">
                  <a:moveTo>
                    <a:pt x="6379" y="398"/>
                  </a:moveTo>
                  <a:lnTo>
                    <a:pt x="6379" y="398"/>
                  </a:lnTo>
                  <a:cubicBezTo>
                    <a:pt x="9057" y="1067"/>
                    <a:pt x="11759" y="1687"/>
                    <a:pt x="14462" y="2306"/>
                  </a:cubicBezTo>
                  <a:cubicBezTo>
                    <a:pt x="17218" y="2908"/>
                    <a:pt x="19950" y="3509"/>
                    <a:pt x="22707" y="4011"/>
                  </a:cubicBezTo>
                  <a:cubicBezTo>
                    <a:pt x="28194" y="5008"/>
                    <a:pt x="33731" y="5807"/>
                    <a:pt x="39293" y="6235"/>
                  </a:cubicBezTo>
                  <a:lnTo>
                    <a:pt x="39293" y="6235"/>
                  </a:lnTo>
                  <a:cubicBezTo>
                    <a:pt x="39281" y="6246"/>
                    <a:pt x="39274" y="6252"/>
                    <a:pt x="39274" y="6266"/>
                  </a:cubicBezTo>
                  <a:lnTo>
                    <a:pt x="39274" y="6392"/>
                  </a:lnTo>
                  <a:cubicBezTo>
                    <a:pt x="39249" y="6492"/>
                    <a:pt x="39249" y="6592"/>
                    <a:pt x="39224" y="6692"/>
                  </a:cubicBezTo>
                  <a:cubicBezTo>
                    <a:pt x="39199" y="6893"/>
                    <a:pt x="39123" y="7068"/>
                    <a:pt x="39023" y="7269"/>
                  </a:cubicBezTo>
                  <a:cubicBezTo>
                    <a:pt x="38848" y="7620"/>
                    <a:pt x="38572" y="7920"/>
                    <a:pt x="38246" y="8171"/>
                  </a:cubicBezTo>
                  <a:cubicBezTo>
                    <a:pt x="37595" y="8647"/>
                    <a:pt x="36767" y="8898"/>
                    <a:pt x="35965" y="9073"/>
                  </a:cubicBezTo>
                  <a:cubicBezTo>
                    <a:pt x="34654" y="9352"/>
                    <a:pt x="33295" y="9441"/>
                    <a:pt x="31939" y="9441"/>
                  </a:cubicBezTo>
                  <a:cubicBezTo>
                    <a:pt x="31585" y="9441"/>
                    <a:pt x="31231" y="9435"/>
                    <a:pt x="30878" y="9424"/>
                  </a:cubicBezTo>
                  <a:cubicBezTo>
                    <a:pt x="29173" y="9374"/>
                    <a:pt x="27469" y="9324"/>
                    <a:pt x="25740" y="9224"/>
                  </a:cubicBezTo>
                  <a:lnTo>
                    <a:pt x="20627" y="8948"/>
                  </a:lnTo>
                  <a:cubicBezTo>
                    <a:pt x="18898" y="8873"/>
                    <a:pt x="17218" y="8697"/>
                    <a:pt x="15514" y="8497"/>
                  </a:cubicBezTo>
                  <a:cubicBezTo>
                    <a:pt x="13810" y="8296"/>
                    <a:pt x="12106" y="8071"/>
                    <a:pt x="10401" y="7845"/>
                  </a:cubicBezTo>
                  <a:cubicBezTo>
                    <a:pt x="7272" y="7405"/>
                    <a:pt x="4121" y="6986"/>
                    <a:pt x="969" y="6707"/>
                  </a:cubicBezTo>
                  <a:lnTo>
                    <a:pt x="969" y="6707"/>
                  </a:lnTo>
                  <a:cubicBezTo>
                    <a:pt x="1378" y="6510"/>
                    <a:pt x="1757" y="6260"/>
                    <a:pt x="2106" y="5991"/>
                  </a:cubicBezTo>
                  <a:cubicBezTo>
                    <a:pt x="2657" y="5565"/>
                    <a:pt x="3158" y="5088"/>
                    <a:pt x="3609" y="4537"/>
                  </a:cubicBezTo>
                  <a:cubicBezTo>
                    <a:pt x="4061" y="4011"/>
                    <a:pt x="4487" y="3434"/>
                    <a:pt x="4837" y="2833"/>
                  </a:cubicBezTo>
                  <a:cubicBezTo>
                    <a:pt x="5181" y="2245"/>
                    <a:pt x="5476" y="1633"/>
                    <a:pt x="5676" y="973"/>
                  </a:cubicBezTo>
                  <a:lnTo>
                    <a:pt x="5676" y="973"/>
                  </a:lnTo>
                  <a:lnTo>
                    <a:pt x="6379" y="398"/>
                  </a:lnTo>
                  <a:close/>
                  <a:moveTo>
                    <a:pt x="6366" y="1"/>
                  </a:moveTo>
                  <a:cubicBezTo>
                    <a:pt x="6316" y="1"/>
                    <a:pt x="6266" y="1"/>
                    <a:pt x="6216" y="51"/>
                  </a:cubicBezTo>
                  <a:lnTo>
                    <a:pt x="6191" y="51"/>
                  </a:lnTo>
                  <a:lnTo>
                    <a:pt x="5389" y="727"/>
                  </a:lnTo>
                  <a:cubicBezTo>
                    <a:pt x="5364" y="752"/>
                    <a:pt x="5339" y="778"/>
                    <a:pt x="5339" y="803"/>
                  </a:cubicBezTo>
                  <a:cubicBezTo>
                    <a:pt x="5138" y="1454"/>
                    <a:pt x="4863" y="2081"/>
                    <a:pt x="4512" y="2657"/>
                  </a:cubicBezTo>
                  <a:cubicBezTo>
                    <a:pt x="4186" y="3234"/>
                    <a:pt x="3785" y="3785"/>
                    <a:pt x="3334" y="4311"/>
                  </a:cubicBezTo>
                  <a:cubicBezTo>
                    <a:pt x="2908" y="4838"/>
                    <a:pt x="2431" y="5314"/>
                    <a:pt x="1880" y="5715"/>
                  </a:cubicBezTo>
                  <a:cubicBezTo>
                    <a:pt x="1354" y="6116"/>
                    <a:pt x="777" y="6467"/>
                    <a:pt x="126" y="6642"/>
                  </a:cubicBezTo>
                  <a:cubicBezTo>
                    <a:pt x="76" y="6667"/>
                    <a:pt x="25" y="6742"/>
                    <a:pt x="0" y="6793"/>
                  </a:cubicBezTo>
                  <a:cubicBezTo>
                    <a:pt x="0" y="6893"/>
                    <a:pt x="76" y="6993"/>
                    <a:pt x="176" y="6993"/>
                  </a:cubicBezTo>
                  <a:cubicBezTo>
                    <a:pt x="3584" y="7244"/>
                    <a:pt x="6968" y="7720"/>
                    <a:pt x="10376" y="8121"/>
                  </a:cubicBezTo>
                  <a:cubicBezTo>
                    <a:pt x="12081" y="8321"/>
                    <a:pt x="13785" y="8547"/>
                    <a:pt x="15489" y="8722"/>
                  </a:cubicBezTo>
                  <a:cubicBezTo>
                    <a:pt x="17193" y="8923"/>
                    <a:pt x="18898" y="9048"/>
                    <a:pt x="20602" y="9224"/>
                  </a:cubicBezTo>
                  <a:cubicBezTo>
                    <a:pt x="24011" y="9550"/>
                    <a:pt x="27444" y="9675"/>
                    <a:pt x="30878" y="9775"/>
                  </a:cubicBezTo>
                  <a:cubicBezTo>
                    <a:pt x="31276" y="9787"/>
                    <a:pt x="31675" y="9794"/>
                    <a:pt x="32075" y="9794"/>
                  </a:cubicBezTo>
                  <a:cubicBezTo>
                    <a:pt x="33389" y="9794"/>
                    <a:pt x="34715" y="9712"/>
                    <a:pt x="36041" y="9424"/>
                  </a:cubicBezTo>
                  <a:cubicBezTo>
                    <a:pt x="36868" y="9249"/>
                    <a:pt x="37720" y="8973"/>
                    <a:pt x="38447" y="8422"/>
                  </a:cubicBezTo>
                  <a:cubicBezTo>
                    <a:pt x="38823" y="8171"/>
                    <a:pt x="39123" y="7820"/>
                    <a:pt x="39324" y="7394"/>
                  </a:cubicBezTo>
                  <a:cubicBezTo>
                    <a:pt x="39424" y="7194"/>
                    <a:pt x="39499" y="6968"/>
                    <a:pt x="39549" y="6768"/>
                  </a:cubicBezTo>
                  <a:cubicBezTo>
                    <a:pt x="39575" y="6642"/>
                    <a:pt x="39575" y="6542"/>
                    <a:pt x="39600" y="6417"/>
                  </a:cubicBezTo>
                  <a:cubicBezTo>
                    <a:pt x="39600" y="6341"/>
                    <a:pt x="39600" y="6316"/>
                    <a:pt x="39600" y="6241"/>
                  </a:cubicBezTo>
                  <a:cubicBezTo>
                    <a:pt x="39600" y="6141"/>
                    <a:pt x="39575" y="6041"/>
                    <a:pt x="39549" y="5966"/>
                  </a:cubicBezTo>
                  <a:cubicBezTo>
                    <a:pt x="39514" y="5948"/>
                    <a:pt x="39479" y="5930"/>
                    <a:pt x="39443" y="5930"/>
                  </a:cubicBezTo>
                  <a:cubicBezTo>
                    <a:pt x="39428" y="5930"/>
                    <a:pt x="39414" y="5933"/>
                    <a:pt x="39399" y="5940"/>
                  </a:cubicBezTo>
                  <a:cubicBezTo>
                    <a:pt x="33835" y="5464"/>
                    <a:pt x="28296" y="4637"/>
                    <a:pt x="22782" y="3610"/>
                  </a:cubicBezTo>
                  <a:cubicBezTo>
                    <a:pt x="20026" y="3083"/>
                    <a:pt x="17294" y="2532"/>
                    <a:pt x="14562" y="1930"/>
                  </a:cubicBezTo>
                  <a:cubicBezTo>
                    <a:pt x="11830" y="1329"/>
                    <a:pt x="9098" y="677"/>
                    <a:pt x="6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64"/>
            <p:cNvSpPr/>
            <p:nvPr/>
          </p:nvSpPr>
          <p:spPr>
            <a:xfrm>
              <a:off x="2508825" y="4184975"/>
              <a:ext cx="1038875" cy="879225"/>
            </a:xfrm>
            <a:custGeom>
              <a:avLst/>
              <a:gdLst/>
              <a:ahLst/>
              <a:cxnLst/>
              <a:rect l="l" t="t" r="r" b="b"/>
              <a:pathLst>
                <a:path w="41555" h="35169" extrusionOk="0">
                  <a:moveTo>
                    <a:pt x="40702" y="1"/>
                  </a:moveTo>
                  <a:cubicBezTo>
                    <a:pt x="27143" y="126"/>
                    <a:pt x="13660" y="652"/>
                    <a:pt x="101" y="1078"/>
                  </a:cubicBezTo>
                  <a:cubicBezTo>
                    <a:pt x="76" y="1078"/>
                    <a:pt x="51" y="1078"/>
                    <a:pt x="25" y="1053"/>
                  </a:cubicBezTo>
                  <a:lnTo>
                    <a:pt x="0" y="1078"/>
                  </a:lnTo>
                  <a:cubicBezTo>
                    <a:pt x="51" y="1103"/>
                    <a:pt x="101" y="1153"/>
                    <a:pt x="101" y="1254"/>
                  </a:cubicBezTo>
                  <a:cubicBezTo>
                    <a:pt x="752" y="7845"/>
                    <a:pt x="577" y="14612"/>
                    <a:pt x="802" y="21254"/>
                  </a:cubicBezTo>
                  <a:cubicBezTo>
                    <a:pt x="903" y="24537"/>
                    <a:pt x="878" y="27870"/>
                    <a:pt x="1103" y="31154"/>
                  </a:cubicBezTo>
                  <a:cubicBezTo>
                    <a:pt x="1236" y="33346"/>
                    <a:pt x="2622" y="35168"/>
                    <a:pt x="4511" y="35168"/>
                  </a:cubicBezTo>
                  <a:cubicBezTo>
                    <a:pt x="5127" y="35168"/>
                    <a:pt x="5795" y="34975"/>
                    <a:pt x="6492" y="34537"/>
                  </a:cubicBezTo>
                  <a:cubicBezTo>
                    <a:pt x="7995" y="33585"/>
                    <a:pt x="8772" y="31780"/>
                    <a:pt x="9324" y="30151"/>
                  </a:cubicBezTo>
                  <a:cubicBezTo>
                    <a:pt x="9374" y="30051"/>
                    <a:pt x="9399" y="29926"/>
                    <a:pt x="9474" y="29926"/>
                  </a:cubicBezTo>
                  <a:cubicBezTo>
                    <a:pt x="9491" y="29859"/>
                    <a:pt x="9563" y="29836"/>
                    <a:pt x="9654" y="29836"/>
                  </a:cubicBezTo>
                  <a:cubicBezTo>
                    <a:pt x="9700" y="29836"/>
                    <a:pt x="9750" y="29842"/>
                    <a:pt x="9800" y="29850"/>
                  </a:cubicBezTo>
                  <a:cubicBezTo>
                    <a:pt x="20376" y="31454"/>
                    <a:pt x="30878" y="33284"/>
                    <a:pt x="41555" y="34236"/>
                  </a:cubicBezTo>
                  <a:cubicBezTo>
                    <a:pt x="41128" y="31880"/>
                    <a:pt x="41304" y="29525"/>
                    <a:pt x="41404" y="27144"/>
                  </a:cubicBezTo>
                  <a:cubicBezTo>
                    <a:pt x="41479" y="24186"/>
                    <a:pt x="41529" y="21229"/>
                    <a:pt x="41504" y="18246"/>
                  </a:cubicBezTo>
                  <a:cubicBezTo>
                    <a:pt x="41454" y="12156"/>
                    <a:pt x="40928" y="6091"/>
                    <a:pt x="407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64"/>
            <p:cNvSpPr/>
            <p:nvPr/>
          </p:nvSpPr>
          <p:spPr>
            <a:xfrm>
              <a:off x="2505075" y="4180600"/>
              <a:ext cx="1047650" cy="887125"/>
            </a:xfrm>
            <a:custGeom>
              <a:avLst/>
              <a:gdLst/>
              <a:ahLst/>
              <a:cxnLst/>
              <a:rect l="l" t="t" r="r" b="b"/>
              <a:pathLst>
                <a:path w="41906" h="35485" extrusionOk="0">
                  <a:moveTo>
                    <a:pt x="40684" y="377"/>
                  </a:moveTo>
                  <a:cubicBezTo>
                    <a:pt x="40913" y="6408"/>
                    <a:pt x="41430" y="12415"/>
                    <a:pt x="41504" y="18421"/>
                  </a:cubicBezTo>
                  <a:cubicBezTo>
                    <a:pt x="41504" y="21103"/>
                    <a:pt x="41479" y="23760"/>
                    <a:pt x="41404" y="26416"/>
                  </a:cubicBezTo>
                  <a:cubicBezTo>
                    <a:pt x="41379" y="27745"/>
                    <a:pt x="41304" y="29098"/>
                    <a:pt x="41278" y="30426"/>
                  </a:cubicBezTo>
                  <a:cubicBezTo>
                    <a:pt x="41255" y="31690"/>
                    <a:pt x="41299" y="32976"/>
                    <a:pt x="41497" y="34241"/>
                  </a:cubicBezTo>
                  <a:lnTo>
                    <a:pt x="41497" y="34241"/>
                  </a:lnTo>
                  <a:cubicBezTo>
                    <a:pt x="36203" y="33742"/>
                    <a:pt x="30909" y="33048"/>
                    <a:pt x="25639" y="32256"/>
                  </a:cubicBezTo>
                  <a:lnTo>
                    <a:pt x="17619" y="31103"/>
                  </a:lnTo>
                  <a:cubicBezTo>
                    <a:pt x="16291" y="30903"/>
                    <a:pt x="14963" y="30677"/>
                    <a:pt x="13609" y="30476"/>
                  </a:cubicBezTo>
                  <a:lnTo>
                    <a:pt x="11604" y="30151"/>
                  </a:lnTo>
                  <a:lnTo>
                    <a:pt x="10627" y="30000"/>
                  </a:lnTo>
                  <a:lnTo>
                    <a:pt x="10125" y="29925"/>
                  </a:lnTo>
                  <a:cubicBezTo>
                    <a:pt x="10025" y="29925"/>
                    <a:pt x="9950" y="29900"/>
                    <a:pt x="9850" y="29900"/>
                  </a:cubicBezTo>
                  <a:lnTo>
                    <a:pt x="9699" y="29900"/>
                  </a:lnTo>
                  <a:cubicBezTo>
                    <a:pt x="9647" y="29918"/>
                    <a:pt x="9582" y="29947"/>
                    <a:pt x="9539" y="29998"/>
                  </a:cubicBezTo>
                  <a:lnTo>
                    <a:pt x="9539" y="29998"/>
                  </a:lnTo>
                  <a:cubicBezTo>
                    <a:pt x="9500" y="30015"/>
                    <a:pt x="9463" y="30036"/>
                    <a:pt x="9449" y="30050"/>
                  </a:cubicBezTo>
                  <a:cubicBezTo>
                    <a:pt x="9424" y="30101"/>
                    <a:pt x="9424" y="30151"/>
                    <a:pt x="9399" y="30176"/>
                  </a:cubicBezTo>
                  <a:lnTo>
                    <a:pt x="9348" y="30326"/>
                  </a:lnTo>
                  <a:lnTo>
                    <a:pt x="9223" y="30652"/>
                  </a:lnTo>
                  <a:cubicBezTo>
                    <a:pt x="9148" y="30877"/>
                    <a:pt x="9073" y="31078"/>
                    <a:pt x="8998" y="31278"/>
                  </a:cubicBezTo>
                  <a:cubicBezTo>
                    <a:pt x="8822" y="31705"/>
                    <a:pt x="8622" y="32106"/>
                    <a:pt x="8421" y="32507"/>
                  </a:cubicBezTo>
                  <a:cubicBezTo>
                    <a:pt x="7970" y="33284"/>
                    <a:pt x="7419" y="34010"/>
                    <a:pt x="6692" y="34512"/>
                  </a:cubicBezTo>
                  <a:cubicBezTo>
                    <a:pt x="6087" y="34908"/>
                    <a:pt x="5377" y="35200"/>
                    <a:pt x="4651" y="35200"/>
                  </a:cubicBezTo>
                  <a:cubicBezTo>
                    <a:pt x="4504" y="35200"/>
                    <a:pt x="4358" y="35188"/>
                    <a:pt x="4211" y="35163"/>
                  </a:cubicBezTo>
                  <a:cubicBezTo>
                    <a:pt x="3358" y="35013"/>
                    <a:pt x="2632" y="34436"/>
                    <a:pt x="2155" y="33685"/>
                  </a:cubicBezTo>
                  <a:cubicBezTo>
                    <a:pt x="1679" y="32958"/>
                    <a:pt x="1454" y="32080"/>
                    <a:pt x="1404" y="31203"/>
                  </a:cubicBezTo>
                  <a:cubicBezTo>
                    <a:pt x="1353" y="30276"/>
                    <a:pt x="1303" y="29374"/>
                    <a:pt x="1278" y="28471"/>
                  </a:cubicBezTo>
                  <a:cubicBezTo>
                    <a:pt x="1203" y="26667"/>
                    <a:pt x="1203" y="24837"/>
                    <a:pt x="1153" y="23033"/>
                  </a:cubicBezTo>
                  <a:cubicBezTo>
                    <a:pt x="1028" y="19374"/>
                    <a:pt x="1003" y="15765"/>
                    <a:pt x="952" y="12105"/>
                  </a:cubicBezTo>
                  <a:cubicBezTo>
                    <a:pt x="927" y="10301"/>
                    <a:pt x="877" y="8471"/>
                    <a:pt x="802" y="6667"/>
                  </a:cubicBezTo>
                  <a:cubicBezTo>
                    <a:pt x="752" y="5740"/>
                    <a:pt x="702" y="4837"/>
                    <a:pt x="652" y="3935"/>
                  </a:cubicBezTo>
                  <a:lnTo>
                    <a:pt x="551" y="2557"/>
                  </a:lnTo>
                  <a:lnTo>
                    <a:pt x="476" y="1880"/>
                  </a:lnTo>
                  <a:lnTo>
                    <a:pt x="451" y="1529"/>
                  </a:lnTo>
                  <a:cubicBezTo>
                    <a:pt x="451" y="1496"/>
                    <a:pt x="451" y="1474"/>
                    <a:pt x="444" y="1434"/>
                  </a:cubicBezTo>
                  <a:lnTo>
                    <a:pt x="444" y="1434"/>
                  </a:lnTo>
                  <a:lnTo>
                    <a:pt x="476" y="1429"/>
                  </a:lnTo>
                  <a:lnTo>
                    <a:pt x="802" y="1429"/>
                  </a:lnTo>
                  <a:lnTo>
                    <a:pt x="1429" y="1404"/>
                  </a:lnTo>
                  <a:lnTo>
                    <a:pt x="2707" y="1354"/>
                  </a:lnTo>
                  <a:lnTo>
                    <a:pt x="5263" y="1278"/>
                  </a:lnTo>
                  <a:lnTo>
                    <a:pt x="10351" y="1128"/>
                  </a:lnTo>
                  <a:lnTo>
                    <a:pt x="20526" y="802"/>
                  </a:lnTo>
                  <a:cubicBezTo>
                    <a:pt x="27237" y="628"/>
                    <a:pt x="33972" y="430"/>
                    <a:pt x="40684" y="377"/>
                  </a:cubicBezTo>
                  <a:close/>
                  <a:moveTo>
                    <a:pt x="40852" y="0"/>
                  </a:moveTo>
                  <a:cubicBezTo>
                    <a:pt x="34060" y="50"/>
                    <a:pt x="27293" y="176"/>
                    <a:pt x="20501" y="401"/>
                  </a:cubicBezTo>
                  <a:lnTo>
                    <a:pt x="251" y="1078"/>
                  </a:lnTo>
                  <a:lnTo>
                    <a:pt x="25" y="1078"/>
                  </a:lnTo>
                  <a:lnTo>
                    <a:pt x="0" y="1153"/>
                  </a:lnTo>
                  <a:lnTo>
                    <a:pt x="0" y="1178"/>
                  </a:lnTo>
                  <a:lnTo>
                    <a:pt x="75" y="1429"/>
                  </a:lnTo>
                  <a:lnTo>
                    <a:pt x="276" y="3960"/>
                  </a:lnTo>
                  <a:cubicBezTo>
                    <a:pt x="351" y="4862"/>
                    <a:pt x="401" y="5765"/>
                    <a:pt x="426" y="6667"/>
                  </a:cubicBezTo>
                  <a:cubicBezTo>
                    <a:pt x="526" y="8496"/>
                    <a:pt x="551" y="10301"/>
                    <a:pt x="602" y="12131"/>
                  </a:cubicBezTo>
                  <a:cubicBezTo>
                    <a:pt x="652" y="15765"/>
                    <a:pt x="702" y="19399"/>
                    <a:pt x="802" y="23033"/>
                  </a:cubicBezTo>
                  <a:cubicBezTo>
                    <a:pt x="852" y="24837"/>
                    <a:pt x="877" y="26667"/>
                    <a:pt x="927" y="28497"/>
                  </a:cubicBezTo>
                  <a:cubicBezTo>
                    <a:pt x="978" y="29399"/>
                    <a:pt x="1003" y="30301"/>
                    <a:pt x="1078" y="31203"/>
                  </a:cubicBezTo>
                  <a:cubicBezTo>
                    <a:pt x="1128" y="32131"/>
                    <a:pt x="1379" y="33083"/>
                    <a:pt x="1905" y="33860"/>
                  </a:cubicBezTo>
                  <a:cubicBezTo>
                    <a:pt x="2406" y="34662"/>
                    <a:pt x="3208" y="35314"/>
                    <a:pt x="4160" y="35439"/>
                  </a:cubicBezTo>
                  <a:cubicBezTo>
                    <a:pt x="4334" y="35470"/>
                    <a:pt x="4506" y="35485"/>
                    <a:pt x="4677" y="35485"/>
                  </a:cubicBezTo>
                  <a:cubicBezTo>
                    <a:pt x="5469" y="35485"/>
                    <a:pt x="6223" y="35170"/>
                    <a:pt x="6842" y="34737"/>
                  </a:cubicBezTo>
                  <a:cubicBezTo>
                    <a:pt x="7619" y="34211"/>
                    <a:pt x="8196" y="33434"/>
                    <a:pt x="8647" y="32632"/>
                  </a:cubicBezTo>
                  <a:cubicBezTo>
                    <a:pt x="8872" y="32231"/>
                    <a:pt x="9048" y="31805"/>
                    <a:pt x="9223" y="31379"/>
                  </a:cubicBezTo>
                  <a:cubicBezTo>
                    <a:pt x="9298" y="31178"/>
                    <a:pt x="9399" y="30953"/>
                    <a:pt x="9474" y="30727"/>
                  </a:cubicBezTo>
                  <a:lnTo>
                    <a:pt x="9574" y="30426"/>
                  </a:lnTo>
                  <a:lnTo>
                    <a:pt x="9624" y="30251"/>
                  </a:lnTo>
                  <a:cubicBezTo>
                    <a:pt x="9647" y="30228"/>
                    <a:pt x="9649" y="30226"/>
                    <a:pt x="9649" y="30206"/>
                  </a:cubicBezTo>
                  <a:lnTo>
                    <a:pt x="9649" y="30206"/>
                  </a:lnTo>
                  <a:lnTo>
                    <a:pt x="9749" y="30126"/>
                  </a:lnTo>
                  <a:lnTo>
                    <a:pt x="9749" y="30126"/>
                  </a:lnTo>
                  <a:cubicBezTo>
                    <a:pt x="9741" y="30142"/>
                    <a:pt x="9741" y="30148"/>
                    <a:pt x="9748" y="30148"/>
                  </a:cubicBezTo>
                  <a:cubicBezTo>
                    <a:pt x="9761" y="30148"/>
                    <a:pt x="9800" y="30126"/>
                    <a:pt x="9850" y="30126"/>
                  </a:cubicBezTo>
                  <a:cubicBezTo>
                    <a:pt x="9900" y="30151"/>
                    <a:pt x="10000" y="30151"/>
                    <a:pt x="10075" y="30176"/>
                  </a:cubicBezTo>
                  <a:lnTo>
                    <a:pt x="10577" y="30251"/>
                  </a:lnTo>
                  <a:lnTo>
                    <a:pt x="11579" y="30401"/>
                  </a:lnTo>
                  <a:lnTo>
                    <a:pt x="13584" y="30702"/>
                  </a:lnTo>
                  <a:cubicBezTo>
                    <a:pt x="14912" y="30903"/>
                    <a:pt x="16266" y="31103"/>
                    <a:pt x="17594" y="31329"/>
                  </a:cubicBezTo>
                  <a:cubicBezTo>
                    <a:pt x="20251" y="31755"/>
                    <a:pt x="22907" y="32206"/>
                    <a:pt x="25589" y="32607"/>
                  </a:cubicBezTo>
                  <a:cubicBezTo>
                    <a:pt x="30928" y="33384"/>
                    <a:pt x="36291" y="34111"/>
                    <a:pt x="41679" y="34587"/>
                  </a:cubicBezTo>
                  <a:lnTo>
                    <a:pt x="41905" y="34612"/>
                  </a:lnTo>
                  <a:lnTo>
                    <a:pt x="41905" y="34612"/>
                  </a:lnTo>
                  <a:lnTo>
                    <a:pt x="41855" y="34386"/>
                  </a:lnTo>
                  <a:cubicBezTo>
                    <a:pt x="41404" y="31780"/>
                    <a:pt x="41679" y="29098"/>
                    <a:pt x="41730" y="26441"/>
                  </a:cubicBezTo>
                  <a:cubicBezTo>
                    <a:pt x="41805" y="23760"/>
                    <a:pt x="41830" y="21103"/>
                    <a:pt x="41805" y="18421"/>
                  </a:cubicBezTo>
                  <a:cubicBezTo>
                    <a:pt x="41780" y="12331"/>
                    <a:pt x="41278" y="6266"/>
                    <a:pt x="41053" y="176"/>
                  </a:cubicBezTo>
                  <a:lnTo>
                    <a:pt x="410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64"/>
            <p:cNvSpPr/>
            <p:nvPr/>
          </p:nvSpPr>
          <p:spPr>
            <a:xfrm>
              <a:off x="2689941" y="4321388"/>
              <a:ext cx="780960" cy="59852"/>
            </a:xfrm>
            <a:custGeom>
              <a:avLst/>
              <a:gdLst/>
              <a:ahLst/>
              <a:cxnLst/>
              <a:rect l="l" t="t" r="r" b="b"/>
              <a:pathLst>
                <a:path w="24587" h="1934" extrusionOk="0">
                  <a:moveTo>
                    <a:pt x="24207" y="1"/>
                  </a:moveTo>
                  <a:cubicBezTo>
                    <a:pt x="24192" y="1"/>
                    <a:pt x="24177" y="2"/>
                    <a:pt x="24161" y="3"/>
                  </a:cubicBezTo>
                  <a:cubicBezTo>
                    <a:pt x="16166" y="805"/>
                    <a:pt x="8221" y="1407"/>
                    <a:pt x="201" y="1633"/>
                  </a:cubicBezTo>
                  <a:cubicBezTo>
                    <a:pt x="1" y="1658"/>
                    <a:pt x="1" y="1933"/>
                    <a:pt x="201" y="1933"/>
                  </a:cubicBezTo>
                  <a:cubicBezTo>
                    <a:pt x="8171" y="1708"/>
                    <a:pt x="16216" y="1357"/>
                    <a:pt x="24161" y="630"/>
                  </a:cubicBezTo>
                  <a:cubicBezTo>
                    <a:pt x="24571" y="606"/>
                    <a:pt x="24587" y="1"/>
                    <a:pt x="2420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43" name="Google Shape;1743;p64"/>
          <p:cNvSpPr txBox="1"/>
          <p:nvPr/>
        </p:nvSpPr>
        <p:spPr>
          <a:xfrm rot="20806826">
            <a:off x="186320" y="3372920"/>
            <a:ext cx="1891642" cy="951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Alumno ITSON, </a:t>
            </a:r>
            <a:r>
              <a:rPr lang="en" sz="2000" b="1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debe acumular 60 puntos durante su carrera</a:t>
            </a:r>
            <a:r>
              <a:rPr lang="en" sz="1800" b="1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.</a:t>
            </a:r>
            <a:endParaRPr sz="3600" b="1" dirty="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grpSp>
        <p:nvGrpSpPr>
          <p:cNvPr id="1744" name="Google Shape;1744;p64"/>
          <p:cNvGrpSpPr/>
          <p:nvPr/>
        </p:nvGrpSpPr>
        <p:grpSpPr>
          <a:xfrm rot="21104652">
            <a:off x="1884046" y="3464895"/>
            <a:ext cx="297852" cy="849516"/>
            <a:chOff x="5870175" y="1498275"/>
            <a:chExt cx="364450" cy="797050"/>
          </a:xfrm>
        </p:grpSpPr>
        <p:sp>
          <p:nvSpPr>
            <p:cNvPr id="1745" name="Google Shape;1745;p64"/>
            <p:cNvSpPr/>
            <p:nvPr/>
          </p:nvSpPr>
          <p:spPr>
            <a:xfrm>
              <a:off x="5870175" y="2109075"/>
              <a:ext cx="219475" cy="186250"/>
            </a:xfrm>
            <a:custGeom>
              <a:avLst/>
              <a:gdLst/>
              <a:ahLst/>
              <a:cxnLst/>
              <a:rect l="l" t="t" r="r" b="b"/>
              <a:pathLst>
                <a:path w="8779" h="7450" extrusionOk="0">
                  <a:moveTo>
                    <a:pt x="6020" y="1496"/>
                  </a:moveTo>
                  <a:cubicBezTo>
                    <a:pt x="6600" y="2107"/>
                    <a:pt x="7195" y="2719"/>
                    <a:pt x="7807" y="3314"/>
                  </a:cubicBezTo>
                  <a:cubicBezTo>
                    <a:pt x="7775" y="3361"/>
                    <a:pt x="7760" y="3440"/>
                    <a:pt x="7744" y="3502"/>
                  </a:cubicBezTo>
                  <a:cubicBezTo>
                    <a:pt x="7164" y="2938"/>
                    <a:pt x="6568" y="2405"/>
                    <a:pt x="5988" y="1856"/>
                  </a:cubicBezTo>
                  <a:cubicBezTo>
                    <a:pt x="6004" y="1731"/>
                    <a:pt x="6004" y="1606"/>
                    <a:pt x="6020" y="1496"/>
                  </a:cubicBezTo>
                  <a:close/>
                  <a:moveTo>
                    <a:pt x="1568" y="697"/>
                  </a:moveTo>
                  <a:cubicBezTo>
                    <a:pt x="2744" y="1104"/>
                    <a:pt x="4029" y="1292"/>
                    <a:pt x="5252" y="1480"/>
                  </a:cubicBezTo>
                  <a:lnTo>
                    <a:pt x="5267" y="1480"/>
                  </a:lnTo>
                  <a:cubicBezTo>
                    <a:pt x="5048" y="2421"/>
                    <a:pt x="4891" y="3346"/>
                    <a:pt x="4875" y="4317"/>
                  </a:cubicBezTo>
                  <a:cubicBezTo>
                    <a:pt x="4186" y="4098"/>
                    <a:pt x="3449" y="3988"/>
                    <a:pt x="2744" y="3816"/>
                  </a:cubicBezTo>
                  <a:cubicBezTo>
                    <a:pt x="2227" y="3690"/>
                    <a:pt x="1694" y="3581"/>
                    <a:pt x="1176" y="3487"/>
                  </a:cubicBezTo>
                  <a:cubicBezTo>
                    <a:pt x="1302" y="2954"/>
                    <a:pt x="1317" y="2389"/>
                    <a:pt x="1427" y="1841"/>
                  </a:cubicBezTo>
                  <a:cubicBezTo>
                    <a:pt x="1490" y="1465"/>
                    <a:pt x="1537" y="1088"/>
                    <a:pt x="1568" y="697"/>
                  </a:cubicBezTo>
                  <a:close/>
                  <a:moveTo>
                    <a:pt x="5957" y="2013"/>
                  </a:moveTo>
                  <a:cubicBezTo>
                    <a:pt x="6521" y="2562"/>
                    <a:pt x="7086" y="3126"/>
                    <a:pt x="7665" y="3675"/>
                  </a:cubicBezTo>
                  <a:cubicBezTo>
                    <a:pt x="7540" y="4067"/>
                    <a:pt x="7493" y="4474"/>
                    <a:pt x="7399" y="4850"/>
                  </a:cubicBezTo>
                  <a:cubicBezTo>
                    <a:pt x="7164" y="4599"/>
                    <a:pt x="6913" y="4349"/>
                    <a:pt x="6662" y="4082"/>
                  </a:cubicBezTo>
                  <a:cubicBezTo>
                    <a:pt x="6380" y="3769"/>
                    <a:pt x="6098" y="3455"/>
                    <a:pt x="5816" y="3142"/>
                  </a:cubicBezTo>
                  <a:cubicBezTo>
                    <a:pt x="5863" y="2766"/>
                    <a:pt x="5910" y="2389"/>
                    <a:pt x="5957" y="2013"/>
                  </a:cubicBezTo>
                  <a:close/>
                  <a:moveTo>
                    <a:pt x="5785" y="3424"/>
                  </a:moveTo>
                  <a:cubicBezTo>
                    <a:pt x="6239" y="4035"/>
                    <a:pt x="6741" y="4662"/>
                    <a:pt x="7336" y="5179"/>
                  </a:cubicBezTo>
                  <a:cubicBezTo>
                    <a:pt x="7274" y="5446"/>
                    <a:pt x="7211" y="5728"/>
                    <a:pt x="7148" y="5994"/>
                  </a:cubicBezTo>
                  <a:cubicBezTo>
                    <a:pt x="6741" y="5462"/>
                    <a:pt x="6192" y="4960"/>
                    <a:pt x="5644" y="4521"/>
                  </a:cubicBezTo>
                  <a:cubicBezTo>
                    <a:pt x="5706" y="4161"/>
                    <a:pt x="5738" y="3784"/>
                    <a:pt x="5785" y="3424"/>
                  </a:cubicBezTo>
                  <a:close/>
                  <a:moveTo>
                    <a:pt x="1020" y="4082"/>
                  </a:moveTo>
                  <a:lnTo>
                    <a:pt x="1020" y="4082"/>
                  </a:lnTo>
                  <a:cubicBezTo>
                    <a:pt x="1505" y="4302"/>
                    <a:pt x="2038" y="4490"/>
                    <a:pt x="2603" y="4662"/>
                  </a:cubicBezTo>
                  <a:cubicBezTo>
                    <a:pt x="2869" y="4976"/>
                    <a:pt x="3261" y="5273"/>
                    <a:pt x="3559" y="5556"/>
                  </a:cubicBezTo>
                  <a:cubicBezTo>
                    <a:pt x="3825" y="5791"/>
                    <a:pt x="4076" y="6057"/>
                    <a:pt x="4343" y="6292"/>
                  </a:cubicBezTo>
                  <a:cubicBezTo>
                    <a:pt x="3825" y="6183"/>
                    <a:pt x="3308" y="6057"/>
                    <a:pt x="2791" y="5947"/>
                  </a:cubicBezTo>
                  <a:cubicBezTo>
                    <a:pt x="2634" y="5571"/>
                    <a:pt x="2242" y="5195"/>
                    <a:pt x="1929" y="4897"/>
                  </a:cubicBezTo>
                  <a:cubicBezTo>
                    <a:pt x="1631" y="4615"/>
                    <a:pt x="1349" y="4333"/>
                    <a:pt x="1020" y="4082"/>
                  </a:cubicBezTo>
                  <a:close/>
                  <a:moveTo>
                    <a:pt x="3167" y="4819"/>
                  </a:moveTo>
                  <a:lnTo>
                    <a:pt x="3167" y="4819"/>
                  </a:lnTo>
                  <a:cubicBezTo>
                    <a:pt x="3622" y="4929"/>
                    <a:pt x="4060" y="5007"/>
                    <a:pt x="4499" y="5070"/>
                  </a:cubicBezTo>
                  <a:cubicBezTo>
                    <a:pt x="4985" y="5587"/>
                    <a:pt x="5487" y="6120"/>
                    <a:pt x="6004" y="6637"/>
                  </a:cubicBezTo>
                  <a:cubicBezTo>
                    <a:pt x="5612" y="6559"/>
                    <a:pt x="5220" y="6480"/>
                    <a:pt x="4828" y="6402"/>
                  </a:cubicBezTo>
                  <a:cubicBezTo>
                    <a:pt x="4578" y="6089"/>
                    <a:pt x="4217" y="5806"/>
                    <a:pt x="3919" y="5524"/>
                  </a:cubicBezTo>
                  <a:cubicBezTo>
                    <a:pt x="3669" y="5305"/>
                    <a:pt x="3433" y="5054"/>
                    <a:pt x="3167" y="4819"/>
                  </a:cubicBezTo>
                  <a:close/>
                  <a:moveTo>
                    <a:pt x="5612" y="4709"/>
                  </a:moveTo>
                  <a:cubicBezTo>
                    <a:pt x="6161" y="5242"/>
                    <a:pt x="6615" y="5791"/>
                    <a:pt x="7070" y="6339"/>
                  </a:cubicBezTo>
                  <a:cubicBezTo>
                    <a:pt x="7039" y="6512"/>
                    <a:pt x="7007" y="6684"/>
                    <a:pt x="6976" y="6857"/>
                  </a:cubicBezTo>
                  <a:cubicBezTo>
                    <a:pt x="6835" y="6825"/>
                    <a:pt x="6694" y="6794"/>
                    <a:pt x="6553" y="6763"/>
                  </a:cubicBezTo>
                  <a:cubicBezTo>
                    <a:pt x="6035" y="6183"/>
                    <a:pt x="5455" y="5650"/>
                    <a:pt x="4875" y="5101"/>
                  </a:cubicBezTo>
                  <a:cubicBezTo>
                    <a:pt x="4922" y="5101"/>
                    <a:pt x="4970" y="5117"/>
                    <a:pt x="5001" y="5117"/>
                  </a:cubicBezTo>
                  <a:cubicBezTo>
                    <a:pt x="5064" y="5117"/>
                    <a:pt x="5111" y="5101"/>
                    <a:pt x="5158" y="5101"/>
                  </a:cubicBezTo>
                  <a:cubicBezTo>
                    <a:pt x="5203" y="5112"/>
                    <a:pt x="5249" y="5118"/>
                    <a:pt x="5293" y="5118"/>
                  </a:cubicBezTo>
                  <a:cubicBezTo>
                    <a:pt x="5434" y="5118"/>
                    <a:pt x="5557" y="5060"/>
                    <a:pt x="5581" y="4929"/>
                  </a:cubicBezTo>
                  <a:cubicBezTo>
                    <a:pt x="5596" y="4866"/>
                    <a:pt x="5612" y="4788"/>
                    <a:pt x="5612" y="4709"/>
                  </a:cubicBezTo>
                  <a:close/>
                  <a:moveTo>
                    <a:pt x="1519" y="0"/>
                  </a:moveTo>
                  <a:cubicBezTo>
                    <a:pt x="1470" y="0"/>
                    <a:pt x="1429" y="11"/>
                    <a:pt x="1396" y="23"/>
                  </a:cubicBezTo>
                  <a:cubicBezTo>
                    <a:pt x="1356" y="13"/>
                    <a:pt x="1315" y="7"/>
                    <a:pt x="1275" y="7"/>
                  </a:cubicBezTo>
                  <a:cubicBezTo>
                    <a:pt x="1189" y="7"/>
                    <a:pt x="1109" y="32"/>
                    <a:pt x="1067" y="85"/>
                  </a:cubicBezTo>
                  <a:cubicBezTo>
                    <a:pt x="346" y="994"/>
                    <a:pt x="1" y="2374"/>
                    <a:pt x="173" y="3502"/>
                  </a:cubicBezTo>
                  <a:cubicBezTo>
                    <a:pt x="189" y="3628"/>
                    <a:pt x="252" y="3706"/>
                    <a:pt x="346" y="3769"/>
                  </a:cubicBezTo>
                  <a:cubicBezTo>
                    <a:pt x="252" y="3816"/>
                    <a:pt x="189" y="3894"/>
                    <a:pt x="220" y="4004"/>
                  </a:cubicBezTo>
                  <a:cubicBezTo>
                    <a:pt x="440" y="4443"/>
                    <a:pt x="847" y="4850"/>
                    <a:pt x="1223" y="5242"/>
                  </a:cubicBezTo>
                  <a:cubicBezTo>
                    <a:pt x="1458" y="5493"/>
                    <a:pt x="1741" y="5806"/>
                    <a:pt x="2054" y="6026"/>
                  </a:cubicBezTo>
                  <a:cubicBezTo>
                    <a:pt x="2023" y="6120"/>
                    <a:pt x="2070" y="6230"/>
                    <a:pt x="2227" y="6292"/>
                  </a:cubicBezTo>
                  <a:cubicBezTo>
                    <a:pt x="3684" y="6825"/>
                    <a:pt x="5487" y="7342"/>
                    <a:pt x="7039" y="7437"/>
                  </a:cubicBezTo>
                  <a:cubicBezTo>
                    <a:pt x="7086" y="7437"/>
                    <a:pt x="7133" y="7437"/>
                    <a:pt x="7180" y="7421"/>
                  </a:cubicBezTo>
                  <a:cubicBezTo>
                    <a:pt x="7227" y="7439"/>
                    <a:pt x="7277" y="7450"/>
                    <a:pt x="7324" y="7450"/>
                  </a:cubicBezTo>
                  <a:cubicBezTo>
                    <a:pt x="7401" y="7450"/>
                    <a:pt x="7470" y="7420"/>
                    <a:pt x="7509" y="7342"/>
                  </a:cubicBezTo>
                  <a:cubicBezTo>
                    <a:pt x="7807" y="6684"/>
                    <a:pt x="8010" y="6026"/>
                    <a:pt x="8167" y="5320"/>
                  </a:cubicBezTo>
                  <a:cubicBezTo>
                    <a:pt x="8292" y="4788"/>
                    <a:pt x="8481" y="4208"/>
                    <a:pt x="8465" y="3628"/>
                  </a:cubicBezTo>
                  <a:cubicBezTo>
                    <a:pt x="8653" y="3565"/>
                    <a:pt x="8778" y="3393"/>
                    <a:pt x="8622" y="3236"/>
                  </a:cubicBezTo>
                  <a:cubicBezTo>
                    <a:pt x="7744" y="2358"/>
                    <a:pt x="6819" y="1496"/>
                    <a:pt x="5863" y="681"/>
                  </a:cubicBezTo>
                  <a:cubicBezTo>
                    <a:pt x="5805" y="631"/>
                    <a:pt x="5738" y="610"/>
                    <a:pt x="5673" y="610"/>
                  </a:cubicBezTo>
                  <a:cubicBezTo>
                    <a:pt x="5596" y="610"/>
                    <a:pt x="5522" y="638"/>
                    <a:pt x="5471" y="681"/>
                  </a:cubicBezTo>
                  <a:cubicBezTo>
                    <a:pt x="5424" y="665"/>
                    <a:pt x="5361" y="650"/>
                    <a:pt x="5299" y="634"/>
                  </a:cubicBezTo>
                  <a:cubicBezTo>
                    <a:pt x="4060" y="461"/>
                    <a:pt x="2822" y="148"/>
                    <a:pt x="1584" y="7"/>
                  </a:cubicBezTo>
                  <a:cubicBezTo>
                    <a:pt x="1561" y="2"/>
                    <a:pt x="1539" y="0"/>
                    <a:pt x="15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64"/>
            <p:cNvSpPr/>
            <p:nvPr/>
          </p:nvSpPr>
          <p:spPr>
            <a:xfrm>
              <a:off x="5906500" y="1498275"/>
              <a:ext cx="328125" cy="569175"/>
            </a:xfrm>
            <a:custGeom>
              <a:avLst/>
              <a:gdLst/>
              <a:ahLst/>
              <a:cxnLst/>
              <a:rect l="l" t="t" r="r" b="b"/>
              <a:pathLst>
                <a:path w="13125" h="22767" extrusionOk="0">
                  <a:moveTo>
                    <a:pt x="9990" y="2777"/>
                  </a:moveTo>
                  <a:cubicBezTo>
                    <a:pt x="10131" y="2887"/>
                    <a:pt x="10288" y="2996"/>
                    <a:pt x="10413" y="3106"/>
                  </a:cubicBezTo>
                  <a:cubicBezTo>
                    <a:pt x="10946" y="3529"/>
                    <a:pt x="11526" y="3921"/>
                    <a:pt x="12122" y="4297"/>
                  </a:cubicBezTo>
                  <a:cubicBezTo>
                    <a:pt x="12028" y="4642"/>
                    <a:pt x="11965" y="4971"/>
                    <a:pt x="11887" y="5301"/>
                  </a:cubicBezTo>
                  <a:cubicBezTo>
                    <a:pt x="11260" y="4611"/>
                    <a:pt x="10554" y="3921"/>
                    <a:pt x="9927" y="3247"/>
                  </a:cubicBezTo>
                  <a:cubicBezTo>
                    <a:pt x="9943" y="3090"/>
                    <a:pt x="9974" y="2934"/>
                    <a:pt x="9990" y="2777"/>
                  </a:cubicBezTo>
                  <a:close/>
                  <a:moveTo>
                    <a:pt x="9880" y="3561"/>
                  </a:moveTo>
                  <a:cubicBezTo>
                    <a:pt x="10492" y="4297"/>
                    <a:pt x="11087" y="5081"/>
                    <a:pt x="11761" y="5786"/>
                  </a:cubicBezTo>
                  <a:cubicBezTo>
                    <a:pt x="11667" y="6241"/>
                    <a:pt x="11573" y="6696"/>
                    <a:pt x="11479" y="7134"/>
                  </a:cubicBezTo>
                  <a:cubicBezTo>
                    <a:pt x="11213" y="6821"/>
                    <a:pt x="10883" y="6507"/>
                    <a:pt x="10617" y="6194"/>
                  </a:cubicBezTo>
                  <a:cubicBezTo>
                    <a:pt x="10288" y="5802"/>
                    <a:pt x="9959" y="5410"/>
                    <a:pt x="9645" y="5018"/>
                  </a:cubicBezTo>
                  <a:cubicBezTo>
                    <a:pt x="9739" y="4532"/>
                    <a:pt x="9818" y="4047"/>
                    <a:pt x="9880" y="3561"/>
                  </a:cubicBezTo>
                  <a:close/>
                  <a:moveTo>
                    <a:pt x="9614" y="5222"/>
                  </a:moveTo>
                  <a:cubicBezTo>
                    <a:pt x="9896" y="5598"/>
                    <a:pt x="10194" y="5975"/>
                    <a:pt x="10492" y="6335"/>
                  </a:cubicBezTo>
                  <a:cubicBezTo>
                    <a:pt x="10789" y="6696"/>
                    <a:pt x="11072" y="7103"/>
                    <a:pt x="11416" y="7432"/>
                  </a:cubicBezTo>
                  <a:cubicBezTo>
                    <a:pt x="11322" y="7902"/>
                    <a:pt x="11228" y="8388"/>
                    <a:pt x="11134" y="8874"/>
                  </a:cubicBezTo>
                  <a:cubicBezTo>
                    <a:pt x="10789" y="8498"/>
                    <a:pt x="10398" y="8153"/>
                    <a:pt x="10068" y="7793"/>
                  </a:cubicBezTo>
                  <a:cubicBezTo>
                    <a:pt x="9802" y="7495"/>
                    <a:pt x="9535" y="7181"/>
                    <a:pt x="9269" y="6884"/>
                  </a:cubicBezTo>
                  <a:cubicBezTo>
                    <a:pt x="9394" y="6335"/>
                    <a:pt x="9504" y="5771"/>
                    <a:pt x="9614" y="5222"/>
                  </a:cubicBezTo>
                  <a:close/>
                  <a:moveTo>
                    <a:pt x="9206" y="7150"/>
                  </a:moveTo>
                  <a:cubicBezTo>
                    <a:pt x="9426" y="7432"/>
                    <a:pt x="9661" y="7699"/>
                    <a:pt x="9896" y="7965"/>
                  </a:cubicBezTo>
                  <a:cubicBezTo>
                    <a:pt x="10256" y="8388"/>
                    <a:pt x="10617" y="8827"/>
                    <a:pt x="11056" y="9203"/>
                  </a:cubicBezTo>
                  <a:cubicBezTo>
                    <a:pt x="10962" y="9736"/>
                    <a:pt x="10852" y="10254"/>
                    <a:pt x="10727" y="10771"/>
                  </a:cubicBezTo>
                  <a:cubicBezTo>
                    <a:pt x="10178" y="10097"/>
                    <a:pt x="9504" y="9439"/>
                    <a:pt x="8846" y="8796"/>
                  </a:cubicBezTo>
                  <a:cubicBezTo>
                    <a:pt x="8971" y="8247"/>
                    <a:pt x="9097" y="7699"/>
                    <a:pt x="9206" y="7150"/>
                  </a:cubicBezTo>
                  <a:close/>
                  <a:moveTo>
                    <a:pt x="8783" y="9062"/>
                  </a:moveTo>
                  <a:cubicBezTo>
                    <a:pt x="9379" y="9752"/>
                    <a:pt x="9974" y="10457"/>
                    <a:pt x="10664" y="11069"/>
                  </a:cubicBezTo>
                  <a:cubicBezTo>
                    <a:pt x="10570" y="11508"/>
                    <a:pt x="10460" y="11946"/>
                    <a:pt x="10335" y="12385"/>
                  </a:cubicBezTo>
                  <a:cubicBezTo>
                    <a:pt x="10037" y="12040"/>
                    <a:pt x="9692" y="11711"/>
                    <a:pt x="9410" y="11367"/>
                  </a:cubicBezTo>
                  <a:cubicBezTo>
                    <a:pt x="9097" y="10990"/>
                    <a:pt x="8799" y="10614"/>
                    <a:pt x="8517" y="10238"/>
                  </a:cubicBezTo>
                  <a:cubicBezTo>
                    <a:pt x="8611" y="9846"/>
                    <a:pt x="8689" y="9454"/>
                    <a:pt x="8783" y="9062"/>
                  </a:cubicBezTo>
                  <a:close/>
                  <a:moveTo>
                    <a:pt x="8454" y="10536"/>
                  </a:moveTo>
                  <a:cubicBezTo>
                    <a:pt x="8971" y="11272"/>
                    <a:pt x="9551" y="12072"/>
                    <a:pt x="10256" y="12699"/>
                  </a:cubicBezTo>
                  <a:cubicBezTo>
                    <a:pt x="10209" y="12871"/>
                    <a:pt x="10162" y="13044"/>
                    <a:pt x="10115" y="13232"/>
                  </a:cubicBezTo>
                  <a:cubicBezTo>
                    <a:pt x="10006" y="13561"/>
                    <a:pt x="9912" y="13874"/>
                    <a:pt x="9818" y="14204"/>
                  </a:cubicBezTo>
                  <a:cubicBezTo>
                    <a:pt x="9316" y="13545"/>
                    <a:pt x="8705" y="12903"/>
                    <a:pt x="8109" y="12260"/>
                  </a:cubicBezTo>
                  <a:cubicBezTo>
                    <a:pt x="8172" y="11962"/>
                    <a:pt x="8219" y="11664"/>
                    <a:pt x="8282" y="11367"/>
                  </a:cubicBezTo>
                  <a:cubicBezTo>
                    <a:pt x="8329" y="11084"/>
                    <a:pt x="8391" y="10818"/>
                    <a:pt x="8454" y="10536"/>
                  </a:cubicBezTo>
                  <a:close/>
                  <a:moveTo>
                    <a:pt x="8062" y="12479"/>
                  </a:moveTo>
                  <a:cubicBezTo>
                    <a:pt x="8595" y="13153"/>
                    <a:pt x="9128" y="13812"/>
                    <a:pt x="9755" y="14423"/>
                  </a:cubicBezTo>
                  <a:cubicBezTo>
                    <a:pt x="9598" y="14893"/>
                    <a:pt x="9457" y="15363"/>
                    <a:pt x="9316" y="15834"/>
                  </a:cubicBezTo>
                  <a:cubicBezTo>
                    <a:pt x="8971" y="15191"/>
                    <a:pt x="8376" y="14533"/>
                    <a:pt x="7796" y="13968"/>
                  </a:cubicBezTo>
                  <a:cubicBezTo>
                    <a:pt x="7890" y="13467"/>
                    <a:pt x="7968" y="12981"/>
                    <a:pt x="8062" y="12479"/>
                  </a:cubicBezTo>
                  <a:close/>
                  <a:moveTo>
                    <a:pt x="7749" y="14204"/>
                  </a:moveTo>
                  <a:cubicBezTo>
                    <a:pt x="7968" y="14439"/>
                    <a:pt x="8172" y="14674"/>
                    <a:pt x="8360" y="14909"/>
                  </a:cubicBezTo>
                  <a:cubicBezTo>
                    <a:pt x="8673" y="15316"/>
                    <a:pt x="8908" y="15740"/>
                    <a:pt x="9222" y="16147"/>
                  </a:cubicBezTo>
                  <a:cubicBezTo>
                    <a:pt x="9081" y="16633"/>
                    <a:pt x="8924" y="17135"/>
                    <a:pt x="8767" y="17636"/>
                  </a:cubicBezTo>
                  <a:cubicBezTo>
                    <a:pt x="8344" y="16978"/>
                    <a:pt x="7890" y="16335"/>
                    <a:pt x="7482" y="15661"/>
                  </a:cubicBezTo>
                  <a:cubicBezTo>
                    <a:pt x="7576" y="15175"/>
                    <a:pt x="7670" y="14689"/>
                    <a:pt x="7749" y="14204"/>
                  </a:cubicBezTo>
                  <a:close/>
                  <a:moveTo>
                    <a:pt x="7435" y="15881"/>
                  </a:moveTo>
                  <a:cubicBezTo>
                    <a:pt x="7827" y="16555"/>
                    <a:pt x="8219" y="17229"/>
                    <a:pt x="8705" y="17871"/>
                  </a:cubicBezTo>
                  <a:cubicBezTo>
                    <a:pt x="8595" y="18248"/>
                    <a:pt x="8485" y="18608"/>
                    <a:pt x="8391" y="18984"/>
                  </a:cubicBezTo>
                  <a:cubicBezTo>
                    <a:pt x="7984" y="18404"/>
                    <a:pt x="7545" y="17840"/>
                    <a:pt x="7153" y="17260"/>
                  </a:cubicBezTo>
                  <a:cubicBezTo>
                    <a:pt x="7263" y="16805"/>
                    <a:pt x="7357" y="16351"/>
                    <a:pt x="7435" y="15881"/>
                  </a:cubicBezTo>
                  <a:close/>
                  <a:moveTo>
                    <a:pt x="2341" y="708"/>
                  </a:moveTo>
                  <a:cubicBezTo>
                    <a:pt x="3595" y="1084"/>
                    <a:pt x="4896" y="1335"/>
                    <a:pt x="6165" y="1601"/>
                  </a:cubicBezTo>
                  <a:cubicBezTo>
                    <a:pt x="7167" y="1826"/>
                    <a:pt x="8153" y="2121"/>
                    <a:pt x="9153" y="2121"/>
                  </a:cubicBezTo>
                  <a:cubicBezTo>
                    <a:pt x="9202" y="2121"/>
                    <a:pt x="9251" y="2120"/>
                    <a:pt x="9300" y="2119"/>
                  </a:cubicBezTo>
                  <a:lnTo>
                    <a:pt x="9300" y="2119"/>
                  </a:lnTo>
                  <a:cubicBezTo>
                    <a:pt x="8689" y="4015"/>
                    <a:pt x="8297" y="6006"/>
                    <a:pt x="7937" y="7997"/>
                  </a:cubicBezTo>
                  <a:cubicBezTo>
                    <a:pt x="7905" y="8012"/>
                    <a:pt x="7874" y="8044"/>
                    <a:pt x="7921" y="8075"/>
                  </a:cubicBezTo>
                  <a:cubicBezTo>
                    <a:pt x="7921" y="8075"/>
                    <a:pt x="7921" y="8091"/>
                    <a:pt x="7921" y="8091"/>
                  </a:cubicBezTo>
                  <a:cubicBezTo>
                    <a:pt x="7717" y="9219"/>
                    <a:pt x="7513" y="10363"/>
                    <a:pt x="7278" y="11476"/>
                  </a:cubicBezTo>
                  <a:cubicBezTo>
                    <a:pt x="6714" y="14188"/>
                    <a:pt x="5899" y="16962"/>
                    <a:pt x="5727" y="19752"/>
                  </a:cubicBezTo>
                  <a:cubicBezTo>
                    <a:pt x="5710" y="19746"/>
                    <a:pt x="5692" y="19742"/>
                    <a:pt x="5676" y="19742"/>
                  </a:cubicBezTo>
                  <a:cubicBezTo>
                    <a:pt x="5615" y="19742"/>
                    <a:pt x="5568" y="19785"/>
                    <a:pt x="5617" y="19846"/>
                  </a:cubicBezTo>
                  <a:cubicBezTo>
                    <a:pt x="5648" y="19878"/>
                    <a:pt x="5680" y="19925"/>
                    <a:pt x="5727" y="19972"/>
                  </a:cubicBezTo>
                  <a:cubicBezTo>
                    <a:pt x="5711" y="20034"/>
                    <a:pt x="5711" y="20097"/>
                    <a:pt x="5711" y="20160"/>
                  </a:cubicBezTo>
                  <a:cubicBezTo>
                    <a:pt x="4990" y="19862"/>
                    <a:pt x="4128" y="19799"/>
                    <a:pt x="3360" y="19627"/>
                  </a:cubicBezTo>
                  <a:cubicBezTo>
                    <a:pt x="2482" y="19423"/>
                    <a:pt x="1620" y="19204"/>
                    <a:pt x="742" y="19047"/>
                  </a:cubicBezTo>
                  <a:cubicBezTo>
                    <a:pt x="1463" y="15975"/>
                    <a:pt x="1557" y="12746"/>
                    <a:pt x="1792" y="9580"/>
                  </a:cubicBezTo>
                  <a:cubicBezTo>
                    <a:pt x="2027" y="6633"/>
                    <a:pt x="2247" y="3670"/>
                    <a:pt x="2341" y="708"/>
                  </a:cubicBezTo>
                  <a:close/>
                  <a:moveTo>
                    <a:pt x="7059" y="17621"/>
                  </a:moveTo>
                  <a:cubicBezTo>
                    <a:pt x="7419" y="18216"/>
                    <a:pt x="7811" y="18827"/>
                    <a:pt x="8282" y="19376"/>
                  </a:cubicBezTo>
                  <a:cubicBezTo>
                    <a:pt x="8203" y="19674"/>
                    <a:pt x="8109" y="19956"/>
                    <a:pt x="8046" y="20254"/>
                  </a:cubicBezTo>
                  <a:cubicBezTo>
                    <a:pt x="7811" y="20019"/>
                    <a:pt x="7592" y="19784"/>
                    <a:pt x="7388" y="19548"/>
                  </a:cubicBezTo>
                  <a:cubicBezTo>
                    <a:pt x="7169" y="19282"/>
                    <a:pt x="6949" y="19031"/>
                    <a:pt x="6761" y="18765"/>
                  </a:cubicBezTo>
                  <a:cubicBezTo>
                    <a:pt x="6871" y="18389"/>
                    <a:pt x="6965" y="17997"/>
                    <a:pt x="7059" y="17621"/>
                  </a:cubicBezTo>
                  <a:close/>
                  <a:moveTo>
                    <a:pt x="601" y="19392"/>
                  </a:moveTo>
                  <a:cubicBezTo>
                    <a:pt x="1024" y="19580"/>
                    <a:pt x="1432" y="19721"/>
                    <a:pt x="1855" y="19862"/>
                  </a:cubicBezTo>
                  <a:cubicBezTo>
                    <a:pt x="2074" y="20175"/>
                    <a:pt x="2310" y="20473"/>
                    <a:pt x="2592" y="20755"/>
                  </a:cubicBezTo>
                  <a:cubicBezTo>
                    <a:pt x="2843" y="21022"/>
                    <a:pt x="3125" y="21351"/>
                    <a:pt x="3469" y="21570"/>
                  </a:cubicBezTo>
                  <a:cubicBezTo>
                    <a:pt x="3046" y="21508"/>
                    <a:pt x="2639" y="21461"/>
                    <a:pt x="2231" y="21382"/>
                  </a:cubicBezTo>
                  <a:cubicBezTo>
                    <a:pt x="2090" y="21053"/>
                    <a:pt x="1714" y="20708"/>
                    <a:pt x="1495" y="20426"/>
                  </a:cubicBezTo>
                  <a:cubicBezTo>
                    <a:pt x="1212" y="20081"/>
                    <a:pt x="915" y="19737"/>
                    <a:pt x="601" y="19392"/>
                  </a:cubicBezTo>
                  <a:close/>
                  <a:moveTo>
                    <a:pt x="2247" y="19972"/>
                  </a:moveTo>
                  <a:lnTo>
                    <a:pt x="2247" y="19972"/>
                  </a:lnTo>
                  <a:cubicBezTo>
                    <a:pt x="2529" y="20050"/>
                    <a:pt x="2795" y="20128"/>
                    <a:pt x="3078" y="20191"/>
                  </a:cubicBezTo>
                  <a:cubicBezTo>
                    <a:pt x="3375" y="20505"/>
                    <a:pt x="3689" y="20818"/>
                    <a:pt x="3971" y="21147"/>
                  </a:cubicBezTo>
                  <a:cubicBezTo>
                    <a:pt x="4143" y="21335"/>
                    <a:pt x="4300" y="21523"/>
                    <a:pt x="4457" y="21712"/>
                  </a:cubicBezTo>
                  <a:cubicBezTo>
                    <a:pt x="4253" y="21680"/>
                    <a:pt x="4049" y="21649"/>
                    <a:pt x="3846" y="21618"/>
                  </a:cubicBezTo>
                  <a:cubicBezTo>
                    <a:pt x="3846" y="21602"/>
                    <a:pt x="3846" y="21586"/>
                    <a:pt x="3830" y="21555"/>
                  </a:cubicBezTo>
                  <a:cubicBezTo>
                    <a:pt x="3564" y="21210"/>
                    <a:pt x="3109" y="20928"/>
                    <a:pt x="2795" y="20599"/>
                  </a:cubicBezTo>
                  <a:cubicBezTo>
                    <a:pt x="2592" y="20395"/>
                    <a:pt x="2419" y="20191"/>
                    <a:pt x="2247" y="19972"/>
                  </a:cubicBezTo>
                  <a:close/>
                  <a:moveTo>
                    <a:pt x="6683" y="19016"/>
                  </a:moveTo>
                  <a:cubicBezTo>
                    <a:pt x="7043" y="19564"/>
                    <a:pt x="7466" y="20113"/>
                    <a:pt x="7952" y="20567"/>
                  </a:cubicBezTo>
                  <a:cubicBezTo>
                    <a:pt x="7843" y="21006"/>
                    <a:pt x="7749" y="21429"/>
                    <a:pt x="7655" y="21868"/>
                  </a:cubicBezTo>
                  <a:cubicBezTo>
                    <a:pt x="7451" y="21618"/>
                    <a:pt x="7231" y="21382"/>
                    <a:pt x="7028" y="21147"/>
                  </a:cubicBezTo>
                  <a:cubicBezTo>
                    <a:pt x="6777" y="20849"/>
                    <a:pt x="6510" y="20567"/>
                    <a:pt x="6244" y="20270"/>
                  </a:cubicBezTo>
                  <a:cubicBezTo>
                    <a:pt x="6416" y="19862"/>
                    <a:pt x="6557" y="19439"/>
                    <a:pt x="6683" y="19016"/>
                  </a:cubicBezTo>
                  <a:close/>
                  <a:moveTo>
                    <a:pt x="3391" y="20270"/>
                  </a:moveTo>
                  <a:cubicBezTo>
                    <a:pt x="3877" y="20379"/>
                    <a:pt x="4394" y="20505"/>
                    <a:pt x="4896" y="20567"/>
                  </a:cubicBezTo>
                  <a:cubicBezTo>
                    <a:pt x="5162" y="20881"/>
                    <a:pt x="5429" y="21179"/>
                    <a:pt x="5695" y="21492"/>
                  </a:cubicBezTo>
                  <a:cubicBezTo>
                    <a:pt x="5836" y="21665"/>
                    <a:pt x="5977" y="21837"/>
                    <a:pt x="6134" y="22009"/>
                  </a:cubicBezTo>
                  <a:cubicBezTo>
                    <a:pt x="5742" y="21931"/>
                    <a:pt x="5335" y="21853"/>
                    <a:pt x="4927" y="21790"/>
                  </a:cubicBezTo>
                  <a:cubicBezTo>
                    <a:pt x="4676" y="21492"/>
                    <a:pt x="4363" y="21194"/>
                    <a:pt x="4081" y="20928"/>
                  </a:cubicBezTo>
                  <a:cubicBezTo>
                    <a:pt x="3861" y="20693"/>
                    <a:pt x="3626" y="20489"/>
                    <a:pt x="3391" y="20270"/>
                  </a:cubicBezTo>
                  <a:close/>
                  <a:moveTo>
                    <a:pt x="6150" y="20489"/>
                  </a:moveTo>
                  <a:cubicBezTo>
                    <a:pt x="6354" y="20740"/>
                    <a:pt x="6573" y="20991"/>
                    <a:pt x="6792" y="21241"/>
                  </a:cubicBezTo>
                  <a:cubicBezTo>
                    <a:pt x="7043" y="21570"/>
                    <a:pt x="7278" y="21931"/>
                    <a:pt x="7560" y="22260"/>
                  </a:cubicBezTo>
                  <a:cubicBezTo>
                    <a:pt x="7545" y="22339"/>
                    <a:pt x="7529" y="22401"/>
                    <a:pt x="7513" y="22480"/>
                  </a:cubicBezTo>
                  <a:cubicBezTo>
                    <a:pt x="7482" y="22417"/>
                    <a:pt x="7419" y="22339"/>
                    <a:pt x="7294" y="22307"/>
                  </a:cubicBezTo>
                  <a:cubicBezTo>
                    <a:pt x="7106" y="22244"/>
                    <a:pt x="6918" y="22197"/>
                    <a:pt x="6730" y="22150"/>
                  </a:cubicBezTo>
                  <a:cubicBezTo>
                    <a:pt x="6479" y="21853"/>
                    <a:pt x="6197" y="21570"/>
                    <a:pt x="5930" y="21304"/>
                  </a:cubicBezTo>
                  <a:cubicBezTo>
                    <a:pt x="5711" y="21069"/>
                    <a:pt x="5491" y="20834"/>
                    <a:pt x="5272" y="20599"/>
                  </a:cubicBezTo>
                  <a:cubicBezTo>
                    <a:pt x="5429" y="20599"/>
                    <a:pt x="5570" y="20599"/>
                    <a:pt x="5727" y="20583"/>
                  </a:cubicBezTo>
                  <a:cubicBezTo>
                    <a:pt x="5774" y="20567"/>
                    <a:pt x="5805" y="20552"/>
                    <a:pt x="5836" y="20536"/>
                  </a:cubicBezTo>
                  <a:cubicBezTo>
                    <a:pt x="5873" y="20546"/>
                    <a:pt x="5911" y="20552"/>
                    <a:pt x="5949" y="20552"/>
                  </a:cubicBezTo>
                  <a:cubicBezTo>
                    <a:pt x="6024" y="20552"/>
                    <a:pt x="6098" y="20531"/>
                    <a:pt x="6150" y="20489"/>
                  </a:cubicBezTo>
                  <a:close/>
                  <a:moveTo>
                    <a:pt x="2031" y="0"/>
                  </a:moveTo>
                  <a:cubicBezTo>
                    <a:pt x="1865" y="0"/>
                    <a:pt x="1773" y="61"/>
                    <a:pt x="1745" y="159"/>
                  </a:cubicBezTo>
                  <a:cubicBezTo>
                    <a:pt x="1604" y="175"/>
                    <a:pt x="1479" y="253"/>
                    <a:pt x="1463" y="379"/>
                  </a:cubicBezTo>
                  <a:cubicBezTo>
                    <a:pt x="1259" y="3623"/>
                    <a:pt x="1118" y="6852"/>
                    <a:pt x="883" y="10081"/>
                  </a:cubicBezTo>
                  <a:cubicBezTo>
                    <a:pt x="664" y="13075"/>
                    <a:pt x="209" y="16053"/>
                    <a:pt x="288" y="19094"/>
                  </a:cubicBezTo>
                  <a:cubicBezTo>
                    <a:pt x="264" y="19089"/>
                    <a:pt x="239" y="19086"/>
                    <a:pt x="216" y="19086"/>
                  </a:cubicBezTo>
                  <a:cubicBezTo>
                    <a:pt x="100" y="19086"/>
                    <a:pt x="0" y="19149"/>
                    <a:pt x="52" y="19266"/>
                  </a:cubicBezTo>
                  <a:cubicBezTo>
                    <a:pt x="288" y="19721"/>
                    <a:pt x="538" y="20175"/>
                    <a:pt x="852" y="20614"/>
                  </a:cubicBezTo>
                  <a:cubicBezTo>
                    <a:pt x="1040" y="20881"/>
                    <a:pt x="1259" y="21288"/>
                    <a:pt x="1573" y="21539"/>
                  </a:cubicBezTo>
                  <a:cubicBezTo>
                    <a:pt x="1589" y="21602"/>
                    <a:pt x="1651" y="21665"/>
                    <a:pt x="1761" y="21696"/>
                  </a:cubicBezTo>
                  <a:cubicBezTo>
                    <a:pt x="1792" y="21712"/>
                    <a:pt x="1824" y="21727"/>
                    <a:pt x="1871" y="21743"/>
                  </a:cubicBezTo>
                  <a:cubicBezTo>
                    <a:pt x="1871" y="21743"/>
                    <a:pt x="1886" y="21743"/>
                    <a:pt x="1902" y="21759"/>
                  </a:cubicBezTo>
                  <a:cubicBezTo>
                    <a:pt x="1918" y="21759"/>
                    <a:pt x="1949" y="21759"/>
                    <a:pt x="1980" y="21774"/>
                  </a:cubicBezTo>
                  <a:cubicBezTo>
                    <a:pt x="3539" y="22249"/>
                    <a:pt x="5380" y="22767"/>
                    <a:pt x="6995" y="22767"/>
                  </a:cubicBezTo>
                  <a:cubicBezTo>
                    <a:pt x="7085" y="22767"/>
                    <a:pt x="7174" y="22765"/>
                    <a:pt x="7263" y="22762"/>
                  </a:cubicBezTo>
                  <a:cubicBezTo>
                    <a:pt x="7404" y="22746"/>
                    <a:pt x="7482" y="22683"/>
                    <a:pt x="7513" y="22621"/>
                  </a:cubicBezTo>
                  <a:cubicBezTo>
                    <a:pt x="7552" y="22699"/>
                    <a:pt x="7664" y="22759"/>
                    <a:pt x="7762" y="22759"/>
                  </a:cubicBezTo>
                  <a:cubicBezTo>
                    <a:pt x="7822" y="22759"/>
                    <a:pt x="7876" y="22737"/>
                    <a:pt x="7905" y="22683"/>
                  </a:cubicBezTo>
                  <a:cubicBezTo>
                    <a:pt x="7921" y="22636"/>
                    <a:pt x="7937" y="22605"/>
                    <a:pt x="7952" y="22574"/>
                  </a:cubicBezTo>
                  <a:cubicBezTo>
                    <a:pt x="8015" y="22558"/>
                    <a:pt x="8062" y="22511"/>
                    <a:pt x="8031" y="22464"/>
                  </a:cubicBezTo>
                  <a:cubicBezTo>
                    <a:pt x="8031" y="22448"/>
                    <a:pt x="8015" y="22433"/>
                    <a:pt x="8015" y="22417"/>
                  </a:cubicBezTo>
                  <a:cubicBezTo>
                    <a:pt x="9285" y="19658"/>
                    <a:pt x="10053" y="16696"/>
                    <a:pt x="10727" y="13749"/>
                  </a:cubicBezTo>
                  <a:cubicBezTo>
                    <a:pt x="11275" y="11335"/>
                    <a:pt x="12012" y="8906"/>
                    <a:pt x="12498" y="6460"/>
                  </a:cubicBezTo>
                  <a:cubicBezTo>
                    <a:pt x="12505" y="6461"/>
                    <a:pt x="12512" y="6462"/>
                    <a:pt x="12519" y="6462"/>
                  </a:cubicBezTo>
                  <a:cubicBezTo>
                    <a:pt x="12621" y="6462"/>
                    <a:pt x="12713" y="6359"/>
                    <a:pt x="12655" y="6257"/>
                  </a:cubicBezTo>
                  <a:cubicBezTo>
                    <a:pt x="12623" y="6225"/>
                    <a:pt x="12592" y="6178"/>
                    <a:pt x="12561" y="6131"/>
                  </a:cubicBezTo>
                  <a:cubicBezTo>
                    <a:pt x="12655" y="5598"/>
                    <a:pt x="12749" y="5065"/>
                    <a:pt x="12811" y="4532"/>
                  </a:cubicBezTo>
                  <a:cubicBezTo>
                    <a:pt x="13031" y="4470"/>
                    <a:pt x="13125" y="4235"/>
                    <a:pt x="12890" y="4031"/>
                  </a:cubicBezTo>
                  <a:cubicBezTo>
                    <a:pt x="12890" y="4015"/>
                    <a:pt x="12890" y="3984"/>
                    <a:pt x="12890" y="3953"/>
                  </a:cubicBezTo>
                  <a:cubicBezTo>
                    <a:pt x="12913" y="3767"/>
                    <a:pt x="12704" y="3633"/>
                    <a:pt x="12518" y="3633"/>
                  </a:cubicBezTo>
                  <a:cubicBezTo>
                    <a:pt x="12453" y="3633"/>
                    <a:pt x="12390" y="3649"/>
                    <a:pt x="12341" y="3686"/>
                  </a:cubicBezTo>
                  <a:cubicBezTo>
                    <a:pt x="11855" y="3373"/>
                    <a:pt x="11369" y="3043"/>
                    <a:pt x="10930" y="2699"/>
                  </a:cubicBezTo>
                  <a:cubicBezTo>
                    <a:pt x="10476" y="2354"/>
                    <a:pt x="10053" y="1899"/>
                    <a:pt x="9535" y="1633"/>
                  </a:cubicBezTo>
                  <a:cubicBezTo>
                    <a:pt x="9504" y="1617"/>
                    <a:pt x="9488" y="1601"/>
                    <a:pt x="9473" y="1586"/>
                  </a:cubicBezTo>
                  <a:cubicBezTo>
                    <a:pt x="8407" y="1037"/>
                    <a:pt x="7012" y="896"/>
                    <a:pt x="5821" y="661"/>
                  </a:cubicBezTo>
                  <a:cubicBezTo>
                    <a:pt x="4582" y="410"/>
                    <a:pt x="3344" y="112"/>
                    <a:pt x="2090" y="3"/>
                  </a:cubicBezTo>
                  <a:cubicBezTo>
                    <a:pt x="2069" y="1"/>
                    <a:pt x="2050" y="0"/>
                    <a:pt x="20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8" name="Google Shape;1748;p64"/>
          <p:cNvGrpSpPr/>
          <p:nvPr/>
        </p:nvGrpSpPr>
        <p:grpSpPr>
          <a:xfrm rot="11766047">
            <a:off x="-508462" y="-428485"/>
            <a:ext cx="2082003" cy="1500028"/>
            <a:chOff x="5118990" y="4122087"/>
            <a:chExt cx="1882464" cy="1222659"/>
          </a:xfrm>
        </p:grpSpPr>
        <p:sp>
          <p:nvSpPr>
            <p:cNvPr id="1749" name="Google Shape;1749;p64"/>
            <p:cNvSpPr/>
            <p:nvPr/>
          </p:nvSpPr>
          <p:spPr>
            <a:xfrm rot="787510">
              <a:off x="5385771" y="4227679"/>
              <a:ext cx="603559" cy="359284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64"/>
            <p:cNvSpPr/>
            <p:nvPr/>
          </p:nvSpPr>
          <p:spPr>
            <a:xfrm rot="787510">
              <a:off x="5335021" y="4244664"/>
              <a:ext cx="556881" cy="639813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64"/>
            <p:cNvSpPr/>
            <p:nvPr/>
          </p:nvSpPr>
          <p:spPr>
            <a:xfrm rot="787510">
              <a:off x="5274233" y="4284717"/>
              <a:ext cx="108494" cy="89486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64"/>
            <p:cNvSpPr/>
            <p:nvPr/>
          </p:nvSpPr>
          <p:spPr>
            <a:xfrm rot="787510">
              <a:off x="5276253" y="4313238"/>
              <a:ext cx="125778" cy="126468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64"/>
            <p:cNvSpPr/>
            <p:nvPr/>
          </p:nvSpPr>
          <p:spPr>
            <a:xfrm rot="787510">
              <a:off x="5556472" y="4350491"/>
              <a:ext cx="214919" cy="68331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64"/>
            <p:cNvSpPr/>
            <p:nvPr/>
          </p:nvSpPr>
          <p:spPr>
            <a:xfrm rot="787510">
              <a:off x="5858154" y="4388382"/>
              <a:ext cx="1087855" cy="60559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64"/>
            <p:cNvSpPr/>
            <p:nvPr/>
          </p:nvSpPr>
          <p:spPr>
            <a:xfrm rot="787510">
              <a:off x="6027045" y="4465191"/>
              <a:ext cx="608388" cy="226071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64"/>
            <p:cNvSpPr/>
            <p:nvPr/>
          </p:nvSpPr>
          <p:spPr>
            <a:xfrm rot="787510">
              <a:off x="5717956" y="4731255"/>
              <a:ext cx="1111348" cy="47701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64"/>
            <p:cNvSpPr/>
            <p:nvPr/>
          </p:nvSpPr>
          <p:spPr>
            <a:xfrm rot="787510">
              <a:off x="5192958" y="4307909"/>
              <a:ext cx="1734529" cy="851015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64"/>
            <p:cNvSpPr/>
            <p:nvPr/>
          </p:nvSpPr>
          <p:spPr>
            <a:xfrm rot="787510">
              <a:off x="5746899" y="4608508"/>
              <a:ext cx="88489" cy="329239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64"/>
            <p:cNvSpPr/>
            <p:nvPr/>
          </p:nvSpPr>
          <p:spPr>
            <a:xfrm rot="787510">
              <a:off x="5433551" y="4425988"/>
              <a:ext cx="32192" cy="86573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64"/>
            <p:cNvSpPr/>
            <p:nvPr/>
          </p:nvSpPr>
          <p:spPr>
            <a:xfrm rot="787510">
              <a:off x="5891335" y="4294059"/>
              <a:ext cx="94353" cy="35583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64"/>
            <p:cNvSpPr/>
            <p:nvPr/>
          </p:nvSpPr>
          <p:spPr>
            <a:xfrm rot="787510">
              <a:off x="5743083" y="4284862"/>
              <a:ext cx="155517" cy="62138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64"/>
            <p:cNvSpPr/>
            <p:nvPr/>
          </p:nvSpPr>
          <p:spPr>
            <a:xfrm rot="787510">
              <a:off x="5468329" y="4339170"/>
              <a:ext cx="37327" cy="108648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64"/>
            <p:cNvSpPr/>
            <p:nvPr/>
          </p:nvSpPr>
          <p:spPr>
            <a:xfrm rot="787510">
              <a:off x="5364359" y="4323181"/>
              <a:ext cx="43919" cy="135666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4" name="Google Shape;1764;p64"/>
          <p:cNvGrpSpPr/>
          <p:nvPr/>
        </p:nvGrpSpPr>
        <p:grpSpPr>
          <a:xfrm>
            <a:off x="2000878" y="398109"/>
            <a:ext cx="2433812" cy="320922"/>
            <a:chOff x="1394800" y="3522000"/>
            <a:chExt cx="1048650" cy="138275"/>
          </a:xfrm>
        </p:grpSpPr>
        <p:sp>
          <p:nvSpPr>
            <p:cNvPr id="1765" name="Google Shape;1765;p64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64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64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64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64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64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64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64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64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" name="Google Shape;1935;p68"/>
          <p:cNvSpPr txBox="1">
            <a:spLocks/>
          </p:cNvSpPr>
          <p:nvPr/>
        </p:nvSpPr>
        <p:spPr>
          <a:xfrm>
            <a:off x="3739831" y="188072"/>
            <a:ext cx="3852000" cy="10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16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pPr>
              <a:buClr>
                <a:schemeClr val="dk2"/>
              </a:buClr>
              <a:buSzPts val="1100"/>
              <a:buFont typeface="Arial"/>
              <a:buNone/>
            </a:pPr>
            <a:r>
              <a:rPr lang="es-MX" sz="2800" dirty="0"/>
              <a:t>Vida Saludable</a:t>
            </a:r>
          </a:p>
          <a:p>
            <a:endParaRPr lang="es-MX" sz="2800" dirty="0"/>
          </a:p>
        </p:txBody>
      </p:sp>
      <p:grpSp>
        <p:nvGrpSpPr>
          <p:cNvPr id="55" name="Google Shape;1732;p64"/>
          <p:cNvGrpSpPr/>
          <p:nvPr/>
        </p:nvGrpSpPr>
        <p:grpSpPr>
          <a:xfrm rot="474737">
            <a:off x="2123025" y="817064"/>
            <a:ext cx="2849830" cy="585348"/>
            <a:chOff x="4345425" y="2175475"/>
            <a:chExt cx="800750" cy="176025"/>
          </a:xfrm>
        </p:grpSpPr>
        <p:sp>
          <p:nvSpPr>
            <p:cNvPr id="56" name="Google Shape;1733;p64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734;p64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" name="Google Shape;1735;p64"/>
          <p:cNvSpPr txBox="1">
            <a:spLocks/>
          </p:cNvSpPr>
          <p:nvPr/>
        </p:nvSpPr>
        <p:spPr>
          <a:xfrm>
            <a:off x="1977975" y="935254"/>
            <a:ext cx="2548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16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pPr>
              <a:buClr>
                <a:schemeClr val="dk2"/>
              </a:buClr>
              <a:buSzPts val="1100"/>
              <a:buFont typeface="Arial"/>
              <a:buNone/>
            </a:pPr>
            <a:r>
              <a:rPr lang="es-MX" dirty="0"/>
              <a:t>Opciones para acreditar: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457327"/>
              </p:ext>
            </p:extLst>
          </p:nvPr>
        </p:nvGraphicFramePr>
        <p:xfrm>
          <a:off x="2451628" y="1196056"/>
          <a:ext cx="6617944" cy="35864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490893">
                  <a:extLst>
                    <a:ext uri="{9D8B030D-6E8A-4147-A177-3AD203B41FA5}">
                      <a16:colId xmlns:a16="http://schemas.microsoft.com/office/drawing/2014/main" val="914360962"/>
                    </a:ext>
                  </a:extLst>
                </a:gridCol>
                <a:gridCol w="1127051">
                  <a:extLst>
                    <a:ext uri="{9D8B030D-6E8A-4147-A177-3AD203B41FA5}">
                      <a16:colId xmlns:a16="http://schemas.microsoft.com/office/drawing/2014/main" val="5736801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Candara" panose="020E0502030303020204" pitchFamily="34" charset="0"/>
                        </a:rPr>
                        <a:t>Actividad: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Candara" panose="020E0502030303020204" pitchFamily="34" charset="0"/>
                        </a:rPr>
                        <a:t>Puntos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6097679"/>
                  </a:ext>
                </a:extLst>
              </a:tr>
              <a:tr h="283169">
                <a:tc>
                  <a:txBody>
                    <a:bodyPr/>
                    <a:lstStyle/>
                    <a:p>
                      <a:r>
                        <a:rPr lang="es-MX" sz="1200" b="1" u="none" strike="noStrike" cap="none" dirty="0">
                          <a:solidFill>
                            <a:schemeClr val="bg2"/>
                          </a:solidFill>
                          <a:effectLst/>
                          <a:latin typeface="Candara" panose="020E0502030303020204" pitchFamily="34" charset="0"/>
                          <a:sym typeface="Arial"/>
                        </a:rPr>
                        <a:t>Acreditación del curso de Optativa de Formación General I (Vida Saludable).</a:t>
                      </a:r>
                      <a:endParaRPr lang="es-MX" sz="1200" b="1" dirty="0">
                        <a:solidFill>
                          <a:schemeClr val="bg2"/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b="1" u="none" strike="noStrike" cap="none" dirty="0">
                          <a:solidFill>
                            <a:schemeClr val="bg2"/>
                          </a:solidFill>
                          <a:effectLst/>
                          <a:latin typeface="Candara" panose="020E0502030303020204" pitchFamily="34" charset="0"/>
                          <a:sym typeface="Arial"/>
                        </a:rPr>
                        <a:t>50 puntos</a:t>
                      </a:r>
                      <a:endParaRPr lang="es-MX" sz="1300" b="1" dirty="0">
                        <a:solidFill>
                          <a:schemeClr val="bg2"/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80696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200" b="1" u="none" strike="noStrike" cap="none" dirty="0">
                          <a:solidFill>
                            <a:schemeClr val="bg2"/>
                          </a:solidFill>
                          <a:effectLst/>
                          <a:latin typeface="Candara" panose="020E0502030303020204" pitchFamily="34" charset="0"/>
                          <a:sym typeface="Arial"/>
                        </a:rPr>
                        <a:t>Participación semestral como deportista seleccionado en eventos deportivos organizados o no por la institución (ITSON).</a:t>
                      </a:r>
                      <a:endParaRPr lang="es-MX" sz="1200" b="1" dirty="0">
                        <a:solidFill>
                          <a:schemeClr val="bg2"/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b="1" u="none" strike="noStrike" cap="none" dirty="0">
                          <a:solidFill>
                            <a:schemeClr val="bg2"/>
                          </a:solidFill>
                          <a:effectLst/>
                          <a:latin typeface="Candara" panose="020E0502030303020204" pitchFamily="34" charset="0"/>
                          <a:sym typeface="Arial"/>
                        </a:rPr>
                        <a:t>30 puntos por semestre</a:t>
                      </a:r>
                      <a:endParaRPr lang="es-MX" sz="1300" b="1" dirty="0">
                        <a:solidFill>
                          <a:schemeClr val="bg2"/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7085025"/>
                  </a:ext>
                </a:extLst>
              </a:tr>
              <a:tr h="420329">
                <a:tc>
                  <a:txBody>
                    <a:bodyPr/>
                    <a:lstStyle/>
                    <a:p>
                      <a:r>
                        <a:rPr lang="es-MX" sz="1200" b="1" u="none" strike="noStrike" cap="none" dirty="0">
                          <a:solidFill>
                            <a:schemeClr val="bg2"/>
                          </a:solidFill>
                          <a:effectLst/>
                          <a:latin typeface="Candara" panose="020E0502030303020204" pitchFamily="34" charset="0"/>
                          <a:sym typeface="Arial"/>
                        </a:rPr>
                        <a:t>Acreditación de un curso deportivo mensual programados por el Departamento de Deporte y Salud.</a:t>
                      </a:r>
                      <a:endParaRPr lang="es-MX" sz="1200" b="1" dirty="0">
                        <a:solidFill>
                          <a:schemeClr val="bg2"/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b="1" u="none" strike="noStrike" cap="none" dirty="0">
                          <a:solidFill>
                            <a:schemeClr val="bg2"/>
                          </a:solidFill>
                          <a:effectLst/>
                          <a:latin typeface="Candara" panose="020E0502030303020204" pitchFamily="34" charset="0"/>
                          <a:sym typeface="Arial"/>
                        </a:rPr>
                        <a:t>20 puntos por curso</a:t>
                      </a:r>
                      <a:endParaRPr lang="es-MX" sz="1300" b="1" dirty="0">
                        <a:solidFill>
                          <a:schemeClr val="bg2"/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3488317"/>
                  </a:ext>
                </a:extLst>
              </a:tr>
              <a:tr h="443012">
                <a:tc>
                  <a:txBody>
                    <a:bodyPr/>
                    <a:lstStyle/>
                    <a:p>
                      <a:r>
                        <a:rPr lang="es-MX" sz="1200" b="1" u="none" strike="noStrike" cap="none" dirty="0">
                          <a:solidFill>
                            <a:schemeClr val="bg2"/>
                          </a:solidFill>
                          <a:effectLst/>
                          <a:latin typeface="Candara" panose="020E0502030303020204" pitchFamily="34" charset="0"/>
                          <a:sym typeface="Arial"/>
                        </a:rPr>
                        <a:t>Participación en juegos de torneos internos. </a:t>
                      </a:r>
                      <a:br>
                        <a:rPr lang="es-MX" sz="1200" b="1" u="none" strike="noStrike" cap="none" dirty="0">
                          <a:solidFill>
                            <a:schemeClr val="bg2"/>
                          </a:solidFill>
                          <a:effectLst/>
                          <a:latin typeface="Candara" panose="020E0502030303020204" pitchFamily="34" charset="0"/>
                          <a:sym typeface="Arial"/>
                        </a:rPr>
                      </a:br>
                      <a:r>
                        <a:rPr lang="es-MX" sz="1200" b="1" u="none" strike="noStrike" cap="none" dirty="0">
                          <a:solidFill>
                            <a:schemeClr val="bg2"/>
                          </a:solidFill>
                          <a:effectLst/>
                          <a:latin typeface="Candara" panose="020E0502030303020204" pitchFamily="34" charset="0"/>
                          <a:sym typeface="Arial"/>
                        </a:rPr>
                        <a:t>Departamento de Deporte y Salud.</a:t>
                      </a:r>
                      <a:endParaRPr lang="es-MX" sz="1200" b="1" dirty="0">
                        <a:solidFill>
                          <a:schemeClr val="bg2"/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b="1" u="none" strike="noStrike" cap="none" dirty="0">
                          <a:solidFill>
                            <a:schemeClr val="bg2"/>
                          </a:solidFill>
                          <a:effectLst/>
                          <a:latin typeface="Candara" panose="020E0502030303020204" pitchFamily="34" charset="0"/>
                          <a:sym typeface="Arial"/>
                        </a:rPr>
                        <a:t>2 puntos por juego</a:t>
                      </a:r>
                      <a:endParaRPr lang="es-MX" sz="1300" b="1" dirty="0">
                        <a:solidFill>
                          <a:schemeClr val="bg2"/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560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200" b="1" u="none" strike="noStrike" cap="none" dirty="0">
                          <a:solidFill>
                            <a:schemeClr val="bg2"/>
                          </a:solidFill>
                          <a:effectLst/>
                          <a:latin typeface="Candara" panose="020E0502030303020204" pitchFamily="34" charset="0"/>
                          <a:sym typeface="Arial"/>
                        </a:rPr>
                        <a:t>Actividades del Centro de Universidad Saludable: atención a la salud, actividades recreativas y académicas.</a:t>
                      </a:r>
                      <a:endParaRPr lang="es-MX" sz="1200" b="1" dirty="0">
                        <a:solidFill>
                          <a:schemeClr val="bg2"/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b="1" u="none" strike="noStrike" cap="none" dirty="0">
                          <a:solidFill>
                            <a:schemeClr val="bg2"/>
                          </a:solidFill>
                          <a:effectLst/>
                          <a:latin typeface="Candara" panose="020E0502030303020204" pitchFamily="34" charset="0"/>
                          <a:sym typeface="Arial"/>
                        </a:rPr>
                        <a:t>3 a 5 puntos por actividad</a:t>
                      </a:r>
                      <a:endParaRPr lang="es-MX" sz="1300" b="1" dirty="0">
                        <a:solidFill>
                          <a:schemeClr val="bg2"/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4840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200" b="1" u="none" strike="noStrike" cap="none" dirty="0">
                          <a:solidFill>
                            <a:schemeClr val="bg2"/>
                          </a:solidFill>
                          <a:effectLst/>
                          <a:latin typeface="Candara" panose="020E0502030303020204" pitchFamily="34" charset="0"/>
                          <a:sym typeface="Arial"/>
                        </a:rPr>
                        <a:t>Asistencia y/o participación en eventos de promoción de la salud. Centro de Universidad Saludable.</a:t>
                      </a:r>
                      <a:endParaRPr lang="es-MX" sz="1200" b="1" dirty="0">
                        <a:solidFill>
                          <a:schemeClr val="bg2"/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b="1" u="none" strike="noStrike" cap="none" dirty="0">
                          <a:solidFill>
                            <a:schemeClr val="bg2"/>
                          </a:solidFill>
                          <a:effectLst/>
                          <a:latin typeface="Candara" panose="020E0502030303020204" pitchFamily="34" charset="0"/>
                          <a:sym typeface="Arial"/>
                        </a:rPr>
                        <a:t>1 a 5 puntos por evento</a:t>
                      </a:r>
                      <a:endParaRPr lang="es-MX" sz="1300" b="1" dirty="0">
                        <a:solidFill>
                          <a:schemeClr val="bg2"/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8516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200" b="1" u="none" strike="noStrike" cap="none" dirty="0">
                          <a:solidFill>
                            <a:schemeClr val="bg2"/>
                          </a:solidFill>
                          <a:effectLst/>
                          <a:latin typeface="Candara" panose="020E0502030303020204" pitchFamily="34" charset="0"/>
                          <a:sym typeface="Arial"/>
                        </a:rPr>
                        <a:t>Revalidación condicionada a cumplir anualmente con indicadores de salud físicos, médicos, nutricional y psicológico.</a:t>
                      </a:r>
                      <a:endParaRPr lang="es-MX" sz="1200" b="1" dirty="0">
                        <a:solidFill>
                          <a:schemeClr val="bg2"/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b="1" u="none" strike="noStrike" cap="none" dirty="0">
                          <a:solidFill>
                            <a:schemeClr val="bg2"/>
                          </a:solidFill>
                          <a:effectLst/>
                          <a:latin typeface="Candara" panose="020E0502030303020204" pitchFamily="34" charset="0"/>
                          <a:sym typeface="Arial"/>
                        </a:rPr>
                        <a:t>15 puntos por anuales</a:t>
                      </a:r>
                      <a:endParaRPr lang="es-MX" sz="1300" b="1" dirty="0">
                        <a:solidFill>
                          <a:schemeClr val="bg2"/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388683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nline Notebook XL by Slidesgo">
  <a:themeElements>
    <a:clrScheme name="Simple Light">
      <a:dk1>
        <a:srgbClr val="1C4587"/>
      </a:dk1>
      <a:lt1>
        <a:srgbClr val="FFFFFF"/>
      </a:lt1>
      <a:dk2>
        <a:srgbClr val="000000"/>
      </a:dk2>
      <a:lt2>
        <a:srgbClr val="F6B0F7"/>
      </a:lt2>
      <a:accent1>
        <a:srgbClr val="CAFFCA"/>
      </a:accent1>
      <a:accent2>
        <a:srgbClr val="FFE599"/>
      </a:accent2>
      <a:accent3>
        <a:srgbClr val="FFF8D3"/>
      </a:accent3>
      <a:accent4>
        <a:srgbClr val="FFBBAA"/>
      </a:accent4>
      <a:accent5>
        <a:srgbClr val="FFFFFF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AE7A47836F5FA46B5126B46A3D3C9B9" ma:contentTypeVersion="" ma:contentTypeDescription="Crear nuevo documento." ma:contentTypeScope="" ma:versionID="ff8820a87adb738217a60469246b78f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62db5c1be337c07b3d988852ce2b352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0CC840E-F262-4C28-8980-4914B9A22B8F}"/>
</file>

<file path=customXml/itemProps2.xml><?xml version="1.0" encoding="utf-8"?>
<ds:datastoreItem xmlns:ds="http://schemas.openxmlformats.org/officeDocument/2006/customXml" ds:itemID="{3D74579C-E85C-4B63-A562-34C348982E13}"/>
</file>

<file path=customXml/itemProps3.xml><?xml version="1.0" encoding="utf-8"?>
<ds:datastoreItem xmlns:ds="http://schemas.openxmlformats.org/officeDocument/2006/customXml" ds:itemID="{53310414-BDA3-4A40-BE68-2448EA5B883C}"/>
</file>

<file path=docProps/app.xml><?xml version="1.0" encoding="utf-8"?>
<Properties xmlns="http://schemas.openxmlformats.org/officeDocument/2006/extended-properties" xmlns:vt="http://schemas.openxmlformats.org/officeDocument/2006/docPropsVTypes">
  <TotalTime>1927</TotalTime>
  <Words>2671</Words>
  <Application>Microsoft Office PowerPoint</Application>
  <PresentationFormat>Presentación en pantalla (16:9)</PresentationFormat>
  <Paragraphs>252</Paragraphs>
  <Slides>33</Slides>
  <Notes>31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40" baseType="lpstr">
      <vt:lpstr>Arial</vt:lpstr>
      <vt:lpstr>Permanent Marker</vt:lpstr>
      <vt:lpstr>Candara</vt:lpstr>
      <vt:lpstr>Itim</vt:lpstr>
      <vt:lpstr>Calibri</vt:lpstr>
      <vt:lpstr>Muli</vt:lpstr>
      <vt:lpstr>Online Notebook XL by Slidesgo</vt:lpstr>
      <vt:lpstr>Tutoría Inicial</vt:lpstr>
      <vt:lpstr>Orden del día</vt:lpstr>
      <vt:lpstr>Bienvenidos (as) POTROS ITSON</vt:lpstr>
      <vt:lpstr>Presentación de PowerPoint</vt:lpstr>
      <vt:lpstr>¿Quién es mi tutor?</vt:lpstr>
      <vt:lpstr>Desarrollo intercultural</vt:lpstr>
      <vt:lpstr>Seguro Facultativo</vt:lpstr>
      <vt:lpstr>Vida Saludable </vt:lpstr>
      <vt:lpstr>Presentación de PowerPoint</vt:lpstr>
      <vt:lpstr>Prescripción del ejercicio físico</vt:lpstr>
      <vt:lpstr>Centro de Universidad Saludable</vt:lpstr>
      <vt:lpstr>Centro de Universidad Saludable</vt:lpstr>
      <vt:lpstr>Centro de Universidad Saludable</vt:lpstr>
      <vt:lpstr>Idiomas ITSON</vt:lpstr>
      <vt:lpstr>Desarrollo intercultural</vt:lpstr>
      <vt:lpstr>Exhibición de Galería de Arte ITSON Héctor Martínez Arteche </vt:lpstr>
      <vt:lpstr>Becas</vt:lpstr>
      <vt:lpstr>Becas Públicas de Educación Superior </vt:lpstr>
      <vt:lpstr>BECAS JÓVENES ESCRIBIENDO EL FUTURO  </vt:lpstr>
      <vt:lpstr>Presentación de PowerPoint</vt:lpstr>
      <vt:lpstr>BECA SONORA DE OPORTUNIDADES</vt:lpstr>
      <vt:lpstr>RESPONSABLES EN CADA UNIDAD</vt:lpstr>
      <vt:lpstr>Becas Institucionales</vt:lpstr>
      <vt:lpstr>BECA MOISÉS VÁZQUEZ GUDIÑO </vt:lpstr>
      <vt:lpstr>RESPONSABLES EN CADA UNIDAD  </vt:lpstr>
      <vt:lpstr>Beca Alto Rendimiento Académico </vt:lpstr>
      <vt:lpstr>RESPONSABLES EN CADA UNIDAD  </vt:lpstr>
      <vt:lpstr>Otras:</vt:lpstr>
      <vt:lpstr>Programas particulares</vt:lpstr>
      <vt:lpstr>Servicio Social</vt:lpstr>
      <vt:lpstr>Presentación de PowerPoint</vt:lpstr>
      <vt:lpstr>Páginas consultadas: </vt:lpstr>
      <vt:lpstr>¡Muchas 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NOTEBOOK</dc:title>
  <cp:lastModifiedBy>Liliana Vizcarra Esquer</cp:lastModifiedBy>
  <cp:revision>52</cp:revision>
  <dcterms:modified xsi:type="dcterms:W3CDTF">2024-01-03T20:59:33Z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0x010100FAE7A47836F5FA46B5126B46A3D3C9B9</vt:lpwstr>
  </property>
</Properties>
</file>