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57.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Lst>
  <p:notesMasterIdLst>
    <p:notesMasterId r:id="rId16"/>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Itim" panose="020B0604020202020204" charset="-34"/>
      <p:regular r:id="rId17"/>
    </p:embeddedFont>
    <p:embeddedFont>
      <p:font typeface="Lexend" panose="020B0604020202020204" charset="0"/>
      <p:regular r:id="rId18"/>
      <p:bold r:id="rId19"/>
    </p:embeddedFont>
    <p:embeddedFont>
      <p:font typeface="Permanent Marker"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76">
          <p15:clr>
            <a:srgbClr val="FF0000"/>
          </p15:clr>
        </p15:guide>
        <p15:guide id="2" pos="454">
          <p15:clr>
            <a:srgbClr val="FF0000"/>
          </p15:clr>
        </p15:guide>
        <p15:guide id="3" pos="5306">
          <p15:clr>
            <a:srgbClr val="FF0000"/>
          </p15:clr>
        </p15:guide>
        <p15:guide id="4" orient="horz" pos="2952">
          <p15:clr>
            <a:srgbClr val="FF0000"/>
          </p15:clr>
        </p15:guide>
        <p15:guide id="5" orient="horz" pos="288">
          <p15:clr>
            <a:srgbClr val="00FF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icNJD/QEY6PSt6WXXdo2UpF3uO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02"/>
      </p:cViewPr>
      <p:guideLst>
        <p:guide orient="horz" pos="576"/>
        <p:guide pos="454"/>
        <p:guide pos="5306"/>
        <p:guide orient="horz" pos="2952"/>
        <p:guide orient="horz" pos="2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8"/>
        <p:cNvGrpSpPr/>
        <p:nvPr/>
      </p:nvGrpSpPr>
      <p:grpSpPr>
        <a:xfrm>
          <a:off x="0" y="0"/>
          <a:ext cx="0" cy="0"/>
          <a:chOff x="0" y="0"/>
          <a:chExt cx="0" cy="0"/>
        </a:xfrm>
      </p:grpSpPr>
      <p:sp>
        <p:nvSpPr>
          <p:cNvPr id="1979" name="Google Shape;1979;g2749466d82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0" name="Google Shape;1980;g2749466d82a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9"/>
        <p:cNvGrpSpPr/>
        <p:nvPr/>
      </p:nvGrpSpPr>
      <p:grpSpPr>
        <a:xfrm>
          <a:off x="0" y="0"/>
          <a:ext cx="0" cy="0"/>
          <a:chOff x="0" y="0"/>
          <a:chExt cx="0" cy="0"/>
        </a:xfrm>
      </p:grpSpPr>
      <p:sp>
        <p:nvSpPr>
          <p:cNvPr id="2140" name="Google Shape;214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1" name="Google Shape;214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3"/>
        <p:cNvGrpSpPr/>
        <p:nvPr/>
      </p:nvGrpSpPr>
      <p:grpSpPr>
        <a:xfrm>
          <a:off x="0" y="0"/>
          <a:ext cx="0" cy="0"/>
          <a:chOff x="0" y="0"/>
          <a:chExt cx="0" cy="0"/>
        </a:xfrm>
      </p:grpSpPr>
      <p:sp>
        <p:nvSpPr>
          <p:cNvPr id="2164" name="Google Shape;216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5" name="Google Shape;216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g2749466d82a_1_16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9" name="Google Shape;2179;g2749466d82a_1_16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5"/>
        <p:cNvGrpSpPr/>
        <p:nvPr/>
      </p:nvGrpSpPr>
      <p:grpSpPr>
        <a:xfrm>
          <a:off x="0" y="0"/>
          <a:ext cx="0" cy="0"/>
          <a:chOff x="0" y="0"/>
          <a:chExt cx="0" cy="0"/>
        </a:xfrm>
      </p:grpSpPr>
      <p:sp>
        <p:nvSpPr>
          <p:cNvPr id="2196" name="Google Shape;2196;g2749466d82a_1_1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7" name="Google Shape;2197;g2749466d82a_1_16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5"/>
        <p:cNvGrpSpPr/>
        <p:nvPr/>
      </p:nvGrpSpPr>
      <p:grpSpPr>
        <a:xfrm>
          <a:off x="0" y="0"/>
          <a:ext cx="0" cy="0"/>
          <a:chOff x="0" y="0"/>
          <a:chExt cx="0" cy="0"/>
        </a:xfrm>
      </p:grpSpPr>
      <p:sp>
        <p:nvSpPr>
          <p:cNvPr id="1986" name="Google Shape;1986;g24f769c9b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7" name="Google Shape;1987;g24f769c9be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0"/>
        <p:cNvGrpSpPr/>
        <p:nvPr/>
      </p:nvGrpSpPr>
      <p:grpSpPr>
        <a:xfrm>
          <a:off x="0" y="0"/>
          <a:ext cx="0" cy="0"/>
          <a:chOff x="0" y="0"/>
          <a:chExt cx="0" cy="0"/>
        </a:xfrm>
      </p:grpSpPr>
      <p:sp>
        <p:nvSpPr>
          <p:cNvPr id="2011" name="Google Shape;2011;g2749466d82a_2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2" name="Google Shape;2012;g2749466d82a_2_4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0"/>
        <p:cNvGrpSpPr/>
        <p:nvPr/>
      </p:nvGrpSpPr>
      <p:grpSpPr>
        <a:xfrm>
          <a:off x="0" y="0"/>
          <a:ext cx="0" cy="0"/>
          <a:chOff x="0" y="0"/>
          <a:chExt cx="0" cy="0"/>
        </a:xfrm>
      </p:grpSpPr>
      <p:sp>
        <p:nvSpPr>
          <p:cNvPr id="2031" name="Google Shape;2031;g2756e94964a_0_30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2" name="Google Shape;2032;g2756e94964a_0_30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3"/>
        <p:cNvGrpSpPr/>
        <p:nvPr/>
      </p:nvGrpSpPr>
      <p:grpSpPr>
        <a:xfrm>
          <a:off x="0" y="0"/>
          <a:ext cx="0" cy="0"/>
          <a:chOff x="0" y="0"/>
          <a:chExt cx="0" cy="0"/>
        </a:xfrm>
      </p:grpSpPr>
      <p:sp>
        <p:nvSpPr>
          <p:cNvPr id="2074" name="Google Shape;2074;g2756e94964a_0_46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5" name="Google Shape;2075;g2756e94964a_0_46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6"/>
        <p:cNvGrpSpPr/>
        <p:nvPr/>
      </p:nvGrpSpPr>
      <p:grpSpPr>
        <a:xfrm>
          <a:off x="0" y="0"/>
          <a:ext cx="0" cy="0"/>
          <a:chOff x="0" y="0"/>
          <a:chExt cx="0" cy="0"/>
        </a:xfrm>
      </p:grpSpPr>
      <p:sp>
        <p:nvSpPr>
          <p:cNvPr id="2087" name="Google Shape;2087;g2756e94964a_0_46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8" name="Google Shape;2088;g2756e94964a_0_46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5"/>
        <p:cNvGrpSpPr/>
        <p:nvPr/>
      </p:nvGrpSpPr>
      <p:grpSpPr>
        <a:xfrm>
          <a:off x="0" y="0"/>
          <a:ext cx="0" cy="0"/>
          <a:chOff x="0" y="0"/>
          <a:chExt cx="0" cy="0"/>
        </a:xfrm>
      </p:grpSpPr>
      <p:sp>
        <p:nvSpPr>
          <p:cNvPr id="2096" name="Google Shape;2096;p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7" name="Google Shape;2097;p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5"/>
        <p:cNvGrpSpPr/>
        <p:nvPr/>
      </p:nvGrpSpPr>
      <p:grpSpPr>
        <a:xfrm>
          <a:off x="0" y="0"/>
          <a:ext cx="0" cy="0"/>
          <a:chOff x="0" y="0"/>
          <a:chExt cx="0" cy="0"/>
        </a:xfrm>
      </p:grpSpPr>
      <p:sp>
        <p:nvSpPr>
          <p:cNvPr id="2116" name="Google Shape;211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7" name="Google Shape;211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p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0" name="Google Shape;2130;p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87"/>
          <p:cNvSpPr/>
          <p:nvPr/>
        </p:nvSpPr>
        <p:spPr>
          <a:xfrm>
            <a:off x="716575" y="0"/>
            <a:ext cx="8579795" cy="5143484"/>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rgbClr val="B0D5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87"/>
          <p:cNvSpPr/>
          <p:nvPr/>
        </p:nvSpPr>
        <p:spPr>
          <a:xfrm>
            <a:off x="1754550" y="1135650"/>
            <a:ext cx="5634900" cy="2872200"/>
          </a:xfrm>
          <a:prstGeom prst="plaque">
            <a:avLst>
              <a:gd name="adj" fmla="val 11691"/>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 name="Google Shape;12;p87"/>
          <p:cNvCxnSpPr/>
          <p:nvPr/>
        </p:nvCxnSpPr>
        <p:spPr>
          <a:xfrm>
            <a:off x="2572800" y="3116850"/>
            <a:ext cx="3998400" cy="0"/>
          </a:xfrm>
          <a:prstGeom prst="straightConnector1">
            <a:avLst/>
          </a:prstGeom>
          <a:noFill/>
          <a:ln w="19050" cap="flat" cmpd="sng">
            <a:solidFill>
              <a:schemeClr val="dk2"/>
            </a:solidFill>
            <a:prstDash val="solid"/>
            <a:round/>
            <a:headEnd type="none" w="sm" len="sm"/>
            <a:tailEnd type="none" w="sm" len="sm"/>
          </a:ln>
        </p:spPr>
      </p:cxnSp>
      <p:cxnSp>
        <p:nvCxnSpPr>
          <p:cNvPr id="13" name="Google Shape;13;p87"/>
          <p:cNvCxnSpPr/>
          <p:nvPr/>
        </p:nvCxnSpPr>
        <p:spPr>
          <a:xfrm>
            <a:off x="2572800" y="2222750"/>
            <a:ext cx="3998400" cy="0"/>
          </a:xfrm>
          <a:prstGeom prst="straightConnector1">
            <a:avLst/>
          </a:prstGeom>
          <a:noFill/>
          <a:ln w="19050" cap="flat" cmpd="sng">
            <a:solidFill>
              <a:schemeClr val="dk2"/>
            </a:solidFill>
            <a:prstDash val="solid"/>
            <a:round/>
            <a:headEnd type="none" w="sm" len="sm"/>
            <a:tailEnd type="none" w="sm" len="sm"/>
          </a:ln>
        </p:spPr>
      </p:cxnSp>
      <p:grpSp>
        <p:nvGrpSpPr>
          <p:cNvPr id="14" name="Google Shape;14;p87"/>
          <p:cNvGrpSpPr/>
          <p:nvPr/>
        </p:nvGrpSpPr>
        <p:grpSpPr>
          <a:xfrm rot="697126">
            <a:off x="8280187" y="-46678"/>
            <a:ext cx="1305393" cy="1346461"/>
            <a:chOff x="1492000" y="427450"/>
            <a:chExt cx="1188000" cy="1225375"/>
          </a:xfrm>
        </p:grpSpPr>
        <p:sp>
          <p:nvSpPr>
            <p:cNvPr id="15" name="Google Shape;15;p87"/>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87"/>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87"/>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87"/>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87"/>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87"/>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87"/>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87"/>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87"/>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87"/>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87"/>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 name="Google Shape;26;p87"/>
          <p:cNvSpPr/>
          <p:nvPr/>
        </p:nvSpPr>
        <p:spPr>
          <a:xfrm>
            <a:off x="-50900" y="-21500"/>
            <a:ext cx="771000" cy="51651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 name="Google Shape;27;p87"/>
          <p:cNvGrpSpPr/>
          <p:nvPr/>
        </p:nvGrpSpPr>
        <p:grpSpPr>
          <a:xfrm rot="-1976796" flipH="1">
            <a:off x="5917481" y="3990133"/>
            <a:ext cx="3474354" cy="888893"/>
            <a:chOff x="3809875" y="1963175"/>
            <a:chExt cx="1923600" cy="492150"/>
          </a:xfrm>
        </p:grpSpPr>
        <p:sp>
          <p:nvSpPr>
            <p:cNvPr id="28" name="Google Shape;28;p87"/>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87"/>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87"/>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87"/>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87"/>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87"/>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87"/>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87"/>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87"/>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87"/>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87"/>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 name="Google Shape;39;p87"/>
          <p:cNvGrpSpPr/>
          <p:nvPr/>
        </p:nvGrpSpPr>
        <p:grpSpPr>
          <a:xfrm rot="-375097">
            <a:off x="1228557" y="-253382"/>
            <a:ext cx="711742" cy="793298"/>
            <a:chOff x="6554696" y="509501"/>
            <a:chExt cx="711709" cy="793261"/>
          </a:xfrm>
        </p:grpSpPr>
        <p:sp>
          <p:nvSpPr>
            <p:cNvPr id="40" name="Google Shape;40;p87"/>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87"/>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 name="Google Shape;42;p87"/>
          <p:cNvGrpSpPr/>
          <p:nvPr/>
        </p:nvGrpSpPr>
        <p:grpSpPr>
          <a:xfrm rot="807122">
            <a:off x="809300" y="4708652"/>
            <a:ext cx="2497551" cy="2401906"/>
            <a:chOff x="1857000" y="3245400"/>
            <a:chExt cx="1233825" cy="1186575"/>
          </a:xfrm>
        </p:grpSpPr>
        <p:sp>
          <p:nvSpPr>
            <p:cNvPr id="43" name="Google Shape;43;p87"/>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87"/>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87"/>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87"/>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87"/>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87"/>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 name="Google Shape;49;p87"/>
          <p:cNvSpPr/>
          <p:nvPr/>
        </p:nvSpPr>
        <p:spPr>
          <a:xfrm rot="-381518">
            <a:off x="1317430" y="-146232"/>
            <a:ext cx="102933" cy="551241"/>
          </a:xfrm>
          <a:prstGeom prst="roundRect">
            <a:avLst>
              <a:gd name="adj" fmla="val 50000"/>
            </a:avLst>
          </a:prstGeom>
          <a:solidFill>
            <a:srgbClr val="EEEEEE">
              <a:alpha val="4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87"/>
          <p:cNvSpPr txBox="1">
            <a:spLocks noGrp="1"/>
          </p:cNvSpPr>
          <p:nvPr>
            <p:ph type="ctrTitle"/>
          </p:nvPr>
        </p:nvSpPr>
        <p:spPr>
          <a:xfrm>
            <a:off x="2351850" y="1460922"/>
            <a:ext cx="4440300" cy="1749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200"/>
              <a:buFont typeface="Itim"/>
              <a:buNone/>
              <a:defRPr sz="6000" b="1">
                <a:latin typeface="Itim"/>
                <a:ea typeface="Itim"/>
                <a:cs typeface="Itim"/>
                <a:sym typeface="Itim"/>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1" name="Google Shape;51;p87"/>
          <p:cNvSpPr txBox="1">
            <a:spLocks noGrp="1"/>
          </p:cNvSpPr>
          <p:nvPr>
            <p:ph type="subTitle" idx="1"/>
          </p:nvPr>
        </p:nvSpPr>
        <p:spPr>
          <a:xfrm>
            <a:off x="2351850" y="3287050"/>
            <a:ext cx="4440300" cy="35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3"/>
        <p:cNvGrpSpPr/>
        <p:nvPr/>
      </p:nvGrpSpPr>
      <p:grpSpPr>
        <a:xfrm>
          <a:off x="0" y="0"/>
          <a:ext cx="0" cy="0"/>
          <a:chOff x="0" y="0"/>
          <a:chExt cx="0" cy="0"/>
        </a:xfrm>
      </p:grpSpPr>
      <p:sp>
        <p:nvSpPr>
          <p:cNvPr id="294" name="Google Shape;294;p1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35">
    <p:spTree>
      <p:nvGrpSpPr>
        <p:cNvPr id="1" name="Shape 295"/>
        <p:cNvGrpSpPr/>
        <p:nvPr/>
      </p:nvGrpSpPr>
      <p:grpSpPr>
        <a:xfrm>
          <a:off x="0" y="0"/>
          <a:ext cx="0" cy="0"/>
          <a:chOff x="0" y="0"/>
          <a:chExt cx="0" cy="0"/>
        </a:xfrm>
      </p:grpSpPr>
      <p:grpSp>
        <p:nvGrpSpPr>
          <p:cNvPr id="296" name="Google Shape;296;p137"/>
          <p:cNvGrpSpPr/>
          <p:nvPr/>
        </p:nvGrpSpPr>
        <p:grpSpPr>
          <a:xfrm>
            <a:off x="-174525" y="-22399"/>
            <a:ext cx="9487164" cy="5193049"/>
            <a:chOff x="-174525" y="-22399"/>
            <a:chExt cx="9487164" cy="5193049"/>
          </a:xfrm>
        </p:grpSpPr>
        <p:sp>
          <p:nvSpPr>
            <p:cNvPr id="297" name="Google Shape;297;p137"/>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98" name="Google Shape;298;p137"/>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299" name="Google Shape;299;p137"/>
            <p:cNvGrpSpPr/>
            <p:nvPr/>
          </p:nvGrpSpPr>
          <p:grpSpPr>
            <a:xfrm>
              <a:off x="263005" y="845117"/>
              <a:ext cx="3790149" cy="3960313"/>
              <a:chOff x="263005" y="845117"/>
              <a:chExt cx="3790149" cy="3960313"/>
            </a:xfrm>
          </p:grpSpPr>
          <p:sp>
            <p:nvSpPr>
              <p:cNvPr id="300" name="Google Shape;300;p137"/>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37"/>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37"/>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37"/>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37"/>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37"/>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37"/>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37"/>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37"/>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37"/>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37"/>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37"/>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37"/>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137"/>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37"/>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5" name="Google Shape;315;p137"/>
            <p:cNvGrpSpPr/>
            <p:nvPr/>
          </p:nvGrpSpPr>
          <p:grpSpPr>
            <a:xfrm>
              <a:off x="5055305" y="845117"/>
              <a:ext cx="3790149" cy="3960313"/>
              <a:chOff x="263005" y="845117"/>
              <a:chExt cx="3790149" cy="3960313"/>
            </a:xfrm>
          </p:grpSpPr>
          <p:sp>
            <p:nvSpPr>
              <p:cNvPr id="316" name="Google Shape;316;p137"/>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37"/>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37"/>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37"/>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37"/>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37"/>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37"/>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37"/>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37"/>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37"/>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37"/>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37"/>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37"/>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37"/>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37"/>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331" name="Google Shape;331;p137"/>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332" name="Google Shape;332;p137"/>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33" name="Google Shape;333;p137"/>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34" name="Google Shape;334;p137"/>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35" name="Google Shape;335;p137"/>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36" name="Google Shape;336;p137"/>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36">
    <p:spTree>
      <p:nvGrpSpPr>
        <p:cNvPr id="1" name="Shape 337"/>
        <p:cNvGrpSpPr/>
        <p:nvPr/>
      </p:nvGrpSpPr>
      <p:grpSpPr>
        <a:xfrm>
          <a:off x="0" y="0"/>
          <a:ext cx="0" cy="0"/>
          <a:chOff x="0" y="0"/>
          <a:chExt cx="0" cy="0"/>
        </a:xfrm>
      </p:grpSpPr>
      <p:grpSp>
        <p:nvGrpSpPr>
          <p:cNvPr id="338" name="Google Shape;338;p138"/>
          <p:cNvGrpSpPr/>
          <p:nvPr/>
        </p:nvGrpSpPr>
        <p:grpSpPr>
          <a:xfrm>
            <a:off x="-1700" y="329"/>
            <a:ext cx="9147400" cy="5142843"/>
            <a:chOff x="238125" y="854700"/>
            <a:chExt cx="7142500" cy="4015650"/>
          </a:xfrm>
        </p:grpSpPr>
        <p:sp>
          <p:nvSpPr>
            <p:cNvPr id="339" name="Google Shape;339;p13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13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3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13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3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3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13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3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3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3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3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3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3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3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3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3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3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3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3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358" name="Google Shape;358;p138"/>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359" name="Google Shape;359;p138"/>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0" name="Google Shape;360;p138"/>
          <p:cNvGrpSpPr/>
          <p:nvPr/>
        </p:nvGrpSpPr>
        <p:grpSpPr>
          <a:xfrm rot="697126">
            <a:off x="8218474" y="-369190"/>
            <a:ext cx="1305393" cy="1346461"/>
            <a:chOff x="1492000" y="427450"/>
            <a:chExt cx="1188000" cy="1225375"/>
          </a:xfrm>
        </p:grpSpPr>
        <p:sp>
          <p:nvSpPr>
            <p:cNvPr id="361" name="Google Shape;361;p138"/>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38"/>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38"/>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138"/>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138"/>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38"/>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38"/>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38"/>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38"/>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138"/>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138"/>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37">
    <p:spTree>
      <p:nvGrpSpPr>
        <p:cNvPr id="1" name="Shape 372"/>
        <p:cNvGrpSpPr/>
        <p:nvPr/>
      </p:nvGrpSpPr>
      <p:grpSpPr>
        <a:xfrm>
          <a:off x="0" y="0"/>
          <a:ext cx="0" cy="0"/>
          <a:chOff x="0" y="0"/>
          <a:chExt cx="0" cy="0"/>
        </a:xfrm>
      </p:grpSpPr>
      <p:grpSp>
        <p:nvGrpSpPr>
          <p:cNvPr id="373" name="Google Shape;373;p139"/>
          <p:cNvGrpSpPr/>
          <p:nvPr/>
        </p:nvGrpSpPr>
        <p:grpSpPr>
          <a:xfrm flipH="1">
            <a:off x="-1700" y="329"/>
            <a:ext cx="9147400" cy="5142843"/>
            <a:chOff x="238125" y="854700"/>
            <a:chExt cx="7142500" cy="4015650"/>
          </a:xfrm>
        </p:grpSpPr>
        <p:sp>
          <p:nvSpPr>
            <p:cNvPr id="374" name="Google Shape;374;p13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3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3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13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3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3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3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13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13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13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13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3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3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3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13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3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39"/>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3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3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13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3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13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38">
    <p:spTree>
      <p:nvGrpSpPr>
        <p:cNvPr id="1" name="Shape 396"/>
        <p:cNvGrpSpPr/>
        <p:nvPr/>
      </p:nvGrpSpPr>
      <p:grpSpPr>
        <a:xfrm>
          <a:off x="0" y="0"/>
          <a:ext cx="0" cy="0"/>
          <a:chOff x="0" y="0"/>
          <a:chExt cx="0" cy="0"/>
        </a:xfrm>
      </p:grpSpPr>
      <p:grpSp>
        <p:nvGrpSpPr>
          <p:cNvPr id="397" name="Google Shape;397;p140"/>
          <p:cNvGrpSpPr/>
          <p:nvPr/>
        </p:nvGrpSpPr>
        <p:grpSpPr>
          <a:xfrm>
            <a:off x="-1700" y="329"/>
            <a:ext cx="9147400" cy="5142843"/>
            <a:chOff x="238125" y="854700"/>
            <a:chExt cx="7142500" cy="4015650"/>
          </a:xfrm>
        </p:grpSpPr>
        <p:sp>
          <p:nvSpPr>
            <p:cNvPr id="398" name="Google Shape;398;p14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14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4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14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4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14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4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14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14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140"/>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40"/>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14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14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14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14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140"/>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140"/>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14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14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4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14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4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0" name="Google Shape;420;p140"/>
          <p:cNvGrpSpPr/>
          <p:nvPr/>
        </p:nvGrpSpPr>
        <p:grpSpPr>
          <a:xfrm>
            <a:off x="2995920" y="1056023"/>
            <a:ext cx="3152176" cy="3031462"/>
            <a:chOff x="1857000" y="3245400"/>
            <a:chExt cx="1233825" cy="1186575"/>
          </a:xfrm>
        </p:grpSpPr>
        <p:sp>
          <p:nvSpPr>
            <p:cNvPr id="421" name="Google Shape;421;p140"/>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140"/>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140"/>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140"/>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1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1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4">
  <p:cSld name="CUSTOM_39">
    <p:spTree>
      <p:nvGrpSpPr>
        <p:cNvPr id="1" name="Shape 427"/>
        <p:cNvGrpSpPr/>
        <p:nvPr/>
      </p:nvGrpSpPr>
      <p:grpSpPr>
        <a:xfrm>
          <a:off x="0" y="0"/>
          <a:ext cx="0" cy="0"/>
          <a:chOff x="0" y="0"/>
          <a:chExt cx="0" cy="0"/>
        </a:xfrm>
      </p:grpSpPr>
      <p:grpSp>
        <p:nvGrpSpPr>
          <p:cNvPr id="428" name="Google Shape;428;p141"/>
          <p:cNvGrpSpPr/>
          <p:nvPr/>
        </p:nvGrpSpPr>
        <p:grpSpPr>
          <a:xfrm flipH="1">
            <a:off x="-1700" y="329"/>
            <a:ext cx="9147400" cy="5142843"/>
            <a:chOff x="238125" y="854700"/>
            <a:chExt cx="7142500" cy="4015650"/>
          </a:xfrm>
        </p:grpSpPr>
        <p:sp>
          <p:nvSpPr>
            <p:cNvPr id="429" name="Google Shape;429;p14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14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14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14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14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4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14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14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14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41"/>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141"/>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14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14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14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14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141"/>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41"/>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4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4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4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4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4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1" name="Google Shape;451;p141"/>
          <p:cNvGrpSpPr/>
          <p:nvPr/>
        </p:nvGrpSpPr>
        <p:grpSpPr>
          <a:xfrm>
            <a:off x="262" y="2729663"/>
            <a:ext cx="2995174" cy="2414035"/>
            <a:chOff x="6562292" y="3785209"/>
            <a:chExt cx="1875030" cy="1511227"/>
          </a:xfrm>
        </p:grpSpPr>
        <p:grpSp>
          <p:nvGrpSpPr>
            <p:cNvPr id="452" name="Google Shape;452;p141"/>
            <p:cNvGrpSpPr/>
            <p:nvPr/>
          </p:nvGrpSpPr>
          <p:grpSpPr>
            <a:xfrm>
              <a:off x="7717466" y="3785209"/>
              <a:ext cx="719856" cy="680112"/>
              <a:chOff x="7717200" y="3905550"/>
              <a:chExt cx="592377" cy="559671"/>
            </a:xfrm>
          </p:grpSpPr>
          <p:sp>
            <p:nvSpPr>
              <p:cNvPr id="453" name="Google Shape;453;p141"/>
              <p:cNvSpPr/>
              <p:nvPr/>
            </p:nvSpPr>
            <p:spPr>
              <a:xfrm>
                <a:off x="7724869" y="3917054"/>
                <a:ext cx="581268" cy="532152"/>
              </a:xfrm>
              <a:custGeom>
                <a:avLst/>
                <a:gdLst/>
                <a:ahLst/>
                <a:cxnLst/>
                <a:rect l="l" t="t" r="r" b="b"/>
                <a:pathLst>
                  <a:path w="10308" h="9437" extrusionOk="0">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41"/>
              <p:cNvSpPr/>
              <p:nvPr/>
            </p:nvSpPr>
            <p:spPr>
              <a:xfrm>
                <a:off x="7717200" y="3905550"/>
                <a:ext cx="592377" cy="559671"/>
              </a:xfrm>
              <a:custGeom>
                <a:avLst/>
                <a:gdLst/>
                <a:ahLst/>
                <a:cxnLst/>
                <a:rect l="l" t="t" r="r" b="b"/>
                <a:pathLst>
                  <a:path w="10505" h="9925" extrusionOk="0">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5" name="Google Shape;455;p141"/>
            <p:cNvSpPr/>
            <p:nvPr/>
          </p:nvSpPr>
          <p:spPr>
            <a:xfrm>
              <a:off x="6562292" y="4354432"/>
              <a:ext cx="1368335" cy="942004"/>
            </a:xfrm>
            <a:custGeom>
              <a:avLst/>
              <a:gdLst/>
              <a:ahLst/>
              <a:cxnLst/>
              <a:rect l="l" t="t" r="r" b="b"/>
              <a:pathLst>
                <a:path w="16999" h="11703" extrusionOk="0">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6"/>
        <p:cNvGrpSpPr/>
        <p:nvPr/>
      </p:nvGrpSpPr>
      <p:grpSpPr>
        <a:xfrm>
          <a:off x="0" y="0"/>
          <a:ext cx="0" cy="0"/>
          <a:chOff x="0" y="0"/>
          <a:chExt cx="0" cy="0"/>
        </a:xfrm>
      </p:grpSpPr>
      <p:sp>
        <p:nvSpPr>
          <p:cNvPr id="457" name="Google Shape;457;g2749466d82a_1_1627"/>
          <p:cNvSpPr txBox="1">
            <a:spLocks noGrp="1"/>
          </p:cNvSpPr>
          <p:nvPr>
            <p:ph type="title"/>
          </p:nvPr>
        </p:nvSpPr>
        <p:spPr>
          <a:xfrm>
            <a:off x="3223200" y="1570950"/>
            <a:ext cx="2697600" cy="2001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1">
  <p:cSld name="CUSTOM_14">
    <p:spTree>
      <p:nvGrpSpPr>
        <p:cNvPr id="1" name="Shape 462"/>
        <p:cNvGrpSpPr/>
        <p:nvPr/>
      </p:nvGrpSpPr>
      <p:grpSpPr>
        <a:xfrm>
          <a:off x="0" y="0"/>
          <a:ext cx="0" cy="0"/>
          <a:chOff x="0" y="0"/>
          <a:chExt cx="0" cy="0"/>
        </a:xfrm>
      </p:grpSpPr>
      <p:grpSp>
        <p:nvGrpSpPr>
          <p:cNvPr id="463" name="Google Shape;463;g2756e94964a_0_2262"/>
          <p:cNvGrpSpPr/>
          <p:nvPr/>
        </p:nvGrpSpPr>
        <p:grpSpPr>
          <a:xfrm flipH="1">
            <a:off x="-1700" y="329"/>
            <a:ext cx="9147400" cy="5142843"/>
            <a:chOff x="238125" y="854700"/>
            <a:chExt cx="7142500" cy="4015650"/>
          </a:xfrm>
        </p:grpSpPr>
        <p:sp>
          <p:nvSpPr>
            <p:cNvPr id="464" name="Google Shape;464;g2756e94964a_0_2262"/>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g2756e94964a_0_2262"/>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g2756e94964a_0_2262"/>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g2756e94964a_0_2262"/>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g2756e94964a_0_2262"/>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g2756e94964a_0_2262"/>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g2756e94964a_0_2262"/>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g2756e94964a_0_2262"/>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g2756e94964a_0_2262"/>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g2756e94964a_0_2262"/>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g2756e94964a_0_2262"/>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g2756e94964a_0_2262"/>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g2756e94964a_0_2262"/>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g2756e94964a_0_2262"/>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g2756e94964a_0_2262"/>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g2756e94964a_0_2262"/>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g2756e94964a_0_2262"/>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g2756e94964a_0_2262"/>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g2756e94964a_0_2262"/>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g2756e94964a_0_2262"/>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g2756e94964a_0_2262"/>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g2756e94964a_0_2262"/>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6" name="Google Shape;486;g2756e94964a_0_2262"/>
          <p:cNvSpPr txBox="1">
            <a:spLocks noGrp="1"/>
          </p:cNvSpPr>
          <p:nvPr>
            <p:ph type="title"/>
          </p:nvPr>
        </p:nvSpPr>
        <p:spPr>
          <a:xfrm>
            <a:off x="1232825" y="1765317"/>
            <a:ext cx="6678300" cy="755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400"/>
              <a:buNone/>
              <a:defRPr sz="55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87" name="Google Shape;487;g2756e94964a_0_2262"/>
          <p:cNvSpPr txBox="1">
            <a:spLocks noGrp="1"/>
          </p:cNvSpPr>
          <p:nvPr>
            <p:ph type="body" idx="1"/>
          </p:nvPr>
        </p:nvSpPr>
        <p:spPr>
          <a:xfrm>
            <a:off x="2155325" y="2698083"/>
            <a:ext cx="4833300" cy="680100"/>
          </a:xfrm>
          <a:prstGeom prst="rect">
            <a:avLst/>
          </a:prstGeom>
          <a:noFill/>
          <a:ln>
            <a:noFill/>
          </a:ln>
        </p:spPr>
        <p:txBody>
          <a:bodyPr spcFirstLastPara="1" wrap="square" lIns="91425" tIns="91425" rIns="91425" bIns="91425" anchor="t" anchorCtr="0">
            <a:noAutofit/>
          </a:bodyPr>
          <a:lstStyle>
            <a:lvl1pPr marL="457200" lvl="0" indent="-304800" algn="ctr">
              <a:lnSpc>
                <a:spcPct val="100000"/>
              </a:lnSpc>
              <a:spcBef>
                <a:spcPts val="0"/>
              </a:spcBef>
              <a:spcAft>
                <a:spcPts val="0"/>
              </a:spcAft>
              <a:buSzPts val="1200"/>
              <a:buChar char="●"/>
              <a:defRPr sz="16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8"/>
        <p:cNvGrpSpPr/>
        <p:nvPr/>
      </p:nvGrpSpPr>
      <p:grpSpPr>
        <a:xfrm>
          <a:off x="0" y="0"/>
          <a:ext cx="0" cy="0"/>
          <a:chOff x="0" y="0"/>
          <a:chExt cx="0" cy="0"/>
        </a:xfrm>
      </p:grpSpPr>
      <p:grpSp>
        <p:nvGrpSpPr>
          <p:cNvPr id="489" name="Google Shape;489;g2756e94964a_0_1931"/>
          <p:cNvGrpSpPr/>
          <p:nvPr/>
        </p:nvGrpSpPr>
        <p:grpSpPr>
          <a:xfrm>
            <a:off x="-1700" y="329"/>
            <a:ext cx="9147400" cy="5142843"/>
            <a:chOff x="238125" y="854700"/>
            <a:chExt cx="7142500" cy="4015650"/>
          </a:xfrm>
        </p:grpSpPr>
        <p:sp>
          <p:nvSpPr>
            <p:cNvPr id="490" name="Google Shape;490;g2756e94964a_0_193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g2756e94964a_0_193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g2756e94964a_0_193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g2756e94964a_0_193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g2756e94964a_0_193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g2756e94964a_0_193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g2756e94964a_0_193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g2756e94964a_0_193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g2756e94964a_0_193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g2756e94964a_0_193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g2756e94964a_0_193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g2756e94964a_0_193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g2756e94964a_0_193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g2756e94964a_0_1931"/>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g2756e94964a_0_193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g2756e94964a_0_193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g2756e94964a_0_193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g2756e94964a_0_193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g2756e94964a_0_193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9" name="Google Shape;509;g2756e94964a_0_1931"/>
          <p:cNvSpPr txBox="1">
            <a:spLocks noGrp="1"/>
          </p:cNvSpPr>
          <p:nvPr>
            <p:ph type="subTitle" idx="1"/>
          </p:nvPr>
        </p:nvSpPr>
        <p:spPr>
          <a:xfrm>
            <a:off x="890100" y="1760244"/>
            <a:ext cx="7533900" cy="2777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400"/>
              <a:buChar char="●"/>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Char char="○"/>
              <a:defRPr sz="2800">
                <a:solidFill>
                  <a:schemeClr val="dk2"/>
                </a:solidFill>
              </a:defRPr>
            </a:lvl2pPr>
            <a:lvl3pPr lvl="2" algn="ctr">
              <a:lnSpc>
                <a:spcPct val="100000"/>
              </a:lnSpc>
              <a:spcBef>
                <a:spcPts val="0"/>
              </a:spcBef>
              <a:spcAft>
                <a:spcPts val="0"/>
              </a:spcAft>
              <a:buClr>
                <a:schemeClr val="dk2"/>
              </a:buClr>
              <a:buSzPts val="2800"/>
              <a:buChar char="■"/>
              <a:defRPr sz="2800">
                <a:solidFill>
                  <a:schemeClr val="dk2"/>
                </a:solidFill>
              </a:defRPr>
            </a:lvl3pPr>
            <a:lvl4pPr lvl="3" algn="ctr">
              <a:lnSpc>
                <a:spcPct val="100000"/>
              </a:lnSpc>
              <a:spcBef>
                <a:spcPts val="0"/>
              </a:spcBef>
              <a:spcAft>
                <a:spcPts val="0"/>
              </a:spcAft>
              <a:buClr>
                <a:schemeClr val="dk2"/>
              </a:buClr>
              <a:buSzPts val="2800"/>
              <a:buChar char="●"/>
              <a:defRPr sz="2800">
                <a:solidFill>
                  <a:schemeClr val="dk2"/>
                </a:solidFill>
              </a:defRPr>
            </a:lvl4pPr>
            <a:lvl5pPr lvl="4" algn="ctr">
              <a:lnSpc>
                <a:spcPct val="100000"/>
              </a:lnSpc>
              <a:spcBef>
                <a:spcPts val="0"/>
              </a:spcBef>
              <a:spcAft>
                <a:spcPts val="0"/>
              </a:spcAft>
              <a:buClr>
                <a:schemeClr val="dk2"/>
              </a:buClr>
              <a:buSzPts val="2800"/>
              <a:buChar char="○"/>
              <a:defRPr sz="2800">
                <a:solidFill>
                  <a:schemeClr val="dk2"/>
                </a:solidFill>
              </a:defRPr>
            </a:lvl5pPr>
            <a:lvl6pPr lvl="5" algn="ctr">
              <a:lnSpc>
                <a:spcPct val="100000"/>
              </a:lnSpc>
              <a:spcBef>
                <a:spcPts val="0"/>
              </a:spcBef>
              <a:spcAft>
                <a:spcPts val="0"/>
              </a:spcAft>
              <a:buClr>
                <a:schemeClr val="dk2"/>
              </a:buClr>
              <a:buSzPts val="2800"/>
              <a:buChar char="■"/>
              <a:defRPr sz="2800">
                <a:solidFill>
                  <a:schemeClr val="dk2"/>
                </a:solidFill>
              </a:defRPr>
            </a:lvl6pPr>
            <a:lvl7pPr lvl="6" algn="ctr">
              <a:lnSpc>
                <a:spcPct val="100000"/>
              </a:lnSpc>
              <a:spcBef>
                <a:spcPts val="0"/>
              </a:spcBef>
              <a:spcAft>
                <a:spcPts val="0"/>
              </a:spcAft>
              <a:buClr>
                <a:schemeClr val="dk2"/>
              </a:buClr>
              <a:buSzPts val="2800"/>
              <a:buChar char="●"/>
              <a:defRPr sz="2800">
                <a:solidFill>
                  <a:schemeClr val="dk2"/>
                </a:solidFill>
              </a:defRPr>
            </a:lvl7pPr>
            <a:lvl8pPr lvl="7" algn="ctr">
              <a:lnSpc>
                <a:spcPct val="100000"/>
              </a:lnSpc>
              <a:spcBef>
                <a:spcPts val="0"/>
              </a:spcBef>
              <a:spcAft>
                <a:spcPts val="0"/>
              </a:spcAft>
              <a:buClr>
                <a:schemeClr val="dk2"/>
              </a:buClr>
              <a:buSzPts val="2800"/>
              <a:buChar char="○"/>
              <a:defRPr sz="2800">
                <a:solidFill>
                  <a:schemeClr val="dk2"/>
                </a:solidFill>
              </a:defRPr>
            </a:lvl8pPr>
            <a:lvl9pPr lvl="8" algn="ctr">
              <a:lnSpc>
                <a:spcPct val="100000"/>
              </a:lnSpc>
              <a:spcBef>
                <a:spcPts val="0"/>
              </a:spcBef>
              <a:spcAft>
                <a:spcPts val="0"/>
              </a:spcAft>
              <a:buClr>
                <a:schemeClr val="dk2"/>
              </a:buClr>
              <a:buSzPts val="2800"/>
              <a:buChar char="■"/>
              <a:defRPr sz="2800">
                <a:solidFill>
                  <a:schemeClr val="dk2"/>
                </a:solidFill>
              </a:defRPr>
            </a:lvl9pPr>
          </a:lstStyle>
          <a:p>
            <a:endParaRPr/>
          </a:p>
        </p:txBody>
      </p:sp>
      <p:sp>
        <p:nvSpPr>
          <p:cNvPr id="510" name="Google Shape;510;g2756e94964a_0_1931"/>
          <p:cNvSpPr txBox="1">
            <a:spLocks noGrp="1"/>
          </p:cNvSpPr>
          <p:nvPr>
            <p:ph type="title"/>
          </p:nvPr>
        </p:nvSpPr>
        <p:spPr>
          <a:xfrm>
            <a:off x="4572000" y="540000"/>
            <a:ext cx="3852000" cy="10371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511"/>
        <p:cNvGrpSpPr/>
        <p:nvPr/>
      </p:nvGrpSpPr>
      <p:grpSpPr>
        <a:xfrm>
          <a:off x="0" y="0"/>
          <a:ext cx="0" cy="0"/>
          <a:chOff x="0" y="0"/>
          <a:chExt cx="0" cy="0"/>
        </a:xfrm>
      </p:grpSpPr>
      <p:grpSp>
        <p:nvGrpSpPr>
          <p:cNvPr id="512" name="Google Shape;512;g2756e94964a_0_1954"/>
          <p:cNvGrpSpPr/>
          <p:nvPr/>
        </p:nvGrpSpPr>
        <p:grpSpPr>
          <a:xfrm flipH="1">
            <a:off x="-1700" y="329"/>
            <a:ext cx="9147400" cy="5142843"/>
            <a:chOff x="238125" y="854700"/>
            <a:chExt cx="7142500" cy="4015650"/>
          </a:xfrm>
        </p:grpSpPr>
        <p:sp>
          <p:nvSpPr>
            <p:cNvPr id="513" name="Google Shape;513;g2756e94964a_0_195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g2756e94964a_0_195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g2756e94964a_0_195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g2756e94964a_0_195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g2756e94964a_0_195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g2756e94964a_0_195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g2756e94964a_0_195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g2756e94964a_0_195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g2756e94964a_0_195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g2756e94964a_0_195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g2756e94964a_0_195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g2756e94964a_0_195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g2756e94964a_0_195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g2756e94964a_0_195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g2756e94964a_0_195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g2756e94964a_0_195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g2756e94964a_0_1954"/>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g2756e94964a_0_195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g2756e94964a_0_195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g2756e94964a_0_195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g2756e94964a_0_195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g2756e94964a_0_195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5" name="Google Shape;535;g2756e94964a_0_1954"/>
          <p:cNvSpPr txBox="1">
            <a:spLocks noGrp="1"/>
          </p:cNvSpPr>
          <p:nvPr>
            <p:ph type="subTitle" idx="1"/>
          </p:nvPr>
        </p:nvSpPr>
        <p:spPr>
          <a:xfrm>
            <a:off x="906900" y="2987325"/>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536" name="Google Shape;536;g2756e94964a_0_1954"/>
          <p:cNvSpPr txBox="1">
            <a:spLocks noGrp="1"/>
          </p:cNvSpPr>
          <p:nvPr>
            <p:ph type="subTitle" idx="2"/>
          </p:nvPr>
        </p:nvSpPr>
        <p:spPr>
          <a:xfrm>
            <a:off x="906900" y="1279771"/>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537" name="Google Shape;537;g2756e94964a_0_1954"/>
          <p:cNvSpPr txBox="1">
            <a:spLocks noGrp="1"/>
          </p:cNvSpPr>
          <p:nvPr>
            <p:ph type="subTitle" idx="3"/>
          </p:nvPr>
        </p:nvSpPr>
        <p:spPr>
          <a:xfrm>
            <a:off x="906900" y="1743949"/>
            <a:ext cx="2506200" cy="855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538" name="Google Shape;538;g2756e94964a_0_1954"/>
          <p:cNvSpPr txBox="1">
            <a:spLocks noGrp="1"/>
          </p:cNvSpPr>
          <p:nvPr>
            <p:ph type="subTitle" idx="4"/>
          </p:nvPr>
        </p:nvSpPr>
        <p:spPr>
          <a:xfrm>
            <a:off x="906900" y="3464338"/>
            <a:ext cx="2506200" cy="855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539" name="Google Shape;539;g2756e94964a_0_1954"/>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grpSp>
        <p:nvGrpSpPr>
          <p:cNvPr id="53" name="Google Shape;53;p91"/>
          <p:cNvGrpSpPr/>
          <p:nvPr/>
        </p:nvGrpSpPr>
        <p:grpSpPr>
          <a:xfrm>
            <a:off x="-1700" y="329"/>
            <a:ext cx="9147400" cy="5142843"/>
            <a:chOff x="238125" y="854700"/>
            <a:chExt cx="7142500" cy="4015650"/>
          </a:xfrm>
        </p:grpSpPr>
        <p:sp>
          <p:nvSpPr>
            <p:cNvPr id="54" name="Google Shape;54;p9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9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9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9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9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9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9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9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9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9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9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9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9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91"/>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9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9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9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9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9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 name="Google Shape;73;p91"/>
          <p:cNvSpPr txBox="1">
            <a:spLocks noGrp="1"/>
          </p:cNvSpPr>
          <p:nvPr>
            <p:ph type="title"/>
          </p:nvPr>
        </p:nvSpPr>
        <p:spPr>
          <a:xfrm>
            <a:off x="1061575" y="1472687"/>
            <a:ext cx="2808000" cy="755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4" name="Google Shape;74;p91"/>
          <p:cNvSpPr txBox="1">
            <a:spLocks noGrp="1"/>
          </p:cNvSpPr>
          <p:nvPr>
            <p:ph type="body" idx="1"/>
          </p:nvPr>
        </p:nvSpPr>
        <p:spPr>
          <a:xfrm>
            <a:off x="1061575" y="2468991"/>
            <a:ext cx="2808000" cy="1153500"/>
          </a:xfrm>
          <a:prstGeom prst="rect">
            <a:avLst/>
          </a:prstGeom>
          <a:noFill/>
          <a:ln>
            <a:noFill/>
          </a:ln>
        </p:spPr>
        <p:txBody>
          <a:bodyPr spcFirstLastPara="1" wrap="square" lIns="91425" tIns="91425" rIns="91425" bIns="91425" anchor="t" anchorCtr="0">
            <a:noAutofit/>
          </a:bodyPr>
          <a:lstStyle>
            <a:lvl1pPr marL="457200" lvl="0" indent="-304800" algn="ctr">
              <a:lnSpc>
                <a:spcPct val="115000"/>
              </a:lnSpc>
              <a:spcBef>
                <a:spcPts val="0"/>
              </a:spcBef>
              <a:spcAft>
                <a:spcPts val="0"/>
              </a:spcAft>
              <a:buSzPts val="1200"/>
              <a:buChar char="●"/>
              <a:defRPr sz="16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cxnSp>
        <p:nvCxnSpPr>
          <p:cNvPr id="75" name="Google Shape;75;p91"/>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76" name="Google Shape;76;p91"/>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0"/>
        <p:cNvGrpSpPr/>
        <p:nvPr/>
      </p:nvGrpSpPr>
      <p:grpSpPr>
        <a:xfrm>
          <a:off x="0" y="0"/>
          <a:ext cx="0" cy="0"/>
          <a:chOff x="0" y="0"/>
          <a:chExt cx="0" cy="0"/>
        </a:xfrm>
      </p:grpSpPr>
      <p:sp>
        <p:nvSpPr>
          <p:cNvPr id="541" name="Google Shape;541;g2756e94964a_0_1578"/>
          <p:cNvSpPr/>
          <p:nvPr/>
        </p:nvSpPr>
        <p:spPr>
          <a:xfrm>
            <a:off x="716575" y="0"/>
            <a:ext cx="8579795" cy="5143484"/>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rgbClr val="B0D5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g2756e94964a_0_1578"/>
          <p:cNvSpPr/>
          <p:nvPr/>
        </p:nvSpPr>
        <p:spPr>
          <a:xfrm>
            <a:off x="1754550" y="1135650"/>
            <a:ext cx="5634900" cy="2872200"/>
          </a:xfrm>
          <a:prstGeom prst="plaque">
            <a:avLst>
              <a:gd name="adj" fmla="val 11691"/>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43" name="Google Shape;543;g2756e94964a_0_1578"/>
          <p:cNvCxnSpPr/>
          <p:nvPr/>
        </p:nvCxnSpPr>
        <p:spPr>
          <a:xfrm>
            <a:off x="2572800" y="3116850"/>
            <a:ext cx="3998400" cy="0"/>
          </a:xfrm>
          <a:prstGeom prst="straightConnector1">
            <a:avLst/>
          </a:prstGeom>
          <a:noFill/>
          <a:ln w="19050" cap="flat" cmpd="sng">
            <a:solidFill>
              <a:schemeClr val="dk2"/>
            </a:solidFill>
            <a:prstDash val="solid"/>
            <a:round/>
            <a:headEnd type="none" w="sm" len="sm"/>
            <a:tailEnd type="none" w="sm" len="sm"/>
          </a:ln>
        </p:spPr>
      </p:cxnSp>
      <p:cxnSp>
        <p:nvCxnSpPr>
          <p:cNvPr id="544" name="Google Shape;544;g2756e94964a_0_1578"/>
          <p:cNvCxnSpPr/>
          <p:nvPr/>
        </p:nvCxnSpPr>
        <p:spPr>
          <a:xfrm>
            <a:off x="2572800" y="2222750"/>
            <a:ext cx="3998400" cy="0"/>
          </a:xfrm>
          <a:prstGeom prst="straightConnector1">
            <a:avLst/>
          </a:prstGeom>
          <a:noFill/>
          <a:ln w="19050" cap="flat" cmpd="sng">
            <a:solidFill>
              <a:schemeClr val="dk2"/>
            </a:solidFill>
            <a:prstDash val="solid"/>
            <a:round/>
            <a:headEnd type="none" w="sm" len="sm"/>
            <a:tailEnd type="none" w="sm" len="sm"/>
          </a:ln>
        </p:spPr>
      </p:cxnSp>
      <p:grpSp>
        <p:nvGrpSpPr>
          <p:cNvPr id="545" name="Google Shape;545;g2756e94964a_0_1578"/>
          <p:cNvGrpSpPr/>
          <p:nvPr/>
        </p:nvGrpSpPr>
        <p:grpSpPr>
          <a:xfrm rot="697126">
            <a:off x="8280187" y="-46678"/>
            <a:ext cx="1305393" cy="1346461"/>
            <a:chOff x="1492000" y="427450"/>
            <a:chExt cx="1188000" cy="1225375"/>
          </a:xfrm>
        </p:grpSpPr>
        <p:sp>
          <p:nvSpPr>
            <p:cNvPr id="546" name="Google Shape;546;g2756e94964a_0_1578"/>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g2756e94964a_0_1578"/>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g2756e94964a_0_1578"/>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g2756e94964a_0_1578"/>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g2756e94964a_0_1578"/>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g2756e94964a_0_1578"/>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g2756e94964a_0_1578"/>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g2756e94964a_0_1578"/>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g2756e94964a_0_1578"/>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g2756e94964a_0_1578"/>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g2756e94964a_0_1578"/>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57" name="Google Shape;557;g2756e94964a_0_1578"/>
          <p:cNvSpPr/>
          <p:nvPr/>
        </p:nvSpPr>
        <p:spPr>
          <a:xfrm>
            <a:off x="-50900" y="-21500"/>
            <a:ext cx="771000" cy="51651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58" name="Google Shape;558;g2756e94964a_0_1578"/>
          <p:cNvGrpSpPr/>
          <p:nvPr/>
        </p:nvGrpSpPr>
        <p:grpSpPr>
          <a:xfrm rot="-1976796" flipH="1">
            <a:off x="5917518" y="3990182"/>
            <a:ext cx="3474354" cy="888908"/>
            <a:chOff x="3809875" y="1963175"/>
            <a:chExt cx="1923600" cy="492150"/>
          </a:xfrm>
        </p:grpSpPr>
        <p:sp>
          <p:nvSpPr>
            <p:cNvPr id="559" name="Google Shape;559;g2756e94964a_0_1578"/>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g2756e94964a_0_1578"/>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g2756e94964a_0_1578"/>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g2756e94964a_0_1578"/>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g2756e94964a_0_1578"/>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g2756e94964a_0_1578"/>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g2756e94964a_0_1578"/>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g2756e94964a_0_1578"/>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g2756e94964a_0_1578"/>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g2756e94964a_0_1578"/>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g2756e94964a_0_1578"/>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0" name="Google Shape;570;g2756e94964a_0_1578"/>
          <p:cNvGrpSpPr/>
          <p:nvPr/>
        </p:nvGrpSpPr>
        <p:grpSpPr>
          <a:xfrm rot="-375097">
            <a:off x="1228561" y="-253382"/>
            <a:ext cx="711742" cy="793298"/>
            <a:chOff x="6554696" y="509501"/>
            <a:chExt cx="711709" cy="793261"/>
          </a:xfrm>
        </p:grpSpPr>
        <p:sp>
          <p:nvSpPr>
            <p:cNvPr id="571" name="Google Shape;571;g2756e94964a_0_1578"/>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g2756e94964a_0_1578"/>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3" name="Google Shape;573;g2756e94964a_0_1578"/>
          <p:cNvGrpSpPr/>
          <p:nvPr/>
        </p:nvGrpSpPr>
        <p:grpSpPr>
          <a:xfrm rot="807122">
            <a:off x="809301" y="4708653"/>
            <a:ext cx="2497551" cy="2401906"/>
            <a:chOff x="1857000" y="3245400"/>
            <a:chExt cx="1233825" cy="1186575"/>
          </a:xfrm>
        </p:grpSpPr>
        <p:sp>
          <p:nvSpPr>
            <p:cNvPr id="574" name="Google Shape;574;g2756e94964a_0_1578"/>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g2756e94964a_0_1578"/>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g2756e94964a_0_1578"/>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g2756e94964a_0_1578"/>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g2756e94964a_0_1578"/>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g2756e94964a_0_1578"/>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0" name="Google Shape;580;g2756e94964a_0_1578"/>
          <p:cNvSpPr/>
          <p:nvPr/>
        </p:nvSpPr>
        <p:spPr>
          <a:xfrm rot="-381518">
            <a:off x="1317505" y="-146240"/>
            <a:ext cx="102933" cy="551208"/>
          </a:xfrm>
          <a:prstGeom prst="roundRect">
            <a:avLst>
              <a:gd name="adj" fmla="val 50000"/>
            </a:avLst>
          </a:prstGeom>
          <a:solidFill>
            <a:srgbClr val="EEEEEE">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g2756e94964a_0_1578"/>
          <p:cNvSpPr txBox="1">
            <a:spLocks noGrp="1"/>
          </p:cNvSpPr>
          <p:nvPr>
            <p:ph type="ctrTitle"/>
          </p:nvPr>
        </p:nvSpPr>
        <p:spPr>
          <a:xfrm>
            <a:off x="2351850" y="1460922"/>
            <a:ext cx="4440300" cy="1749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200"/>
              <a:buFont typeface="Itim"/>
              <a:buNone/>
              <a:defRPr sz="6000" b="1">
                <a:latin typeface="Itim"/>
                <a:ea typeface="Itim"/>
                <a:cs typeface="Itim"/>
                <a:sym typeface="Itim"/>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82" name="Google Shape;582;g2756e94964a_0_1578"/>
          <p:cNvSpPr txBox="1">
            <a:spLocks noGrp="1"/>
          </p:cNvSpPr>
          <p:nvPr>
            <p:ph type="subTitle" idx="1"/>
          </p:nvPr>
        </p:nvSpPr>
        <p:spPr>
          <a:xfrm>
            <a:off x="2351850" y="3287050"/>
            <a:ext cx="4440300" cy="35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3"/>
        <p:cNvGrpSpPr/>
        <p:nvPr/>
      </p:nvGrpSpPr>
      <p:grpSpPr>
        <a:xfrm>
          <a:off x="0" y="0"/>
          <a:ext cx="0" cy="0"/>
          <a:chOff x="0" y="0"/>
          <a:chExt cx="0" cy="0"/>
        </a:xfrm>
      </p:grpSpPr>
      <p:sp>
        <p:nvSpPr>
          <p:cNvPr id="584" name="Google Shape;584;g2756e94964a_0_1621"/>
          <p:cNvSpPr/>
          <p:nvPr/>
        </p:nvSpPr>
        <p:spPr>
          <a:xfrm>
            <a:off x="8740343" y="1780347"/>
            <a:ext cx="20479" cy="58449"/>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85" name="Google Shape;585;g2756e94964a_0_1621"/>
          <p:cNvGrpSpPr/>
          <p:nvPr/>
        </p:nvGrpSpPr>
        <p:grpSpPr>
          <a:xfrm>
            <a:off x="-1700" y="329"/>
            <a:ext cx="9147400" cy="5142843"/>
            <a:chOff x="238125" y="854700"/>
            <a:chExt cx="7142500" cy="4015650"/>
          </a:xfrm>
        </p:grpSpPr>
        <p:sp>
          <p:nvSpPr>
            <p:cNvPr id="586" name="Google Shape;586;g2756e94964a_0_162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g2756e94964a_0_162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g2756e94964a_0_162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g2756e94964a_0_162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g2756e94964a_0_162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g2756e94964a_0_162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g2756e94964a_0_162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g2756e94964a_0_162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g2756e94964a_0_162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g2756e94964a_0_1621"/>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g2756e94964a_0_1621"/>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g2756e94964a_0_162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g2756e94964a_0_162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g2756e94964a_0_162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g2756e94964a_0_162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g2756e94964a_0_1621"/>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g2756e94964a_0_1621"/>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g2756e94964a_0_162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g2756e94964a_0_162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g2756e94964a_0_162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g2756e94964a_0_162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g2756e94964a_0_162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8" name="Google Shape;608;g2756e94964a_0_1621"/>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09" name="Google Shape;609;g2756e94964a_0_1621"/>
          <p:cNvSpPr txBox="1">
            <a:spLocks noGrp="1"/>
          </p:cNvSpPr>
          <p:nvPr>
            <p:ph type="body" idx="1"/>
          </p:nvPr>
        </p:nvSpPr>
        <p:spPr>
          <a:xfrm>
            <a:off x="720000" y="1170724"/>
            <a:ext cx="7704000" cy="38943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chemeClr val="dk1"/>
              </a:buClr>
              <a:buSzPts val="1200"/>
              <a:buAutoNum type="arabicPeriod"/>
              <a:defRPr sz="1100"/>
            </a:lvl1pPr>
            <a:lvl2pPr marL="914400" lvl="1" indent="-304800" algn="l">
              <a:lnSpc>
                <a:spcPct val="115000"/>
              </a:lnSpc>
              <a:spcBef>
                <a:spcPts val="0"/>
              </a:spcBef>
              <a:spcAft>
                <a:spcPts val="0"/>
              </a:spcAft>
              <a:buSzPts val="1200"/>
              <a:buAutoNum type="alphaLcPeriod"/>
              <a:defRPr sz="1200"/>
            </a:lvl2pPr>
            <a:lvl3pPr marL="1371600" lvl="2" indent="-304800" algn="l">
              <a:lnSpc>
                <a:spcPct val="115000"/>
              </a:lnSpc>
              <a:spcBef>
                <a:spcPts val="1600"/>
              </a:spcBef>
              <a:spcAft>
                <a:spcPts val="0"/>
              </a:spcAft>
              <a:buSzPts val="1200"/>
              <a:buAutoNum type="romanLcPeriod"/>
              <a:defRPr sz="1200"/>
            </a:lvl3pPr>
            <a:lvl4pPr marL="1828800" lvl="3" indent="-304800" algn="l">
              <a:lnSpc>
                <a:spcPct val="115000"/>
              </a:lnSpc>
              <a:spcBef>
                <a:spcPts val="1600"/>
              </a:spcBef>
              <a:spcAft>
                <a:spcPts val="0"/>
              </a:spcAft>
              <a:buSzPts val="1200"/>
              <a:buAutoNum type="arabicPeriod"/>
              <a:defRPr sz="1200"/>
            </a:lvl4pPr>
            <a:lvl5pPr marL="2286000" lvl="4" indent="-304800" algn="l">
              <a:lnSpc>
                <a:spcPct val="115000"/>
              </a:lnSpc>
              <a:spcBef>
                <a:spcPts val="1600"/>
              </a:spcBef>
              <a:spcAft>
                <a:spcPts val="0"/>
              </a:spcAft>
              <a:buSzPts val="1200"/>
              <a:buAutoNum type="alphaLcPeriod"/>
              <a:defRPr sz="1200"/>
            </a:lvl5pPr>
            <a:lvl6pPr marL="2743200" lvl="5" indent="-304800" algn="l">
              <a:lnSpc>
                <a:spcPct val="115000"/>
              </a:lnSpc>
              <a:spcBef>
                <a:spcPts val="1600"/>
              </a:spcBef>
              <a:spcAft>
                <a:spcPts val="0"/>
              </a:spcAft>
              <a:buSzPts val="1200"/>
              <a:buAutoNum type="romanLcPeriod"/>
              <a:defRPr sz="1200"/>
            </a:lvl6pPr>
            <a:lvl7pPr marL="3200400" lvl="6" indent="-304800" algn="l">
              <a:lnSpc>
                <a:spcPct val="115000"/>
              </a:lnSpc>
              <a:spcBef>
                <a:spcPts val="1600"/>
              </a:spcBef>
              <a:spcAft>
                <a:spcPts val="0"/>
              </a:spcAft>
              <a:buSzPts val="1200"/>
              <a:buAutoNum type="arabicPeriod"/>
              <a:defRPr sz="1200"/>
            </a:lvl7pPr>
            <a:lvl8pPr marL="3657600" lvl="7" indent="-304800" algn="l">
              <a:lnSpc>
                <a:spcPct val="115000"/>
              </a:lnSpc>
              <a:spcBef>
                <a:spcPts val="1600"/>
              </a:spcBef>
              <a:spcAft>
                <a:spcPts val="0"/>
              </a:spcAft>
              <a:buSzPts val="1200"/>
              <a:buAutoNum type="alphaLcPeriod"/>
              <a:defRPr sz="1200"/>
            </a:lvl8pPr>
            <a:lvl9pPr marL="4114800" lvl="8" indent="-304800" algn="l">
              <a:lnSpc>
                <a:spcPct val="115000"/>
              </a:lnSpc>
              <a:spcBef>
                <a:spcPts val="1600"/>
              </a:spcBef>
              <a:spcAft>
                <a:spcPts val="1600"/>
              </a:spcAft>
              <a:buSzPts val="1200"/>
              <a:buAutoNum type="romanLcPeriod"/>
              <a:defRPr sz="12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610"/>
        <p:cNvGrpSpPr/>
        <p:nvPr/>
      </p:nvGrpSpPr>
      <p:grpSpPr>
        <a:xfrm>
          <a:off x="0" y="0"/>
          <a:ext cx="0" cy="0"/>
          <a:chOff x="0" y="0"/>
          <a:chExt cx="0" cy="0"/>
        </a:xfrm>
      </p:grpSpPr>
      <p:grpSp>
        <p:nvGrpSpPr>
          <p:cNvPr id="611" name="Google Shape;611;g2756e94964a_0_1648"/>
          <p:cNvGrpSpPr/>
          <p:nvPr/>
        </p:nvGrpSpPr>
        <p:grpSpPr>
          <a:xfrm>
            <a:off x="-174525" y="-22399"/>
            <a:ext cx="9487164" cy="5193049"/>
            <a:chOff x="-174525" y="-22399"/>
            <a:chExt cx="9487164" cy="5193049"/>
          </a:xfrm>
        </p:grpSpPr>
        <p:sp>
          <p:nvSpPr>
            <p:cNvPr id="612" name="Google Shape;612;g2756e94964a_0_1648"/>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13" name="Google Shape;613;g2756e94964a_0_1648"/>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614" name="Google Shape;614;g2756e94964a_0_1648"/>
            <p:cNvGrpSpPr/>
            <p:nvPr/>
          </p:nvGrpSpPr>
          <p:grpSpPr>
            <a:xfrm>
              <a:off x="263005" y="845117"/>
              <a:ext cx="3790149" cy="3960313"/>
              <a:chOff x="263005" y="845117"/>
              <a:chExt cx="3790149" cy="3960313"/>
            </a:xfrm>
          </p:grpSpPr>
          <p:sp>
            <p:nvSpPr>
              <p:cNvPr id="615" name="Google Shape;615;g2756e94964a_0_1648"/>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g2756e94964a_0_1648"/>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g2756e94964a_0_1648"/>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g2756e94964a_0_1648"/>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g2756e94964a_0_1648"/>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g2756e94964a_0_1648"/>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g2756e94964a_0_1648"/>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g2756e94964a_0_1648"/>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g2756e94964a_0_1648"/>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g2756e94964a_0_1648"/>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g2756e94964a_0_1648"/>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g2756e94964a_0_1648"/>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g2756e94964a_0_1648"/>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g2756e94964a_0_1648"/>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g2756e94964a_0_1648"/>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30" name="Google Shape;630;g2756e94964a_0_1648"/>
            <p:cNvGrpSpPr/>
            <p:nvPr/>
          </p:nvGrpSpPr>
          <p:grpSpPr>
            <a:xfrm>
              <a:off x="5055305" y="845117"/>
              <a:ext cx="3790149" cy="3960313"/>
              <a:chOff x="263005" y="845117"/>
              <a:chExt cx="3790149" cy="3960313"/>
            </a:xfrm>
          </p:grpSpPr>
          <p:sp>
            <p:nvSpPr>
              <p:cNvPr id="631" name="Google Shape;631;g2756e94964a_0_1648"/>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g2756e94964a_0_1648"/>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g2756e94964a_0_1648"/>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g2756e94964a_0_1648"/>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g2756e94964a_0_1648"/>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g2756e94964a_0_1648"/>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g2756e94964a_0_1648"/>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g2756e94964a_0_1648"/>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g2756e94964a_0_1648"/>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g2756e94964a_0_1648"/>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g2756e94964a_0_1648"/>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g2756e94964a_0_1648"/>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g2756e94964a_0_1648"/>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g2756e94964a_0_1648"/>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g2756e94964a_0_1648"/>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646" name="Google Shape;646;g2756e94964a_0_1648"/>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647" name="Google Shape;647;g2756e94964a_0_1648"/>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648" name="Google Shape;648;g2756e94964a_0_1648"/>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649" name="Google Shape;649;g2756e94964a_0_1648"/>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650" name="Google Shape;650;g2756e94964a_0_1648"/>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651" name="Google Shape;651;g2756e94964a_0_1648"/>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652" name="Google Shape;652;g2756e94964a_0_1648"/>
          <p:cNvSpPr txBox="1">
            <a:spLocks noGrp="1"/>
          </p:cNvSpPr>
          <p:nvPr>
            <p:ph type="title"/>
          </p:nvPr>
        </p:nvSpPr>
        <p:spPr>
          <a:xfrm>
            <a:off x="720000" y="540000"/>
            <a:ext cx="33687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53" name="Google Shape;653;g2756e94964a_0_1648"/>
          <p:cNvSpPr txBox="1">
            <a:spLocks noGrp="1"/>
          </p:cNvSpPr>
          <p:nvPr>
            <p:ph type="subTitle" idx="1"/>
          </p:nvPr>
        </p:nvSpPr>
        <p:spPr>
          <a:xfrm>
            <a:off x="906900" y="3292127"/>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54" name="Google Shape;654;g2756e94964a_0_1648"/>
          <p:cNvSpPr txBox="1">
            <a:spLocks noGrp="1"/>
          </p:cNvSpPr>
          <p:nvPr>
            <p:ph type="subTitle" idx="2"/>
          </p:nvPr>
        </p:nvSpPr>
        <p:spPr>
          <a:xfrm>
            <a:off x="5676900" y="3292127"/>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55" name="Google Shape;655;g2756e94964a_0_1648"/>
          <p:cNvSpPr txBox="1">
            <a:spLocks noGrp="1"/>
          </p:cNvSpPr>
          <p:nvPr>
            <p:ph type="subTitle" idx="3"/>
          </p:nvPr>
        </p:nvSpPr>
        <p:spPr>
          <a:xfrm>
            <a:off x="906900" y="1584571"/>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56" name="Google Shape;656;g2756e94964a_0_1648"/>
          <p:cNvSpPr txBox="1">
            <a:spLocks noGrp="1"/>
          </p:cNvSpPr>
          <p:nvPr>
            <p:ph type="subTitle" idx="4"/>
          </p:nvPr>
        </p:nvSpPr>
        <p:spPr>
          <a:xfrm>
            <a:off x="5676900" y="1584571"/>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57" name="Google Shape;657;g2756e94964a_0_1648"/>
          <p:cNvSpPr txBox="1">
            <a:spLocks noGrp="1"/>
          </p:cNvSpPr>
          <p:nvPr>
            <p:ph type="subTitle" idx="5"/>
          </p:nvPr>
        </p:nvSpPr>
        <p:spPr>
          <a:xfrm>
            <a:off x="906900" y="2048743"/>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58" name="Google Shape;658;g2756e94964a_0_1648"/>
          <p:cNvSpPr txBox="1">
            <a:spLocks noGrp="1"/>
          </p:cNvSpPr>
          <p:nvPr>
            <p:ph type="subTitle" idx="6"/>
          </p:nvPr>
        </p:nvSpPr>
        <p:spPr>
          <a:xfrm>
            <a:off x="5676900" y="2048743"/>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59" name="Google Shape;659;g2756e94964a_0_1648"/>
          <p:cNvSpPr txBox="1">
            <a:spLocks noGrp="1"/>
          </p:cNvSpPr>
          <p:nvPr>
            <p:ph type="subTitle" idx="7"/>
          </p:nvPr>
        </p:nvSpPr>
        <p:spPr>
          <a:xfrm>
            <a:off x="90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60" name="Google Shape;660;g2756e94964a_0_1648"/>
          <p:cNvSpPr txBox="1">
            <a:spLocks noGrp="1"/>
          </p:cNvSpPr>
          <p:nvPr>
            <p:ph type="subTitle" idx="8"/>
          </p:nvPr>
        </p:nvSpPr>
        <p:spPr>
          <a:xfrm>
            <a:off x="567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1">
  <p:cSld name="CUSTOM_1">
    <p:spTree>
      <p:nvGrpSpPr>
        <p:cNvPr id="1" name="Shape 661"/>
        <p:cNvGrpSpPr/>
        <p:nvPr/>
      </p:nvGrpSpPr>
      <p:grpSpPr>
        <a:xfrm>
          <a:off x="0" y="0"/>
          <a:ext cx="0" cy="0"/>
          <a:chOff x="0" y="0"/>
          <a:chExt cx="0" cy="0"/>
        </a:xfrm>
      </p:grpSpPr>
      <p:grpSp>
        <p:nvGrpSpPr>
          <p:cNvPr id="662" name="Google Shape;662;g2756e94964a_0_1699"/>
          <p:cNvGrpSpPr/>
          <p:nvPr/>
        </p:nvGrpSpPr>
        <p:grpSpPr>
          <a:xfrm>
            <a:off x="-1700" y="329"/>
            <a:ext cx="9147400" cy="5142843"/>
            <a:chOff x="238125" y="854700"/>
            <a:chExt cx="7142500" cy="4015650"/>
          </a:xfrm>
        </p:grpSpPr>
        <p:sp>
          <p:nvSpPr>
            <p:cNvPr id="663" name="Google Shape;663;g2756e94964a_0_169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g2756e94964a_0_169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g2756e94964a_0_169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g2756e94964a_0_169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g2756e94964a_0_169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g2756e94964a_0_169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g2756e94964a_0_169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g2756e94964a_0_169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g2756e94964a_0_169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g2756e94964a_0_169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g2756e94964a_0_169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g2756e94964a_0_169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g2756e94964a_0_169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g2756e94964a_0_169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g2756e94964a_0_169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g2756e94964a_0_169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g2756e94964a_0_1699"/>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g2756e94964a_0_169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g2756e94964a_0_169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g2756e94964a_0_169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g2756e94964a_0_169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g2756e94964a_0_169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5" name="Google Shape;685;g2756e94964a_0_1699"/>
          <p:cNvSpPr txBox="1">
            <a:spLocks noGrp="1"/>
          </p:cNvSpPr>
          <p:nvPr>
            <p:ph type="ctrTitle"/>
          </p:nvPr>
        </p:nvSpPr>
        <p:spPr>
          <a:xfrm>
            <a:off x="5908324" y="1290427"/>
            <a:ext cx="24513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686" name="Google Shape;686;g2756e94964a_0_1699"/>
          <p:cNvSpPr txBox="1">
            <a:spLocks noGrp="1"/>
          </p:cNvSpPr>
          <p:nvPr>
            <p:ph type="subTitle" idx="1"/>
          </p:nvPr>
        </p:nvSpPr>
        <p:spPr>
          <a:xfrm>
            <a:off x="5908324" y="1573018"/>
            <a:ext cx="2451300" cy="549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687" name="Google Shape;687;g2756e94964a_0_1699"/>
          <p:cNvSpPr txBox="1">
            <a:spLocks noGrp="1"/>
          </p:cNvSpPr>
          <p:nvPr>
            <p:ph type="title" idx="2"/>
          </p:nvPr>
        </p:nvSpPr>
        <p:spPr>
          <a:xfrm>
            <a:off x="4903953" y="1280000"/>
            <a:ext cx="814500" cy="577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688" name="Google Shape;688;g2756e94964a_0_1699"/>
          <p:cNvSpPr txBox="1">
            <a:spLocks noGrp="1"/>
          </p:cNvSpPr>
          <p:nvPr>
            <p:ph type="subTitle" idx="3"/>
          </p:nvPr>
        </p:nvSpPr>
        <p:spPr>
          <a:xfrm>
            <a:off x="5908324" y="3563486"/>
            <a:ext cx="2451300" cy="57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689" name="Google Shape;689;g2756e94964a_0_1699"/>
          <p:cNvSpPr txBox="1">
            <a:spLocks noGrp="1"/>
          </p:cNvSpPr>
          <p:nvPr>
            <p:ph type="title" idx="4"/>
          </p:nvPr>
        </p:nvSpPr>
        <p:spPr>
          <a:xfrm>
            <a:off x="4903953" y="3277304"/>
            <a:ext cx="814500" cy="577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690" name="Google Shape;690;g2756e94964a_0_1699"/>
          <p:cNvSpPr txBox="1">
            <a:spLocks noGrp="1"/>
          </p:cNvSpPr>
          <p:nvPr>
            <p:ph type="subTitle" idx="5"/>
          </p:nvPr>
        </p:nvSpPr>
        <p:spPr>
          <a:xfrm>
            <a:off x="5908324" y="2589180"/>
            <a:ext cx="2451300" cy="549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691" name="Google Shape;691;g2756e94964a_0_1699"/>
          <p:cNvSpPr txBox="1">
            <a:spLocks noGrp="1"/>
          </p:cNvSpPr>
          <p:nvPr>
            <p:ph type="title" idx="6"/>
          </p:nvPr>
        </p:nvSpPr>
        <p:spPr>
          <a:xfrm>
            <a:off x="4903953" y="2306644"/>
            <a:ext cx="814500" cy="577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692" name="Google Shape;692;g2756e94964a_0_1699"/>
          <p:cNvSpPr txBox="1">
            <a:spLocks noGrp="1"/>
          </p:cNvSpPr>
          <p:nvPr>
            <p:ph type="ctrTitle" idx="7"/>
          </p:nvPr>
        </p:nvSpPr>
        <p:spPr>
          <a:xfrm>
            <a:off x="5908324" y="2311104"/>
            <a:ext cx="24513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693" name="Google Shape;693;g2756e94964a_0_1699"/>
          <p:cNvSpPr txBox="1">
            <a:spLocks noGrp="1"/>
          </p:cNvSpPr>
          <p:nvPr>
            <p:ph type="ctrTitle" idx="8"/>
          </p:nvPr>
        </p:nvSpPr>
        <p:spPr>
          <a:xfrm>
            <a:off x="5908324" y="3282994"/>
            <a:ext cx="24513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694" name="Google Shape;694;g2756e94964a_0_1699"/>
          <p:cNvSpPr txBox="1">
            <a:spLocks noGrp="1"/>
          </p:cNvSpPr>
          <p:nvPr>
            <p:ph type="ctrTitle" idx="9"/>
          </p:nvPr>
        </p:nvSpPr>
        <p:spPr>
          <a:xfrm>
            <a:off x="1912664" y="1297314"/>
            <a:ext cx="24513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695" name="Google Shape;695;g2756e94964a_0_1699"/>
          <p:cNvSpPr txBox="1">
            <a:spLocks noGrp="1"/>
          </p:cNvSpPr>
          <p:nvPr>
            <p:ph type="subTitle" idx="13"/>
          </p:nvPr>
        </p:nvSpPr>
        <p:spPr>
          <a:xfrm>
            <a:off x="1912664" y="1573018"/>
            <a:ext cx="2451300" cy="549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696" name="Google Shape;696;g2756e94964a_0_1699"/>
          <p:cNvSpPr txBox="1">
            <a:spLocks noGrp="1"/>
          </p:cNvSpPr>
          <p:nvPr>
            <p:ph type="title" idx="14"/>
          </p:nvPr>
        </p:nvSpPr>
        <p:spPr>
          <a:xfrm>
            <a:off x="784376" y="1286887"/>
            <a:ext cx="814500" cy="577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697" name="Google Shape;697;g2756e94964a_0_1699"/>
          <p:cNvSpPr txBox="1">
            <a:spLocks noGrp="1"/>
          </p:cNvSpPr>
          <p:nvPr>
            <p:ph type="subTitle" idx="15"/>
          </p:nvPr>
        </p:nvSpPr>
        <p:spPr>
          <a:xfrm>
            <a:off x="1912664" y="3563486"/>
            <a:ext cx="2451300" cy="57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698" name="Google Shape;698;g2756e94964a_0_1699"/>
          <p:cNvSpPr txBox="1">
            <a:spLocks noGrp="1"/>
          </p:cNvSpPr>
          <p:nvPr>
            <p:ph type="title" idx="16"/>
          </p:nvPr>
        </p:nvSpPr>
        <p:spPr>
          <a:xfrm>
            <a:off x="784376" y="3284192"/>
            <a:ext cx="814500" cy="577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699" name="Google Shape;699;g2756e94964a_0_1699"/>
          <p:cNvSpPr txBox="1">
            <a:spLocks noGrp="1"/>
          </p:cNvSpPr>
          <p:nvPr>
            <p:ph type="subTitle" idx="17"/>
          </p:nvPr>
        </p:nvSpPr>
        <p:spPr>
          <a:xfrm>
            <a:off x="1912664" y="2596068"/>
            <a:ext cx="2451300" cy="549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700" name="Google Shape;700;g2756e94964a_0_1699"/>
          <p:cNvSpPr txBox="1">
            <a:spLocks noGrp="1"/>
          </p:cNvSpPr>
          <p:nvPr>
            <p:ph type="title" idx="18"/>
          </p:nvPr>
        </p:nvSpPr>
        <p:spPr>
          <a:xfrm>
            <a:off x="784376" y="2313531"/>
            <a:ext cx="814500" cy="577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701" name="Google Shape;701;g2756e94964a_0_1699"/>
          <p:cNvSpPr txBox="1">
            <a:spLocks noGrp="1"/>
          </p:cNvSpPr>
          <p:nvPr>
            <p:ph type="ctrTitle" idx="19"/>
          </p:nvPr>
        </p:nvSpPr>
        <p:spPr>
          <a:xfrm>
            <a:off x="1912664" y="2304052"/>
            <a:ext cx="24513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702" name="Google Shape;702;g2756e94964a_0_1699"/>
          <p:cNvSpPr txBox="1">
            <a:spLocks noGrp="1"/>
          </p:cNvSpPr>
          <p:nvPr>
            <p:ph type="ctrTitle" idx="20"/>
          </p:nvPr>
        </p:nvSpPr>
        <p:spPr>
          <a:xfrm>
            <a:off x="1912664" y="3289882"/>
            <a:ext cx="24513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703" name="Google Shape;703;g2756e94964a_0_1699"/>
          <p:cNvSpPr txBox="1">
            <a:spLocks noGrp="1"/>
          </p:cNvSpPr>
          <p:nvPr>
            <p:ph type="title" idx="21"/>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4"/>
        <p:cNvGrpSpPr/>
        <p:nvPr/>
      </p:nvGrpSpPr>
      <p:grpSpPr>
        <a:xfrm>
          <a:off x="0" y="0"/>
          <a:ext cx="0" cy="0"/>
          <a:chOff x="0" y="0"/>
          <a:chExt cx="0" cy="0"/>
        </a:xfrm>
      </p:grpSpPr>
      <p:grpSp>
        <p:nvGrpSpPr>
          <p:cNvPr id="705" name="Google Shape;705;g2756e94964a_0_1742"/>
          <p:cNvGrpSpPr/>
          <p:nvPr/>
        </p:nvGrpSpPr>
        <p:grpSpPr>
          <a:xfrm>
            <a:off x="-1700" y="329"/>
            <a:ext cx="9147400" cy="5142843"/>
            <a:chOff x="238125" y="854700"/>
            <a:chExt cx="7142500" cy="4015650"/>
          </a:xfrm>
        </p:grpSpPr>
        <p:sp>
          <p:nvSpPr>
            <p:cNvPr id="706" name="Google Shape;706;g2756e94964a_0_1742"/>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g2756e94964a_0_1742"/>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g2756e94964a_0_1742"/>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g2756e94964a_0_1742"/>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g2756e94964a_0_1742"/>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g2756e94964a_0_1742"/>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g2756e94964a_0_1742"/>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g2756e94964a_0_1742"/>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g2756e94964a_0_1742"/>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g2756e94964a_0_1742"/>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g2756e94964a_0_1742"/>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g2756e94964a_0_1742"/>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g2756e94964a_0_1742"/>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g2756e94964a_0_1742"/>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g2756e94964a_0_1742"/>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g2756e94964a_0_1742"/>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g2756e94964a_0_1742"/>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g2756e94964a_0_1742"/>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g2756e94964a_0_1742"/>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5" name="Google Shape;725;g2756e94964a_0_1742"/>
          <p:cNvSpPr txBox="1">
            <a:spLocks noGrp="1"/>
          </p:cNvSpPr>
          <p:nvPr>
            <p:ph type="title"/>
          </p:nvPr>
        </p:nvSpPr>
        <p:spPr>
          <a:xfrm>
            <a:off x="1061575" y="1472687"/>
            <a:ext cx="2808000" cy="755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26" name="Google Shape;726;g2756e94964a_0_1742"/>
          <p:cNvSpPr txBox="1">
            <a:spLocks noGrp="1"/>
          </p:cNvSpPr>
          <p:nvPr>
            <p:ph type="body" idx="1"/>
          </p:nvPr>
        </p:nvSpPr>
        <p:spPr>
          <a:xfrm>
            <a:off x="1061575" y="2468991"/>
            <a:ext cx="2808000" cy="1153500"/>
          </a:xfrm>
          <a:prstGeom prst="rect">
            <a:avLst/>
          </a:prstGeom>
          <a:noFill/>
          <a:ln>
            <a:noFill/>
          </a:ln>
        </p:spPr>
        <p:txBody>
          <a:bodyPr spcFirstLastPara="1" wrap="square" lIns="91425" tIns="91425" rIns="91425" bIns="91425" anchor="t" anchorCtr="0">
            <a:noAutofit/>
          </a:bodyPr>
          <a:lstStyle>
            <a:lvl1pPr marL="457200" lvl="0" indent="-304800" algn="ctr">
              <a:lnSpc>
                <a:spcPct val="115000"/>
              </a:lnSpc>
              <a:spcBef>
                <a:spcPts val="0"/>
              </a:spcBef>
              <a:spcAft>
                <a:spcPts val="0"/>
              </a:spcAft>
              <a:buSzPts val="1200"/>
              <a:buChar char="●"/>
              <a:defRPr sz="16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cxnSp>
        <p:nvCxnSpPr>
          <p:cNvPr id="727" name="Google Shape;727;g2756e94964a_0_1742"/>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728" name="Google Shape;728;g2756e94964a_0_1742"/>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729"/>
        <p:cNvGrpSpPr/>
        <p:nvPr/>
      </p:nvGrpSpPr>
      <p:grpSpPr>
        <a:xfrm>
          <a:off x="0" y="0"/>
          <a:ext cx="0" cy="0"/>
          <a:chOff x="0" y="0"/>
          <a:chExt cx="0" cy="0"/>
        </a:xfrm>
      </p:grpSpPr>
      <p:grpSp>
        <p:nvGrpSpPr>
          <p:cNvPr id="730" name="Google Shape;730;g2756e94964a_0_1767"/>
          <p:cNvGrpSpPr/>
          <p:nvPr/>
        </p:nvGrpSpPr>
        <p:grpSpPr>
          <a:xfrm flipH="1">
            <a:off x="-1700" y="329"/>
            <a:ext cx="9147400" cy="5142843"/>
            <a:chOff x="238125" y="854700"/>
            <a:chExt cx="7142500" cy="4015650"/>
          </a:xfrm>
        </p:grpSpPr>
        <p:sp>
          <p:nvSpPr>
            <p:cNvPr id="731" name="Google Shape;731;g2756e94964a_0_176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g2756e94964a_0_176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g2756e94964a_0_176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g2756e94964a_0_176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g2756e94964a_0_176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g2756e94964a_0_176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g2756e94964a_0_176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g2756e94964a_0_176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g2756e94964a_0_176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g2756e94964a_0_1767"/>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g2756e94964a_0_1767"/>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g2756e94964a_0_176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g2756e94964a_0_176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g2756e94964a_0_176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g2756e94964a_0_176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g2756e94964a_0_1767"/>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g2756e94964a_0_1767"/>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g2756e94964a_0_176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g2756e94964a_0_176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g2756e94964a_0_176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g2756e94964a_0_176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g2756e94964a_0_176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3" name="Google Shape;753;g2756e94964a_0_1767"/>
          <p:cNvSpPr txBox="1">
            <a:spLocks noGrp="1"/>
          </p:cNvSpPr>
          <p:nvPr>
            <p:ph type="title"/>
          </p:nvPr>
        </p:nvSpPr>
        <p:spPr>
          <a:xfrm>
            <a:off x="3168000" y="1478819"/>
            <a:ext cx="2808000" cy="755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54" name="Google Shape;754;g2756e94964a_0_1767"/>
          <p:cNvSpPr txBox="1">
            <a:spLocks noGrp="1"/>
          </p:cNvSpPr>
          <p:nvPr>
            <p:ph type="body" idx="1"/>
          </p:nvPr>
        </p:nvSpPr>
        <p:spPr>
          <a:xfrm>
            <a:off x="3168000" y="2469364"/>
            <a:ext cx="2808000" cy="1153500"/>
          </a:xfrm>
          <a:prstGeom prst="rect">
            <a:avLst/>
          </a:prstGeom>
          <a:noFill/>
          <a:ln>
            <a:noFill/>
          </a:ln>
        </p:spPr>
        <p:txBody>
          <a:bodyPr spcFirstLastPara="1" wrap="square" lIns="91425" tIns="91425" rIns="91425" bIns="91425" anchor="t" anchorCtr="0">
            <a:noAutofit/>
          </a:bodyPr>
          <a:lstStyle>
            <a:lvl1pPr marL="457200" lvl="0" indent="-304800" algn="ctr">
              <a:lnSpc>
                <a:spcPct val="115000"/>
              </a:lnSpc>
              <a:spcBef>
                <a:spcPts val="0"/>
              </a:spcBef>
              <a:spcAft>
                <a:spcPts val="0"/>
              </a:spcAft>
              <a:buSzPts val="1200"/>
              <a:buChar char="●"/>
              <a:defRPr sz="16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755"/>
        <p:cNvGrpSpPr/>
        <p:nvPr/>
      </p:nvGrpSpPr>
      <p:grpSpPr>
        <a:xfrm>
          <a:off x="0" y="0"/>
          <a:ext cx="0" cy="0"/>
          <a:chOff x="0" y="0"/>
          <a:chExt cx="0" cy="0"/>
        </a:xfrm>
      </p:grpSpPr>
      <p:grpSp>
        <p:nvGrpSpPr>
          <p:cNvPr id="756" name="Google Shape;756;g2756e94964a_0_1793"/>
          <p:cNvGrpSpPr/>
          <p:nvPr/>
        </p:nvGrpSpPr>
        <p:grpSpPr>
          <a:xfrm>
            <a:off x="-1700" y="329"/>
            <a:ext cx="9147400" cy="5142843"/>
            <a:chOff x="238125" y="854700"/>
            <a:chExt cx="7142500" cy="4015650"/>
          </a:xfrm>
        </p:grpSpPr>
        <p:sp>
          <p:nvSpPr>
            <p:cNvPr id="757" name="Google Shape;757;g2756e94964a_0_179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g2756e94964a_0_179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g2756e94964a_0_179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g2756e94964a_0_179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g2756e94964a_0_179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g2756e94964a_0_179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g2756e94964a_0_179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g2756e94964a_0_179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g2756e94964a_0_179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g2756e94964a_0_1793"/>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g2756e94964a_0_1793"/>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g2756e94964a_0_179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g2756e94964a_0_179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g2756e94964a_0_179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g2756e94964a_0_179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g2756e94964a_0_1793"/>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g2756e94964a_0_1793"/>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g2756e94964a_0_179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g2756e94964a_0_179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g2756e94964a_0_179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g2756e94964a_0_179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g2756e94964a_0_179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9" name="Google Shape;779;g2756e94964a_0_1793"/>
          <p:cNvSpPr txBox="1">
            <a:spLocks noGrp="1"/>
          </p:cNvSpPr>
          <p:nvPr>
            <p:ph type="subTitle" idx="1"/>
          </p:nvPr>
        </p:nvSpPr>
        <p:spPr>
          <a:xfrm>
            <a:off x="3983700" y="1758177"/>
            <a:ext cx="4440300" cy="972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a:endParaRPr/>
          </a:p>
        </p:txBody>
      </p:sp>
      <p:sp>
        <p:nvSpPr>
          <p:cNvPr id="780" name="Google Shape;780;g2756e94964a_0_1793"/>
          <p:cNvSpPr txBox="1">
            <a:spLocks noGrp="1"/>
          </p:cNvSpPr>
          <p:nvPr>
            <p:ph type="ctrTitle"/>
          </p:nvPr>
        </p:nvSpPr>
        <p:spPr>
          <a:xfrm>
            <a:off x="5875800" y="2837502"/>
            <a:ext cx="2548200" cy="461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5200"/>
              <a:buNone/>
              <a:defRPr sz="1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grpSp>
        <p:nvGrpSpPr>
          <p:cNvPr id="781" name="Google Shape;781;g2756e94964a_0_1793"/>
          <p:cNvGrpSpPr/>
          <p:nvPr/>
        </p:nvGrpSpPr>
        <p:grpSpPr>
          <a:xfrm>
            <a:off x="7673764" y="-287513"/>
            <a:ext cx="788762" cy="861588"/>
            <a:chOff x="7673764" y="-287513"/>
            <a:chExt cx="788762" cy="861588"/>
          </a:xfrm>
        </p:grpSpPr>
        <p:grpSp>
          <p:nvGrpSpPr>
            <p:cNvPr id="782" name="Google Shape;782;g2756e94964a_0_1793"/>
            <p:cNvGrpSpPr/>
            <p:nvPr/>
          </p:nvGrpSpPr>
          <p:grpSpPr>
            <a:xfrm rot="350572">
              <a:off x="7712292" y="-253348"/>
              <a:ext cx="711705" cy="793257"/>
              <a:chOff x="6554696" y="509501"/>
              <a:chExt cx="711709" cy="793261"/>
            </a:xfrm>
          </p:grpSpPr>
          <p:sp>
            <p:nvSpPr>
              <p:cNvPr id="783" name="Google Shape;783;g2756e94964a_0_1793"/>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g2756e94964a_0_1793"/>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85" name="Google Shape;785;g2756e94964a_0_1793"/>
            <p:cNvSpPr/>
            <p:nvPr/>
          </p:nvSpPr>
          <p:spPr>
            <a:xfrm rot="442426">
              <a:off x="8229686" y="-161884"/>
              <a:ext cx="102851" cy="55116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1">
  <p:cSld name="CUSTOM_5">
    <p:spTree>
      <p:nvGrpSpPr>
        <p:cNvPr id="1" name="Shape 786"/>
        <p:cNvGrpSpPr/>
        <p:nvPr/>
      </p:nvGrpSpPr>
      <p:grpSpPr>
        <a:xfrm>
          <a:off x="0" y="0"/>
          <a:ext cx="0" cy="0"/>
          <a:chOff x="0" y="0"/>
          <a:chExt cx="0" cy="0"/>
        </a:xfrm>
      </p:grpSpPr>
      <p:grpSp>
        <p:nvGrpSpPr>
          <p:cNvPr id="787" name="Google Shape;787;g2756e94964a_0_1824"/>
          <p:cNvGrpSpPr/>
          <p:nvPr/>
        </p:nvGrpSpPr>
        <p:grpSpPr>
          <a:xfrm flipH="1">
            <a:off x="-1700" y="329"/>
            <a:ext cx="9147400" cy="5142843"/>
            <a:chOff x="238125" y="854700"/>
            <a:chExt cx="7142500" cy="4015650"/>
          </a:xfrm>
        </p:grpSpPr>
        <p:sp>
          <p:nvSpPr>
            <p:cNvPr id="788" name="Google Shape;788;g2756e94964a_0_182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g2756e94964a_0_182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g2756e94964a_0_182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g2756e94964a_0_182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g2756e94964a_0_182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g2756e94964a_0_182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g2756e94964a_0_182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g2756e94964a_0_182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g2756e94964a_0_182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g2756e94964a_0_182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g2756e94964a_0_182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g2756e94964a_0_182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g2756e94964a_0_182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g2756e94964a_0_182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g2756e94964a_0_182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g2756e94964a_0_182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g2756e94964a_0_1824"/>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g2756e94964a_0_182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g2756e94964a_0_182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g2756e94964a_0_182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g2756e94964a_0_182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g2756e94964a_0_182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10" name="Google Shape;810;g2756e94964a_0_1824"/>
          <p:cNvSpPr txBox="1">
            <a:spLocks noGrp="1"/>
          </p:cNvSpPr>
          <p:nvPr>
            <p:ph type="subTitle" idx="1"/>
          </p:nvPr>
        </p:nvSpPr>
        <p:spPr>
          <a:xfrm>
            <a:off x="2351850" y="1758177"/>
            <a:ext cx="4440300" cy="972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a:endParaRPr/>
          </a:p>
        </p:txBody>
      </p:sp>
      <p:sp>
        <p:nvSpPr>
          <p:cNvPr id="811" name="Google Shape;811;g2756e94964a_0_1824"/>
          <p:cNvSpPr txBox="1">
            <a:spLocks noGrp="1"/>
          </p:cNvSpPr>
          <p:nvPr>
            <p:ph type="ctrTitle"/>
          </p:nvPr>
        </p:nvSpPr>
        <p:spPr>
          <a:xfrm>
            <a:off x="3297900" y="2837502"/>
            <a:ext cx="2548200" cy="461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200"/>
              <a:buNone/>
              <a:defRPr sz="1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2"/>
        <p:cNvGrpSpPr/>
        <p:nvPr/>
      </p:nvGrpSpPr>
      <p:grpSpPr>
        <a:xfrm>
          <a:off x="0" y="0"/>
          <a:ext cx="0" cy="0"/>
          <a:chOff x="0" y="0"/>
          <a:chExt cx="0" cy="0"/>
        </a:xfrm>
      </p:grpSpPr>
      <p:grpSp>
        <p:nvGrpSpPr>
          <p:cNvPr id="813" name="Google Shape;813;g2756e94964a_0_1850"/>
          <p:cNvGrpSpPr/>
          <p:nvPr/>
        </p:nvGrpSpPr>
        <p:grpSpPr>
          <a:xfrm>
            <a:off x="-1700" y="329"/>
            <a:ext cx="9147400" cy="5142843"/>
            <a:chOff x="238125" y="854700"/>
            <a:chExt cx="7142500" cy="4015650"/>
          </a:xfrm>
        </p:grpSpPr>
        <p:sp>
          <p:nvSpPr>
            <p:cNvPr id="814" name="Google Shape;814;g2756e94964a_0_185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g2756e94964a_0_185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g2756e94964a_0_185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g2756e94964a_0_185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g2756e94964a_0_185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g2756e94964a_0_185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g2756e94964a_0_185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g2756e94964a_0_185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g2756e94964a_0_185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g2756e94964a_0_1850"/>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g2756e94964a_0_1850"/>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g2756e94964a_0_185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g2756e94964a_0_185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g2756e94964a_0_185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g2756e94964a_0_185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g2756e94964a_0_1850"/>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g2756e94964a_0_1850"/>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g2756e94964a_0_185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g2756e94964a_0_185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g2756e94964a_0_185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g2756e94964a_0_185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g2756e94964a_0_185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36" name="Google Shape;836;g2756e94964a_0_1850"/>
          <p:cNvSpPr txBox="1">
            <a:spLocks noGrp="1"/>
          </p:cNvSpPr>
          <p:nvPr>
            <p:ph type="subTitle" idx="1"/>
          </p:nvPr>
        </p:nvSpPr>
        <p:spPr>
          <a:xfrm>
            <a:off x="3117150" y="3530226"/>
            <a:ext cx="2909700" cy="1073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0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100"/>
              <a:buNone/>
              <a:defRPr sz="2100">
                <a:solidFill>
                  <a:schemeClr val="dk2"/>
                </a:solidFill>
              </a:defRPr>
            </a:lvl2pPr>
            <a:lvl3pPr lvl="2" algn="ctr">
              <a:lnSpc>
                <a:spcPct val="100000"/>
              </a:lnSpc>
              <a:spcBef>
                <a:spcPts val="0"/>
              </a:spcBef>
              <a:spcAft>
                <a:spcPts val="0"/>
              </a:spcAft>
              <a:buClr>
                <a:schemeClr val="dk2"/>
              </a:buClr>
              <a:buSzPts val="2100"/>
              <a:buNone/>
              <a:defRPr sz="2100">
                <a:solidFill>
                  <a:schemeClr val="dk2"/>
                </a:solidFill>
              </a:defRPr>
            </a:lvl3pPr>
            <a:lvl4pPr lvl="3" algn="ctr">
              <a:lnSpc>
                <a:spcPct val="100000"/>
              </a:lnSpc>
              <a:spcBef>
                <a:spcPts val="0"/>
              </a:spcBef>
              <a:spcAft>
                <a:spcPts val="0"/>
              </a:spcAft>
              <a:buClr>
                <a:schemeClr val="dk2"/>
              </a:buClr>
              <a:buSzPts val="2100"/>
              <a:buNone/>
              <a:defRPr sz="2100">
                <a:solidFill>
                  <a:schemeClr val="dk2"/>
                </a:solidFill>
              </a:defRPr>
            </a:lvl4pPr>
            <a:lvl5pPr lvl="4" algn="ctr">
              <a:lnSpc>
                <a:spcPct val="100000"/>
              </a:lnSpc>
              <a:spcBef>
                <a:spcPts val="0"/>
              </a:spcBef>
              <a:spcAft>
                <a:spcPts val="0"/>
              </a:spcAft>
              <a:buClr>
                <a:schemeClr val="dk2"/>
              </a:buClr>
              <a:buSzPts val="2100"/>
              <a:buNone/>
              <a:defRPr sz="2100">
                <a:solidFill>
                  <a:schemeClr val="dk2"/>
                </a:solidFill>
              </a:defRPr>
            </a:lvl5pPr>
            <a:lvl6pPr lvl="5" algn="ctr">
              <a:lnSpc>
                <a:spcPct val="100000"/>
              </a:lnSpc>
              <a:spcBef>
                <a:spcPts val="0"/>
              </a:spcBef>
              <a:spcAft>
                <a:spcPts val="0"/>
              </a:spcAft>
              <a:buClr>
                <a:schemeClr val="dk2"/>
              </a:buClr>
              <a:buSzPts val="2100"/>
              <a:buNone/>
              <a:defRPr sz="2100">
                <a:solidFill>
                  <a:schemeClr val="dk2"/>
                </a:solidFill>
              </a:defRPr>
            </a:lvl6pPr>
            <a:lvl7pPr lvl="6" algn="ctr">
              <a:lnSpc>
                <a:spcPct val="100000"/>
              </a:lnSpc>
              <a:spcBef>
                <a:spcPts val="0"/>
              </a:spcBef>
              <a:spcAft>
                <a:spcPts val="0"/>
              </a:spcAft>
              <a:buClr>
                <a:schemeClr val="dk2"/>
              </a:buClr>
              <a:buSzPts val="2100"/>
              <a:buNone/>
              <a:defRPr sz="2100">
                <a:solidFill>
                  <a:schemeClr val="dk2"/>
                </a:solidFill>
              </a:defRPr>
            </a:lvl7pPr>
            <a:lvl8pPr lvl="7" algn="ctr">
              <a:lnSpc>
                <a:spcPct val="100000"/>
              </a:lnSpc>
              <a:spcBef>
                <a:spcPts val="0"/>
              </a:spcBef>
              <a:spcAft>
                <a:spcPts val="0"/>
              </a:spcAft>
              <a:buClr>
                <a:schemeClr val="dk2"/>
              </a:buClr>
              <a:buSzPts val="2100"/>
              <a:buNone/>
              <a:defRPr sz="2100">
                <a:solidFill>
                  <a:schemeClr val="dk2"/>
                </a:solidFill>
              </a:defRPr>
            </a:lvl8pPr>
            <a:lvl9pPr lvl="8" algn="ctr">
              <a:lnSpc>
                <a:spcPct val="100000"/>
              </a:lnSpc>
              <a:spcBef>
                <a:spcPts val="0"/>
              </a:spcBef>
              <a:spcAft>
                <a:spcPts val="0"/>
              </a:spcAft>
              <a:buClr>
                <a:schemeClr val="dk2"/>
              </a:buClr>
              <a:buSzPts val="2100"/>
              <a:buNone/>
              <a:defRPr sz="2100">
                <a:solidFill>
                  <a:schemeClr val="dk2"/>
                </a:solidFill>
              </a:defRPr>
            </a:lvl9pPr>
          </a:lstStyle>
          <a:p>
            <a:endParaRPr/>
          </a:p>
        </p:txBody>
      </p:sp>
      <p:sp>
        <p:nvSpPr>
          <p:cNvPr id="837" name="Google Shape;837;g2756e94964a_0_1850"/>
          <p:cNvSpPr txBox="1">
            <a:spLocks noGrp="1"/>
          </p:cNvSpPr>
          <p:nvPr>
            <p:ph type="title"/>
          </p:nvPr>
        </p:nvSpPr>
        <p:spPr>
          <a:xfrm>
            <a:off x="1918650" y="1613852"/>
            <a:ext cx="5306700" cy="179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4200"/>
              <a:buNone/>
              <a:defRPr sz="6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38" name="Google Shape;838;g2756e94964a_0_1850"/>
          <p:cNvSpPr txBox="1">
            <a:spLocks noGrp="1"/>
          </p:cNvSpPr>
          <p:nvPr>
            <p:ph type="title" idx="2"/>
          </p:nvPr>
        </p:nvSpPr>
        <p:spPr>
          <a:xfrm>
            <a:off x="3843750" y="591078"/>
            <a:ext cx="1456500" cy="81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grpSp>
        <p:nvGrpSpPr>
          <p:cNvPr id="839" name="Google Shape;839;g2756e94964a_0_1850"/>
          <p:cNvGrpSpPr/>
          <p:nvPr/>
        </p:nvGrpSpPr>
        <p:grpSpPr>
          <a:xfrm rot="-697126" flipH="1">
            <a:off x="569287" y="-351303"/>
            <a:ext cx="1305393" cy="1346461"/>
            <a:chOff x="1492000" y="427450"/>
            <a:chExt cx="1188000" cy="1225375"/>
          </a:xfrm>
        </p:grpSpPr>
        <p:sp>
          <p:nvSpPr>
            <p:cNvPr id="840" name="Google Shape;840;g2756e94964a_0_1850"/>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g2756e94964a_0_1850"/>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g2756e94964a_0_1850"/>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g2756e94964a_0_1850"/>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g2756e94964a_0_1850"/>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g2756e94964a_0_1850"/>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g2756e94964a_0_1850"/>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g2756e94964a_0_1850"/>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g2756e94964a_0_1850"/>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g2756e94964a_0_1850"/>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g2756e94964a_0_1850"/>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cSld name="CUSTOM_2">
    <p:spTree>
      <p:nvGrpSpPr>
        <p:cNvPr id="1" name="Shape 851"/>
        <p:cNvGrpSpPr/>
        <p:nvPr/>
      </p:nvGrpSpPr>
      <p:grpSpPr>
        <a:xfrm>
          <a:off x="0" y="0"/>
          <a:ext cx="0" cy="0"/>
          <a:chOff x="0" y="0"/>
          <a:chExt cx="0" cy="0"/>
        </a:xfrm>
      </p:grpSpPr>
      <p:grpSp>
        <p:nvGrpSpPr>
          <p:cNvPr id="852" name="Google Shape;852;g2756e94964a_0_1889"/>
          <p:cNvGrpSpPr/>
          <p:nvPr/>
        </p:nvGrpSpPr>
        <p:grpSpPr>
          <a:xfrm flipH="1">
            <a:off x="-1700" y="329"/>
            <a:ext cx="9147400" cy="5142843"/>
            <a:chOff x="238125" y="854700"/>
            <a:chExt cx="7142500" cy="4015650"/>
          </a:xfrm>
        </p:grpSpPr>
        <p:sp>
          <p:nvSpPr>
            <p:cNvPr id="853" name="Google Shape;853;g2756e94964a_0_188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g2756e94964a_0_188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g2756e94964a_0_188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g2756e94964a_0_188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g2756e94964a_0_188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g2756e94964a_0_188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g2756e94964a_0_188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g2756e94964a_0_188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g2756e94964a_0_188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g2756e94964a_0_188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g2756e94964a_0_188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g2756e94964a_0_188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g2756e94964a_0_188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g2756e94964a_0_188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g2756e94964a_0_188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g2756e94964a_0_188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g2756e94964a_0_1889"/>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g2756e94964a_0_188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g2756e94964a_0_188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g2756e94964a_0_188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g2756e94964a_0_188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g2756e94964a_0_188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5" name="Google Shape;875;g2756e94964a_0_1889"/>
          <p:cNvSpPr txBox="1">
            <a:spLocks noGrp="1"/>
          </p:cNvSpPr>
          <p:nvPr>
            <p:ph type="subTitle" idx="1"/>
          </p:nvPr>
        </p:nvSpPr>
        <p:spPr>
          <a:xfrm>
            <a:off x="2059950" y="2514140"/>
            <a:ext cx="4327200" cy="1073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sz="20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2100"/>
              <a:buNone/>
              <a:defRPr sz="2100">
                <a:solidFill>
                  <a:schemeClr val="dk2"/>
                </a:solidFill>
              </a:defRPr>
            </a:lvl2pPr>
            <a:lvl3pPr lvl="2" algn="r">
              <a:lnSpc>
                <a:spcPct val="100000"/>
              </a:lnSpc>
              <a:spcBef>
                <a:spcPts val="0"/>
              </a:spcBef>
              <a:spcAft>
                <a:spcPts val="0"/>
              </a:spcAft>
              <a:buClr>
                <a:schemeClr val="dk2"/>
              </a:buClr>
              <a:buSzPts val="2100"/>
              <a:buNone/>
              <a:defRPr sz="2100">
                <a:solidFill>
                  <a:schemeClr val="dk2"/>
                </a:solidFill>
              </a:defRPr>
            </a:lvl3pPr>
            <a:lvl4pPr lvl="3" algn="r">
              <a:lnSpc>
                <a:spcPct val="100000"/>
              </a:lnSpc>
              <a:spcBef>
                <a:spcPts val="0"/>
              </a:spcBef>
              <a:spcAft>
                <a:spcPts val="0"/>
              </a:spcAft>
              <a:buClr>
                <a:schemeClr val="dk2"/>
              </a:buClr>
              <a:buSzPts val="2100"/>
              <a:buNone/>
              <a:defRPr sz="2100">
                <a:solidFill>
                  <a:schemeClr val="dk2"/>
                </a:solidFill>
              </a:defRPr>
            </a:lvl4pPr>
            <a:lvl5pPr lvl="4" algn="r">
              <a:lnSpc>
                <a:spcPct val="100000"/>
              </a:lnSpc>
              <a:spcBef>
                <a:spcPts val="0"/>
              </a:spcBef>
              <a:spcAft>
                <a:spcPts val="0"/>
              </a:spcAft>
              <a:buClr>
                <a:schemeClr val="dk2"/>
              </a:buClr>
              <a:buSzPts val="2100"/>
              <a:buNone/>
              <a:defRPr sz="2100">
                <a:solidFill>
                  <a:schemeClr val="dk2"/>
                </a:solidFill>
              </a:defRPr>
            </a:lvl5pPr>
            <a:lvl6pPr lvl="5" algn="r">
              <a:lnSpc>
                <a:spcPct val="100000"/>
              </a:lnSpc>
              <a:spcBef>
                <a:spcPts val="0"/>
              </a:spcBef>
              <a:spcAft>
                <a:spcPts val="0"/>
              </a:spcAft>
              <a:buClr>
                <a:schemeClr val="dk2"/>
              </a:buClr>
              <a:buSzPts val="2100"/>
              <a:buNone/>
              <a:defRPr sz="2100">
                <a:solidFill>
                  <a:schemeClr val="dk2"/>
                </a:solidFill>
              </a:defRPr>
            </a:lvl6pPr>
            <a:lvl7pPr lvl="6" algn="r">
              <a:lnSpc>
                <a:spcPct val="100000"/>
              </a:lnSpc>
              <a:spcBef>
                <a:spcPts val="0"/>
              </a:spcBef>
              <a:spcAft>
                <a:spcPts val="0"/>
              </a:spcAft>
              <a:buClr>
                <a:schemeClr val="dk2"/>
              </a:buClr>
              <a:buSzPts val="2100"/>
              <a:buNone/>
              <a:defRPr sz="2100">
                <a:solidFill>
                  <a:schemeClr val="dk2"/>
                </a:solidFill>
              </a:defRPr>
            </a:lvl7pPr>
            <a:lvl8pPr lvl="7" algn="r">
              <a:lnSpc>
                <a:spcPct val="100000"/>
              </a:lnSpc>
              <a:spcBef>
                <a:spcPts val="0"/>
              </a:spcBef>
              <a:spcAft>
                <a:spcPts val="0"/>
              </a:spcAft>
              <a:buClr>
                <a:schemeClr val="dk2"/>
              </a:buClr>
              <a:buSzPts val="2100"/>
              <a:buNone/>
              <a:defRPr sz="2100">
                <a:solidFill>
                  <a:schemeClr val="dk2"/>
                </a:solidFill>
              </a:defRPr>
            </a:lvl8pPr>
            <a:lvl9pPr lvl="8" algn="r">
              <a:lnSpc>
                <a:spcPct val="100000"/>
              </a:lnSpc>
              <a:spcBef>
                <a:spcPts val="0"/>
              </a:spcBef>
              <a:spcAft>
                <a:spcPts val="0"/>
              </a:spcAft>
              <a:buClr>
                <a:schemeClr val="dk2"/>
              </a:buClr>
              <a:buSzPts val="2100"/>
              <a:buNone/>
              <a:defRPr sz="2100">
                <a:solidFill>
                  <a:schemeClr val="dk2"/>
                </a:solidFill>
              </a:defRPr>
            </a:lvl9pPr>
          </a:lstStyle>
          <a:p>
            <a:endParaRPr/>
          </a:p>
        </p:txBody>
      </p:sp>
      <p:sp>
        <p:nvSpPr>
          <p:cNvPr id="876" name="Google Shape;876;g2756e94964a_0_1889"/>
          <p:cNvSpPr txBox="1">
            <a:spLocks noGrp="1"/>
          </p:cNvSpPr>
          <p:nvPr>
            <p:ph type="title"/>
          </p:nvPr>
        </p:nvSpPr>
        <p:spPr>
          <a:xfrm>
            <a:off x="1080450" y="1555960"/>
            <a:ext cx="5306700" cy="896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4200"/>
              <a:buNone/>
              <a:defRPr sz="6000"/>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a:endParaRPr/>
          </a:p>
        </p:txBody>
      </p:sp>
      <p:sp>
        <p:nvSpPr>
          <p:cNvPr id="877" name="Google Shape;877;g2756e94964a_0_1889"/>
          <p:cNvSpPr txBox="1">
            <a:spLocks noGrp="1"/>
          </p:cNvSpPr>
          <p:nvPr>
            <p:ph type="title" idx="2"/>
          </p:nvPr>
        </p:nvSpPr>
        <p:spPr>
          <a:xfrm>
            <a:off x="6853050" y="2092943"/>
            <a:ext cx="1456500" cy="81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grpSp>
        <p:nvGrpSpPr>
          <p:cNvPr id="878" name="Google Shape;878;g2756e94964a_0_1889"/>
          <p:cNvGrpSpPr/>
          <p:nvPr/>
        </p:nvGrpSpPr>
        <p:grpSpPr>
          <a:xfrm rot="-5072894" flipH="1">
            <a:off x="-1007748" y="1789629"/>
            <a:ext cx="3474349" cy="888907"/>
            <a:chOff x="3809875" y="1963175"/>
            <a:chExt cx="1923600" cy="492150"/>
          </a:xfrm>
        </p:grpSpPr>
        <p:sp>
          <p:nvSpPr>
            <p:cNvPr id="879" name="Google Shape;879;g2756e94964a_0_1889"/>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g2756e94964a_0_1889"/>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g2756e94964a_0_1889"/>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g2756e94964a_0_1889"/>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g2756e94964a_0_1889"/>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g2756e94964a_0_1889"/>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g2756e94964a_0_1889"/>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g2756e94964a_0_1889"/>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g2756e94964a_0_1889"/>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g2756e94964a_0_1889"/>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g2756e94964a_0_1889"/>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0" name="Google Shape;890;g2756e94964a_0_1889"/>
          <p:cNvGrpSpPr/>
          <p:nvPr/>
        </p:nvGrpSpPr>
        <p:grpSpPr>
          <a:xfrm rot="-375097">
            <a:off x="7330561" y="3418618"/>
            <a:ext cx="711742" cy="793298"/>
            <a:chOff x="6554696" y="509501"/>
            <a:chExt cx="711709" cy="793261"/>
          </a:xfrm>
        </p:grpSpPr>
        <p:sp>
          <p:nvSpPr>
            <p:cNvPr id="891" name="Google Shape;891;g2756e94964a_0_1889"/>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g2756e94964a_0_1889"/>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_40">
    <p:spTree>
      <p:nvGrpSpPr>
        <p:cNvPr id="1" name="Shape 77"/>
        <p:cNvGrpSpPr/>
        <p:nvPr/>
      </p:nvGrpSpPr>
      <p:grpSpPr>
        <a:xfrm>
          <a:off x="0" y="0"/>
          <a:ext cx="0" cy="0"/>
          <a:chOff x="0" y="0"/>
          <a:chExt cx="0" cy="0"/>
        </a:xfrm>
      </p:grpSpPr>
      <p:grpSp>
        <p:nvGrpSpPr>
          <p:cNvPr id="78" name="Google Shape;78;g2749466d82a_2_880"/>
          <p:cNvGrpSpPr/>
          <p:nvPr/>
        </p:nvGrpSpPr>
        <p:grpSpPr>
          <a:xfrm>
            <a:off x="-174525" y="-22399"/>
            <a:ext cx="9487164" cy="5193049"/>
            <a:chOff x="-174525" y="-22399"/>
            <a:chExt cx="9487164" cy="5193049"/>
          </a:xfrm>
        </p:grpSpPr>
        <p:sp>
          <p:nvSpPr>
            <p:cNvPr id="79" name="Google Shape;79;g2749466d82a_2_880"/>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0" name="Google Shape;80;g2749466d82a_2_880"/>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81" name="Google Shape;81;g2749466d82a_2_880"/>
            <p:cNvGrpSpPr/>
            <p:nvPr/>
          </p:nvGrpSpPr>
          <p:grpSpPr>
            <a:xfrm>
              <a:off x="263005" y="845117"/>
              <a:ext cx="3790149" cy="3960313"/>
              <a:chOff x="263005" y="845117"/>
              <a:chExt cx="3790149" cy="3960313"/>
            </a:xfrm>
          </p:grpSpPr>
          <p:sp>
            <p:nvSpPr>
              <p:cNvPr id="82" name="Google Shape;82;g2749466d82a_2_880"/>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g2749466d82a_2_880"/>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g2749466d82a_2_880"/>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g2749466d82a_2_880"/>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g2749466d82a_2_880"/>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g2749466d82a_2_880"/>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g2749466d82a_2_880"/>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g2749466d82a_2_880"/>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g2749466d82a_2_880"/>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g2749466d82a_2_880"/>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g2749466d82a_2_880"/>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g2749466d82a_2_880"/>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g2749466d82a_2_880"/>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g2749466d82a_2_880"/>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g2749466d82a_2_880"/>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7" name="Google Shape;97;g2749466d82a_2_880"/>
            <p:cNvGrpSpPr/>
            <p:nvPr/>
          </p:nvGrpSpPr>
          <p:grpSpPr>
            <a:xfrm>
              <a:off x="5055305" y="845117"/>
              <a:ext cx="3790149" cy="3960313"/>
              <a:chOff x="263005" y="845117"/>
              <a:chExt cx="3790149" cy="3960313"/>
            </a:xfrm>
          </p:grpSpPr>
          <p:sp>
            <p:nvSpPr>
              <p:cNvPr id="98" name="Google Shape;98;g2749466d82a_2_880"/>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g2749466d82a_2_880"/>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g2749466d82a_2_880"/>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g2749466d82a_2_880"/>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g2749466d82a_2_880"/>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g2749466d82a_2_880"/>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g2749466d82a_2_880"/>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g2749466d82a_2_880"/>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2749466d82a_2_880"/>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g2749466d82a_2_880"/>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g2749466d82a_2_880"/>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g2749466d82a_2_880"/>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g2749466d82a_2_880"/>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g2749466d82a_2_880"/>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g2749466d82a_2_880"/>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13" name="Google Shape;113;g2749466d82a_2_880"/>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114" name="Google Shape;114;g2749466d82a_2_880"/>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15" name="Google Shape;115;g2749466d82a_2_880"/>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16" name="Google Shape;116;g2749466d82a_2_880"/>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17" name="Google Shape;117;g2749466d82a_2_880"/>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18" name="Google Shape;118;g2749466d82a_2_880"/>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119" name="Google Shape;119;g2749466d82a_2_880"/>
          <p:cNvSpPr txBox="1">
            <a:spLocks noGrp="1"/>
          </p:cNvSpPr>
          <p:nvPr>
            <p:ph type="title"/>
          </p:nvPr>
        </p:nvSpPr>
        <p:spPr>
          <a:xfrm>
            <a:off x="720000" y="540000"/>
            <a:ext cx="33687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20" name="Google Shape;120;g2749466d82a_2_880"/>
          <p:cNvSpPr txBox="1">
            <a:spLocks noGrp="1"/>
          </p:cNvSpPr>
          <p:nvPr>
            <p:ph type="subTitle" idx="1"/>
          </p:nvPr>
        </p:nvSpPr>
        <p:spPr>
          <a:xfrm>
            <a:off x="906900" y="3292127"/>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1" name="Google Shape;121;g2749466d82a_2_880"/>
          <p:cNvSpPr txBox="1">
            <a:spLocks noGrp="1"/>
          </p:cNvSpPr>
          <p:nvPr>
            <p:ph type="subTitle" idx="2"/>
          </p:nvPr>
        </p:nvSpPr>
        <p:spPr>
          <a:xfrm>
            <a:off x="5676900" y="3292127"/>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2" name="Google Shape;122;g2749466d82a_2_880"/>
          <p:cNvSpPr txBox="1">
            <a:spLocks noGrp="1"/>
          </p:cNvSpPr>
          <p:nvPr>
            <p:ph type="subTitle" idx="3"/>
          </p:nvPr>
        </p:nvSpPr>
        <p:spPr>
          <a:xfrm>
            <a:off x="906900" y="1584571"/>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3" name="Google Shape;123;g2749466d82a_2_880"/>
          <p:cNvSpPr txBox="1">
            <a:spLocks noGrp="1"/>
          </p:cNvSpPr>
          <p:nvPr>
            <p:ph type="subTitle" idx="4"/>
          </p:nvPr>
        </p:nvSpPr>
        <p:spPr>
          <a:xfrm>
            <a:off x="5676900" y="1584571"/>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4" name="Google Shape;124;g2749466d82a_2_880"/>
          <p:cNvSpPr txBox="1">
            <a:spLocks noGrp="1"/>
          </p:cNvSpPr>
          <p:nvPr>
            <p:ph type="subTitle" idx="5"/>
          </p:nvPr>
        </p:nvSpPr>
        <p:spPr>
          <a:xfrm>
            <a:off x="906900" y="2048743"/>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5" name="Google Shape;125;g2749466d82a_2_880"/>
          <p:cNvSpPr txBox="1">
            <a:spLocks noGrp="1"/>
          </p:cNvSpPr>
          <p:nvPr>
            <p:ph type="subTitle" idx="6"/>
          </p:nvPr>
        </p:nvSpPr>
        <p:spPr>
          <a:xfrm>
            <a:off x="5676900" y="2048743"/>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6" name="Google Shape;126;g2749466d82a_2_880"/>
          <p:cNvSpPr txBox="1">
            <a:spLocks noGrp="1"/>
          </p:cNvSpPr>
          <p:nvPr>
            <p:ph type="subTitle" idx="7"/>
          </p:nvPr>
        </p:nvSpPr>
        <p:spPr>
          <a:xfrm>
            <a:off x="90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7" name="Google Shape;127;g2749466d82a_2_880"/>
          <p:cNvSpPr txBox="1">
            <a:spLocks noGrp="1"/>
          </p:cNvSpPr>
          <p:nvPr>
            <p:ph type="subTitle" idx="8"/>
          </p:nvPr>
        </p:nvSpPr>
        <p:spPr>
          <a:xfrm>
            <a:off x="567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93"/>
        <p:cNvGrpSpPr/>
        <p:nvPr/>
      </p:nvGrpSpPr>
      <p:grpSpPr>
        <a:xfrm>
          <a:off x="0" y="0"/>
          <a:ext cx="0" cy="0"/>
          <a:chOff x="0" y="0"/>
          <a:chExt cx="0" cy="0"/>
        </a:xfrm>
      </p:grpSpPr>
      <p:sp>
        <p:nvSpPr>
          <p:cNvPr id="894" name="Google Shape;894;g2756e94964a_0_19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grpSp>
        <p:nvGrpSpPr>
          <p:cNvPr id="895" name="Google Shape;895;g2756e94964a_0_1983"/>
          <p:cNvGrpSpPr/>
          <p:nvPr/>
        </p:nvGrpSpPr>
        <p:grpSpPr>
          <a:xfrm>
            <a:off x="-174525" y="-22399"/>
            <a:ext cx="9487164" cy="5193049"/>
            <a:chOff x="-174525" y="-22399"/>
            <a:chExt cx="9487164" cy="5193049"/>
          </a:xfrm>
        </p:grpSpPr>
        <p:sp>
          <p:nvSpPr>
            <p:cNvPr id="896" name="Google Shape;896;g2756e94964a_0_1983"/>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97" name="Google Shape;897;g2756e94964a_0_1983"/>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898" name="Google Shape;898;g2756e94964a_0_1983"/>
            <p:cNvGrpSpPr/>
            <p:nvPr/>
          </p:nvGrpSpPr>
          <p:grpSpPr>
            <a:xfrm>
              <a:off x="263005" y="845117"/>
              <a:ext cx="3790149" cy="3960313"/>
              <a:chOff x="263005" y="845117"/>
              <a:chExt cx="3790149" cy="3960313"/>
            </a:xfrm>
          </p:grpSpPr>
          <p:sp>
            <p:nvSpPr>
              <p:cNvPr id="899" name="Google Shape;899;g2756e94964a_0_1983"/>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g2756e94964a_0_1983"/>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g2756e94964a_0_1983"/>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g2756e94964a_0_1983"/>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g2756e94964a_0_1983"/>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g2756e94964a_0_1983"/>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g2756e94964a_0_1983"/>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g2756e94964a_0_1983"/>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g2756e94964a_0_1983"/>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g2756e94964a_0_1983"/>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g2756e94964a_0_1983"/>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g2756e94964a_0_1983"/>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g2756e94964a_0_1983"/>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g2756e94964a_0_1983"/>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g2756e94964a_0_1983"/>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4" name="Google Shape;914;g2756e94964a_0_1983"/>
            <p:cNvGrpSpPr/>
            <p:nvPr/>
          </p:nvGrpSpPr>
          <p:grpSpPr>
            <a:xfrm>
              <a:off x="5055305" y="845117"/>
              <a:ext cx="3790149" cy="3960313"/>
              <a:chOff x="263005" y="845117"/>
              <a:chExt cx="3790149" cy="3960313"/>
            </a:xfrm>
          </p:grpSpPr>
          <p:sp>
            <p:nvSpPr>
              <p:cNvPr id="915" name="Google Shape;915;g2756e94964a_0_1983"/>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g2756e94964a_0_1983"/>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g2756e94964a_0_1983"/>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g2756e94964a_0_1983"/>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g2756e94964a_0_1983"/>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g2756e94964a_0_1983"/>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g2756e94964a_0_1983"/>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g2756e94964a_0_1983"/>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g2756e94964a_0_1983"/>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g2756e94964a_0_1983"/>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g2756e94964a_0_1983"/>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g2756e94964a_0_1983"/>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g2756e94964a_0_1983"/>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g2756e94964a_0_1983"/>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g2756e94964a_0_1983"/>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930" name="Google Shape;930;g2756e94964a_0_1983"/>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931" name="Google Shape;931;g2756e94964a_0_1983"/>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932" name="Google Shape;932;g2756e94964a_0_1983"/>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933" name="Google Shape;933;g2756e94964a_0_1983"/>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934" name="Google Shape;934;g2756e94964a_0_1983"/>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935" name="Google Shape;935;g2756e94964a_0_1983"/>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936" name="Google Shape;936;g2756e94964a_0_1983"/>
          <p:cNvSpPr txBox="1">
            <a:spLocks noGrp="1"/>
          </p:cNvSpPr>
          <p:nvPr>
            <p:ph type="title"/>
          </p:nvPr>
        </p:nvSpPr>
        <p:spPr>
          <a:xfrm>
            <a:off x="720000" y="540000"/>
            <a:ext cx="3378600" cy="1017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37" name="Google Shape;937;g2756e94964a_0_1983"/>
          <p:cNvSpPr txBox="1">
            <a:spLocks noGrp="1"/>
          </p:cNvSpPr>
          <p:nvPr>
            <p:ph type="body" idx="1"/>
          </p:nvPr>
        </p:nvSpPr>
        <p:spPr>
          <a:xfrm>
            <a:off x="720000" y="2980194"/>
            <a:ext cx="3129300" cy="12858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SzPts val="1400"/>
              <a:buChar char="●"/>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938" name="Google Shape;938;g2756e94964a_0_1983"/>
          <p:cNvSpPr txBox="1">
            <a:spLocks noGrp="1"/>
          </p:cNvSpPr>
          <p:nvPr>
            <p:ph type="body" idx="2"/>
          </p:nvPr>
        </p:nvSpPr>
        <p:spPr>
          <a:xfrm>
            <a:off x="5368500" y="2980194"/>
            <a:ext cx="3055500" cy="12858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SzPts val="1400"/>
              <a:buChar char="●"/>
              <a:defRPr sz="1600">
                <a:solidFill>
                  <a:schemeClr val="dk2"/>
                </a:solidFill>
                <a:latin typeface="Arial"/>
                <a:ea typeface="Arial"/>
                <a:cs typeface="Arial"/>
                <a:sym typeface="Arial"/>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39" name="Google Shape;939;g2756e94964a_0_1983"/>
          <p:cNvSpPr txBox="1">
            <a:spLocks noGrp="1"/>
          </p:cNvSpPr>
          <p:nvPr>
            <p:ph type="subTitle" idx="3"/>
          </p:nvPr>
        </p:nvSpPr>
        <p:spPr>
          <a:xfrm>
            <a:off x="1031550" y="2586395"/>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940" name="Google Shape;940;g2756e94964a_0_1983"/>
          <p:cNvSpPr txBox="1">
            <a:spLocks noGrp="1"/>
          </p:cNvSpPr>
          <p:nvPr>
            <p:ph type="subTitle" idx="4"/>
          </p:nvPr>
        </p:nvSpPr>
        <p:spPr>
          <a:xfrm>
            <a:off x="5643150" y="2586395"/>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
  <p:cSld name="CUSTOM_7">
    <p:spTree>
      <p:nvGrpSpPr>
        <p:cNvPr id="1" name="Shape 941"/>
        <p:cNvGrpSpPr/>
        <p:nvPr/>
      </p:nvGrpSpPr>
      <p:grpSpPr>
        <a:xfrm>
          <a:off x="0" y="0"/>
          <a:ext cx="0" cy="0"/>
          <a:chOff x="0" y="0"/>
          <a:chExt cx="0" cy="0"/>
        </a:xfrm>
      </p:grpSpPr>
      <p:grpSp>
        <p:nvGrpSpPr>
          <p:cNvPr id="942" name="Google Shape;942;g2756e94964a_0_2031"/>
          <p:cNvGrpSpPr/>
          <p:nvPr/>
        </p:nvGrpSpPr>
        <p:grpSpPr>
          <a:xfrm>
            <a:off x="-1700" y="329"/>
            <a:ext cx="9147400" cy="5142843"/>
            <a:chOff x="238125" y="854700"/>
            <a:chExt cx="7142500" cy="4015650"/>
          </a:xfrm>
        </p:grpSpPr>
        <p:sp>
          <p:nvSpPr>
            <p:cNvPr id="943" name="Google Shape;943;g2756e94964a_0_203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g2756e94964a_0_203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g2756e94964a_0_203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g2756e94964a_0_203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g2756e94964a_0_203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g2756e94964a_0_203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g2756e94964a_0_203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g2756e94964a_0_203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g2756e94964a_0_203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g2756e94964a_0_2031"/>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g2756e94964a_0_2031"/>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g2756e94964a_0_203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g2756e94964a_0_203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g2756e94964a_0_203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g2756e94964a_0_203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g2756e94964a_0_2031"/>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g2756e94964a_0_2031"/>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g2756e94964a_0_203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g2756e94964a_0_203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g2756e94964a_0_203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g2756e94964a_0_203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g2756e94964a_0_203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65" name="Google Shape;965;g2756e94964a_0_2031"/>
          <p:cNvSpPr txBox="1">
            <a:spLocks noGrp="1"/>
          </p:cNvSpPr>
          <p:nvPr>
            <p:ph type="ctrTitle"/>
          </p:nvPr>
        </p:nvSpPr>
        <p:spPr>
          <a:xfrm>
            <a:off x="5272950" y="1633778"/>
            <a:ext cx="2451300" cy="364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966" name="Google Shape;966;g2756e94964a_0_2031"/>
          <p:cNvSpPr txBox="1">
            <a:spLocks noGrp="1"/>
          </p:cNvSpPr>
          <p:nvPr>
            <p:ph type="subTitle" idx="1"/>
          </p:nvPr>
        </p:nvSpPr>
        <p:spPr>
          <a:xfrm>
            <a:off x="5272950" y="1919436"/>
            <a:ext cx="2451300" cy="54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967" name="Google Shape;967;g2756e94964a_0_2031"/>
          <p:cNvSpPr txBox="1">
            <a:spLocks noGrp="1"/>
          </p:cNvSpPr>
          <p:nvPr>
            <p:ph type="subTitle" idx="2"/>
          </p:nvPr>
        </p:nvSpPr>
        <p:spPr>
          <a:xfrm>
            <a:off x="5272950" y="3770738"/>
            <a:ext cx="2451300" cy="54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968" name="Google Shape;968;g2756e94964a_0_2031"/>
          <p:cNvSpPr txBox="1">
            <a:spLocks noGrp="1"/>
          </p:cNvSpPr>
          <p:nvPr>
            <p:ph type="ctrTitle" idx="3"/>
          </p:nvPr>
        </p:nvSpPr>
        <p:spPr>
          <a:xfrm>
            <a:off x="5272950" y="3485698"/>
            <a:ext cx="2451300" cy="364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969" name="Google Shape;969;g2756e94964a_0_2031"/>
          <p:cNvSpPr txBox="1">
            <a:spLocks noGrp="1"/>
          </p:cNvSpPr>
          <p:nvPr>
            <p:ph type="ctrTitle" idx="4"/>
          </p:nvPr>
        </p:nvSpPr>
        <p:spPr>
          <a:xfrm>
            <a:off x="1419750" y="1633778"/>
            <a:ext cx="2451300" cy="364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970" name="Google Shape;970;g2756e94964a_0_2031"/>
          <p:cNvSpPr txBox="1">
            <a:spLocks noGrp="1"/>
          </p:cNvSpPr>
          <p:nvPr>
            <p:ph type="subTitle" idx="5"/>
          </p:nvPr>
        </p:nvSpPr>
        <p:spPr>
          <a:xfrm>
            <a:off x="1419750" y="1919436"/>
            <a:ext cx="2451300" cy="54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971" name="Google Shape;971;g2756e94964a_0_2031"/>
          <p:cNvSpPr txBox="1">
            <a:spLocks noGrp="1"/>
          </p:cNvSpPr>
          <p:nvPr>
            <p:ph type="subTitle" idx="6"/>
          </p:nvPr>
        </p:nvSpPr>
        <p:spPr>
          <a:xfrm>
            <a:off x="1419750" y="3770738"/>
            <a:ext cx="2451300" cy="54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972" name="Google Shape;972;g2756e94964a_0_2031"/>
          <p:cNvSpPr txBox="1">
            <a:spLocks noGrp="1"/>
          </p:cNvSpPr>
          <p:nvPr>
            <p:ph type="ctrTitle" idx="7"/>
          </p:nvPr>
        </p:nvSpPr>
        <p:spPr>
          <a:xfrm>
            <a:off x="1419750" y="3485698"/>
            <a:ext cx="2451300" cy="364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973" name="Google Shape;973;g2756e94964a_0_2031"/>
          <p:cNvSpPr txBox="1">
            <a:spLocks noGrp="1"/>
          </p:cNvSpPr>
          <p:nvPr>
            <p:ph type="title" idx="8"/>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p:cSld name="CUSTOM_8">
    <p:spTree>
      <p:nvGrpSpPr>
        <p:cNvPr id="1" name="Shape 974"/>
        <p:cNvGrpSpPr/>
        <p:nvPr/>
      </p:nvGrpSpPr>
      <p:grpSpPr>
        <a:xfrm>
          <a:off x="0" y="0"/>
          <a:ext cx="0" cy="0"/>
          <a:chOff x="0" y="0"/>
          <a:chExt cx="0" cy="0"/>
        </a:xfrm>
      </p:grpSpPr>
      <p:grpSp>
        <p:nvGrpSpPr>
          <p:cNvPr id="975" name="Google Shape;975;g2756e94964a_0_2064"/>
          <p:cNvGrpSpPr/>
          <p:nvPr/>
        </p:nvGrpSpPr>
        <p:grpSpPr>
          <a:xfrm>
            <a:off x="-174525" y="-22399"/>
            <a:ext cx="9487164" cy="5193049"/>
            <a:chOff x="-174525" y="-22399"/>
            <a:chExt cx="9487164" cy="5193049"/>
          </a:xfrm>
        </p:grpSpPr>
        <p:sp>
          <p:nvSpPr>
            <p:cNvPr id="976" name="Google Shape;976;g2756e94964a_0_2064"/>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77" name="Google Shape;977;g2756e94964a_0_2064"/>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978" name="Google Shape;978;g2756e94964a_0_2064"/>
            <p:cNvGrpSpPr/>
            <p:nvPr/>
          </p:nvGrpSpPr>
          <p:grpSpPr>
            <a:xfrm>
              <a:off x="263005" y="845117"/>
              <a:ext cx="3790149" cy="3960313"/>
              <a:chOff x="263005" y="845117"/>
              <a:chExt cx="3790149" cy="3960313"/>
            </a:xfrm>
          </p:grpSpPr>
          <p:sp>
            <p:nvSpPr>
              <p:cNvPr id="979" name="Google Shape;979;g2756e94964a_0_2064"/>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g2756e94964a_0_2064"/>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g2756e94964a_0_2064"/>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g2756e94964a_0_2064"/>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g2756e94964a_0_2064"/>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g2756e94964a_0_2064"/>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g2756e94964a_0_2064"/>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g2756e94964a_0_2064"/>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g2756e94964a_0_2064"/>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g2756e94964a_0_2064"/>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g2756e94964a_0_2064"/>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g2756e94964a_0_2064"/>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g2756e94964a_0_2064"/>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g2756e94964a_0_2064"/>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g2756e94964a_0_2064"/>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94" name="Google Shape;994;g2756e94964a_0_2064"/>
            <p:cNvGrpSpPr/>
            <p:nvPr/>
          </p:nvGrpSpPr>
          <p:grpSpPr>
            <a:xfrm>
              <a:off x="5055305" y="845117"/>
              <a:ext cx="3790149" cy="3960313"/>
              <a:chOff x="263005" y="845117"/>
              <a:chExt cx="3790149" cy="3960313"/>
            </a:xfrm>
          </p:grpSpPr>
          <p:sp>
            <p:nvSpPr>
              <p:cNvPr id="995" name="Google Shape;995;g2756e94964a_0_2064"/>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g2756e94964a_0_2064"/>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g2756e94964a_0_2064"/>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g2756e94964a_0_2064"/>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g2756e94964a_0_2064"/>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g2756e94964a_0_2064"/>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g2756e94964a_0_2064"/>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g2756e94964a_0_2064"/>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g2756e94964a_0_2064"/>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g2756e94964a_0_2064"/>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g2756e94964a_0_2064"/>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g2756e94964a_0_2064"/>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g2756e94964a_0_2064"/>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g2756e94964a_0_2064"/>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g2756e94964a_0_2064"/>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010" name="Google Shape;1010;g2756e94964a_0_2064"/>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1011" name="Google Shape;1011;g2756e94964a_0_2064"/>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012" name="Google Shape;1012;g2756e94964a_0_2064"/>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013" name="Google Shape;1013;g2756e94964a_0_2064"/>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014" name="Google Shape;1014;g2756e94964a_0_2064"/>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015" name="Google Shape;1015;g2756e94964a_0_2064"/>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1016" name="Google Shape;1016;g2756e94964a_0_2064"/>
          <p:cNvSpPr txBox="1">
            <a:spLocks noGrp="1"/>
          </p:cNvSpPr>
          <p:nvPr>
            <p:ph type="title"/>
          </p:nvPr>
        </p:nvSpPr>
        <p:spPr>
          <a:xfrm>
            <a:off x="720000" y="540000"/>
            <a:ext cx="3087300" cy="1459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17" name="Google Shape;1017;g2756e94964a_0_2064"/>
          <p:cNvSpPr txBox="1">
            <a:spLocks noGrp="1"/>
          </p:cNvSpPr>
          <p:nvPr>
            <p:ph type="subTitle" idx="1"/>
          </p:nvPr>
        </p:nvSpPr>
        <p:spPr>
          <a:xfrm>
            <a:off x="5703898" y="867200"/>
            <a:ext cx="1041600" cy="406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018" name="Google Shape;1018;g2756e94964a_0_2064"/>
          <p:cNvSpPr txBox="1">
            <a:spLocks noGrp="1"/>
          </p:cNvSpPr>
          <p:nvPr>
            <p:ph type="subTitle" idx="2"/>
          </p:nvPr>
        </p:nvSpPr>
        <p:spPr>
          <a:xfrm>
            <a:off x="5703898" y="2856550"/>
            <a:ext cx="1041600" cy="406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019" name="Google Shape;1019;g2756e94964a_0_2064"/>
          <p:cNvSpPr txBox="1">
            <a:spLocks noGrp="1"/>
          </p:cNvSpPr>
          <p:nvPr>
            <p:ph type="subTitle" idx="3"/>
          </p:nvPr>
        </p:nvSpPr>
        <p:spPr>
          <a:xfrm>
            <a:off x="906900" y="2856550"/>
            <a:ext cx="1041600" cy="406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020" name="Google Shape;1020;g2756e94964a_0_2064"/>
          <p:cNvSpPr txBox="1">
            <a:spLocks noGrp="1"/>
          </p:cNvSpPr>
          <p:nvPr>
            <p:ph type="subTitle" idx="4"/>
          </p:nvPr>
        </p:nvSpPr>
        <p:spPr>
          <a:xfrm>
            <a:off x="906900" y="3234171"/>
            <a:ext cx="2506200" cy="1134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021" name="Google Shape;1021;g2756e94964a_0_2064"/>
          <p:cNvSpPr txBox="1">
            <a:spLocks noGrp="1"/>
          </p:cNvSpPr>
          <p:nvPr>
            <p:ph type="subTitle" idx="5"/>
          </p:nvPr>
        </p:nvSpPr>
        <p:spPr>
          <a:xfrm>
            <a:off x="5703900" y="3234171"/>
            <a:ext cx="2506200" cy="1134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022" name="Google Shape;1022;g2756e94964a_0_2064"/>
          <p:cNvSpPr txBox="1">
            <a:spLocks noGrp="1"/>
          </p:cNvSpPr>
          <p:nvPr>
            <p:ph type="subTitle" idx="6"/>
          </p:nvPr>
        </p:nvSpPr>
        <p:spPr>
          <a:xfrm>
            <a:off x="5703900" y="1247983"/>
            <a:ext cx="2506200" cy="1134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five columns">
  <p:cSld name="CUSTOM_9">
    <p:spTree>
      <p:nvGrpSpPr>
        <p:cNvPr id="1" name="Shape 1023"/>
        <p:cNvGrpSpPr/>
        <p:nvPr/>
      </p:nvGrpSpPr>
      <p:grpSpPr>
        <a:xfrm>
          <a:off x="0" y="0"/>
          <a:ext cx="0" cy="0"/>
          <a:chOff x="0" y="0"/>
          <a:chExt cx="0" cy="0"/>
        </a:xfrm>
      </p:grpSpPr>
      <p:grpSp>
        <p:nvGrpSpPr>
          <p:cNvPr id="1024" name="Google Shape;1024;g2756e94964a_0_2113"/>
          <p:cNvGrpSpPr/>
          <p:nvPr/>
        </p:nvGrpSpPr>
        <p:grpSpPr>
          <a:xfrm>
            <a:off x="-1700" y="329"/>
            <a:ext cx="9147400" cy="5142843"/>
            <a:chOff x="238125" y="854700"/>
            <a:chExt cx="7142500" cy="4015650"/>
          </a:xfrm>
        </p:grpSpPr>
        <p:sp>
          <p:nvSpPr>
            <p:cNvPr id="1025" name="Google Shape;1025;g2756e94964a_0_211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g2756e94964a_0_211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g2756e94964a_0_211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g2756e94964a_0_211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g2756e94964a_0_211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g2756e94964a_0_211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g2756e94964a_0_211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g2756e94964a_0_211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g2756e94964a_0_211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g2756e94964a_0_2113"/>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g2756e94964a_0_2113"/>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g2756e94964a_0_211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g2756e94964a_0_211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g2756e94964a_0_211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g2756e94964a_0_211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g2756e94964a_0_2113"/>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g2756e94964a_0_2113"/>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g2756e94964a_0_211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g2756e94964a_0_211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g2756e94964a_0_211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g2756e94964a_0_211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g2756e94964a_0_211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7" name="Google Shape;1047;g2756e94964a_0_2113"/>
          <p:cNvSpPr txBox="1">
            <a:spLocks noGrp="1"/>
          </p:cNvSpPr>
          <p:nvPr>
            <p:ph type="ctrTitle"/>
          </p:nvPr>
        </p:nvSpPr>
        <p:spPr>
          <a:xfrm>
            <a:off x="3443850" y="1786175"/>
            <a:ext cx="2256300" cy="364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048" name="Google Shape;1048;g2756e94964a_0_2113"/>
          <p:cNvSpPr txBox="1">
            <a:spLocks noGrp="1"/>
          </p:cNvSpPr>
          <p:nvPr>
            <p:ph type="subTitle" idx="1"/>
          </p:nvPr>
        </p:nvSpPr>
        <p:spPr>
          <a:xfrm>
            <a:off x="3443845" y="2057896"/>
            <a:ext cx="2256300" cy="54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049" name="Google Shape;1049;g2756e94964a_0_2113"/>
          <p:cNvSpPr txBox="1">
            <a:spLocks noGrp="1"/>
          </p:cNvSpPr>
          <p:nvPr>
            <p:ph type="subTitle" idx="2"/>
          </p:nvPr>
        </p:nvSpPr>
        <p:spPr>
          <a:xfrm>
            <a:off x="4759920" y="3694544"/>
            <a:ext cx="2256300" cy="54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050" name="Google Shape;1050;g2756e94964a_0_2113"/>
          <p:cNvSpPr txBox="1">
            <a:spLocks noGrp="1"/>
          </p:cNvSpPr>
          <p:nvPr>
            <p:ph type="ctrTitle" idx="3"/>
          </p:nvPr>
        </p:nvSpPr>
        <p:spPr>
          <a:xfrm>
            <a:off x="4759920" y="3409503"/>
            <a:ext cx="2256300" cy="364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051" name="Google Shape;1051;g2756e94964a_0_2113"/>
          <p:cNvSpPr txBox="1">
            <a:spLocks noGrp="1"/>
          </p:cNvSpPr>
          <p:nvPr>
            <p:ph type="ctrTitle" idx="4"/>
          </p:nvPr>
        </p:nvSpPr>
        <p:spPr>
          <a:xfrm>
            <a:off x="811705" y="1786175"/>
            <a:ext cx="2256300" cy="364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052" name="Google Shape;1052;g2756e94964a_0_2113"/>
          <p:cNvSpPr txBox="1">
            <a:spLocks noGrp="1"/>
          </p:cNvSpPr>
          <p:nvPr>
            <p:ph type="subTitle" idx="5"/>
          </p:nvPr>
        </p:nvSpPr>
        <p:spPr>
          <a:xfrm>
            <a:off x="811705" y="2057896"/>
            <a:ext cx="2256300" cy="54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053" name="Google Shape;1053;g2756e94964a_0_2113"/>
          <p:cNvSpPr txBox="1">
            <a:spLocks noGrp="1"/>
          </p:cNvSpPr>
          <p:nvPr>
            <p:ph type="subTitle" idx="6"/>
          </p:nvPr>
        </p:nvSpPr>
        <p:spPr>
          <a:xfrm>
            <a:off x="2127778" y="3694544"/>
            <a:ext cx="2256300" cy="54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054" name="Google Shape;1054;g2756e94964a_0_2113"/>
          <p:cNvSpPr txBox="1">
            <a:spLocks noGrp="1"/>
          </p:cNvSpPr>
          <p:nvPr>
            <p:ph type="ctrTitle" idx="7"/>
          </p:nvPr>
        </p:nvSpPr>
        <p:spPr>
          <a:xfrm>
            <a:off x="2127780" y="3409503"/>
            <a:ext cx="2256300" cy="364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055" name="Google Shape;1055;g2756e94964a_0_2113"/>
          <p:cNvSpPr txBox="1">
            <a:spLocks noGrp="1"/>
          </p:cNvSpPr>
          <p:nvPr>
            <p:ph type="title" idx="8"/>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1056" name="Google Shape;1056;g2756e94964a_0_2113"/>
          <p:cNvSpPr txBox="1">
            <a:spLocks noGrp="1"/>
          </p:cNvSpPr>
          <p:nvPr>
            <p:ph type="ctrTitle" idx="9"/>
          </p:nvPr>
        </p:nvSpPr>
        <p:spPr>
          <a:xfrm>
            <a:off x="6075995" y="1786175"/>
            <a:ext cx="2256300" cy="364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057" name="Google Shape;1057;g2756e94964a_0_2113"/>
          <p:cNvSpPr txBox="1">
            <a:spLocks noGrp="1"/>
          </p:cNvSpPr>
          <p:nvPr>
            <p:ph type="subTitle" idx="13"/>
          </p:nvPr>
        </p:nvSpPr>
        <p:spPr>
          <a:xfrm>
            <a:off x="6075995" y="2057896"/>
            <a:ext cx="2256300" cy="54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1">
  <p:cSld name="CUSTOM_11">
    <p:spTree>
      <p:nvGrpSpPr>
        <p:cNvPr id="1" name="Shape 1058"/>
        <p:cNvGrpSpPr/>
        <p:nvPr/>
      </p:nvGrpSpPr>
      <p:grpSpPr>
        <a:xfrm>
          <a:off x="0" y="0"/>
          <a:ext cx="0" cy="0"/>
          <a:chOff x="0" y="0"/>
          <a:chExt cx="0" cy="0"/>
        </a:xfrm>
      </p:grpSpPr>
      <p:grpSp>
        <p:nvGrpSpPr>
          <p:cNvPr id="1059" name="Google Shape;1059;g2756e94964a_0_2148"/>
          <p:cNvGrpSpPr/>
          <p:nvPr/>
        </p:nvGrpSpPr>
        <p:grpSpPr>
          <a:xfrm flipH="1">
            <a:off x="-1700" y="329"/>
            <a:ext cx="9147400" cy="5142843"/>
            <a:chOff x="238125" y="854700"/>
            <a:chExt cx="7142500" cy="4015650"/>
          </a:xfrm>
        </p:grpSpPr>
        <p:sp>
          <p:nvSpPr>
            <p:cNvPr id="1060" name="Google Shape;1060;g2756e94964a_0_214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g2756e94964a_0_214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g2756e94964a_0_214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g2756e94964a_0_214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g2756e94964a_0_214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g2756e94964a_0_214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g2756e94964a_0_214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g2756e94964a_0_214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g2756e94964a_0_214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g2756e94964a_0_214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g2756e94964a_0_214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g2756e94964a_0_214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g2756e94964a_0_214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g2756e94964a_0_214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g2756e94964a_0_214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g2756e94964a_0_214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g2756e94964a_0_214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g2756e94964a_0_214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g2756e94964a_0_214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g2756e94964a_0_214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g2756e94964a_0_214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g2756e94964a_0_214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82" name="Google Shape;1082;g2756e94964a_0_2148"/>
          <p:cNvSpPr txBox="1">
            <a:spLocks noGrp="1"/>
          </p:cNvSpPr>
          <p:nvPr>
            <p:ph type="ctrTitle"/>
          </p:nvPr>
        </p:nvSpPr>
        <p:spPr>
          <a:xfrm>
            <a:off x="988403" y="1297314"/>
            <a:ext cx="2451300" cy="3648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083" name="Google Shape;1083;g2756e94964a_0_2148"/>
          <p:cNvSpPr txBox="1">
            <a:spLocks noGrp="1"/>
          </p:cNvSpPr>
          <p:nvPr>
            <p:ph type="subTitle" idx="1"/>
          </p:nvPr>
        </p:nvSpPr>
        <p:spPr>
          <a:xfrm>
            <a:off x="988403" y="1579523"/>
            <a:ext cx="2451300" cy="549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084" name="Google Shape;1084;g2756e94964a_0_2148"/>
          <p:cNvSpPr txBox="1">
            <a:spLocks noGrp="1"/>
          </p:cNvSpPr>
          <p:nvPr>
            <p:ph type="subTitle" idx="2"/>
          </p:nvPr>
        </p:nvSpPr>
        <p:spPr>
          <a:xfrm>
            <a:off x="988403" y="3577425"/>
            <a:ext cx="2451300" cy="577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085" name="Google Shape;1085;g2756e94964a_0_2148"/>
          <p:cNvSpPr txBox="1">
            <a:spLocks noGrp="1"/>
          </p:cNvSpPr>
          <p:nvPr>
            <p:ph type="subTitle" idx="3"/>
          </p:nvPr>
        </p:nvSpPr>
        <p:spPr>
          <a:xfrm>
            <a:off x="988403" y="2596068"/>
            <a:ext cx="2451300" cy="549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086" name="Google Shape;1086;g2756e94964a_0_2148"/>
          <p:cNvSpPr txBox="1">
            <a:spLocks noGrp="1"/>
          </p:cNvSpPr>
          <p:nvPr>
            <p:ph type="ctrTitle" idx="4"/>
          </p:nvPr>
        </p:nvSpPr>
        <p:spPr>
          <a:xfrm>
            <a:off x="988403" y="2304052"/>
            <a:ext cx="2451300" cy="3648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087" name="Google Shape;1087;g2756e94964a_0_2148"/>
          <p:cNvSpPr txBox="1">
            <a:spLocks noGrp="1"/>
          </p:cNvSpPr>
          <p:nvPr>
            <p:ph type="ctrTitle" idx="5"/>
          </p:nvPr>
        </p:nvSpPr>
        <p:spPr>
          <a:xfrm>
            <a:off x="988403" y="3289882"/>
            <a:ext cx="2451300" cy="3648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088" name="Google Shape;1088;g2756e94964a_0_2148"/>
          <p:cNvSpPr txBox="1">
            <a:spLocks noGrp="1"/>
          </p:cNvSpPr>
          <p:nvPr>
            <p:ph type="title" idx="6"/>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1">
  <p:cSld name="CUSTOM_10">
    <p:spTree>
      <p:nvGrpSpPr>
        <p:cNvPr id="1" name="Shape 1089"/>
        <p:cNvGrpSpPr/>
        <p:nvPr/>
      </p:nvGrpSpPr>
      <p:grpSpPr>
        <a:xfrm>
          <a:off x="0" y="0"/>
          <a:ext cx="0" cy="0"/>
          <a:chOff x="0" y="0"/>
          <a:chExt cx="0" cy="0"/>
        </a:xfrm>
      </p:grpSpPr>
      <p:grpSp>
        <p:nvGrpSpPr>
          <p:cNvPr id="1090" name="Google Shape;1090;g2756e94964a_0_2179"/>
          <p:cNvGrpSpPr/>
          <p:nvPr/>
        </p:nvGrpSpPr>
        <p:grpSpPr>
          <a:xfrm>
            <a:off x="-1700" y="329"/>
            <a:ext cx="9147400" cy="5142843"/>
            <a:chOff x="238125" y="854700"/>
            <a:chExt cx="7142500" cy="4015650"/>
          </a:xfrm>
        </p:grpSpPr>
        <p:sp>
          <p:nvSpPr>
            <p:cNvPr id="1091" name="Google Shape;1091;g2756e94964a_0_217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g2756e94964a_0_217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g2756e94964a_0_217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g2756e94964a_0_217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g2756e94964a_0_217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g2756e94964a_0_217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g2756e94964a_0_217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g2756e94964a_0_217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g2756e94964a_0_217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g2756e94964a_0_217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g2756e94964a_0_217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g2756e94964a_0_217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g2756e94964a_0_217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g2756e94964a_0_217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g2756e94964a_0_217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g2756e94964a_0_217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g2756e94964a_0_2179"/>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g2756e94964a_0_217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g2756e94964a_0_217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g2756e94964a_0_217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g2756e94964a_0_217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g2756e94964a_0_217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13" name="Google Shape;1113;g2756e94964a_0_2179"/>
          <p:cNvSpPr txBox="1">
            <a:spLocks noGrp="1"/>
          </p:cNvSpPr>
          <p:nvPr>
            <p:ph type="title"/>
          </p:nvPr>
        </p:nvSpPr>
        <p:spPr>
          <a:xfrm>
            <a:off x="5314275" y="1089028"/>
            <a:ext cx="3109500" cy="13386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14" name="Google Shape;1114;g2756e94964a_0_2179"/>
          <p:cNvSpPr txBox="1">
            <a:spLocks noGrp="1"/>
          </p:cNvSpPr>
          <p:nvPr>
            <p:ph type="subTitle" idx="1"/>
          </p:nvPr>
        </p:nvSpPr>
        <p:spPr>
          <a:xfrm>
            <a:off x="6241125" y="2611969"/>
            <a:ext cx="2182800" cy="1436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2">
  <p:cSld name="CUSTOM_34">
    <p:spTree>
      <p:nvGrpSpPr>
        <p:cNvPr id="1" name="Shape 1115"/>
        <p:cNvGrpSpPr/>
        <p:nvPr/>
      </p:nvGrpSpPr>
      <p:grpSpPr>
        <a:xfrm>
          <a:off x="0" y="0"/>
          <a:ext cx="0" cy="0"/>
          <a:chOff x="0" y="0"/>
          <a:chExt cx="0" cy="0"/>
        </a:xfrm>
      </p:grpSpPr>
      <p:grpSp>
        <p:nvGrpSpPr>
          <p:cNvPr id="1116" name="Google Shape;1116;g2756e94964a_0_2205"/>
          <p:cNvGrpSpPr/>
          <p:nvPr/>
        </p:nvGrpSpPr>
        <p:grpSpPr>
          <a:xfrm>
            <a:off x="-1700" y="329"/>
            <a:ext cx="9147400" cy="5142843"/>
            <a:chOff x="238125" y="854700"/>
            <a:chExt cx="7142500" cy="4015650"/>
          </a:xfrm>
        </p:grpSpPr>
        <p:sp>
          <p:nvSpPr>
            <p:cNvPr id="1117" name="Google Shape;1117;g2756e94964a_0_2205"/>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g2756e94964a_0_2205"/>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g2756e94964a_0_2205"/>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g2756e94964a_0_2205"/>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g2756e94964a_0_2205"/>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g2756e94964a_0_2205"/>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g2756e94964a_0_2205"/>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g2756e94964a_0_2205"/>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g2756e94964a_0_2205"/>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g2756e94964a_0_2205"/>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g2756e94964a_0_2205"/>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g2756e94964a_0_2205"/>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g2756e94964a_0_2205"/>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g2756e94964a_0_2205"/>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g2756e94964a_0_2205"/>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g2756e94964a_0_2205"/>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g2756e94964a_0_2205"/>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g2756e94964a_0_2205"/>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g2756e94964a_0_2205"/>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g2756e94964a_0_2205"/>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g2756e94964a_0_2205"/>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g2756e94964a_0_2205"/>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39" name="Google Shape;1139;g2756e94964a_0_2205"/>
          <p:cNvSpPr txBox="1">
            <a:spLocks noGrp="1"/>
          </p:cNvSpPr>
          <p:nvPr>
            <p:ph type="title"/>
          </p:nvPr>
        </p:nvSpPr>
        <p:spPr>
          <a:xfrm>
            <a:off x="717000" y="1491225"/>
            <a:ext cx="3870300" cy="9366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40" name="Google Shape;1140;g2756e94964a_0_2205"/>
          <p:cNvSpPr txBox="1">
            <a:spLocks noGrp="1"/>
          </p:cNvSpPr>
          <p:nvPr>
            <p:ph type="subTitle" idx="1"/>
          </p:nvPr>
        </p:nvSpPr>
        <p:spPr>
          <a:xfrm>
            <a:off x="1870200" y="2570158"/>
            <a:ext cx="2717100" cy="1173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41"/>
        <p:cNvGrpSpPr/>
        <p:nvPr/>
      </p:nvGrpSpPr>
      <p:grpSpPr>
        <a:xfrm>
          <a:off x="0" y="0"/>
          <a:ext cx="0" cy="0"/>
          <a:chOff x="0" y="0"/>
          <a:chExt cx="0" cy="0"/>
        </a:xfrm>
      </p:grpSpPr>
      <p:sp>
        <p:nvSpPr>
          <p:cNvPr id="1142" name="Google Shape;1142;g2756e94964a_0_2231"/>
          <p:cNvSpPr txBox="1">
            <a:spLocks noGrp="1"/>
          </p:cNvSpPr>
          <p:nvPr>
            <p:ph type="title"/>
          </p:nvPr>
        </p:nvSpPr>
        <p:spPr>
          <a:xfrm>
            <a:off x="3223200" y="1570950"/>
            <a:ext cx="2697600" cy="2001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1">
  <p:cSld name="CUSTOM_12">
    <p:spTree>
      <p:nvGrpSpPr>
        <p:cNvPr id="1" name="Shape 1143"/>
        <p:cNvGrpSpPr/>
        <p:nvPr/>
      </p:nvGrpSpPr>
      <p:grpSpPr>
        <a:xfrm>
          <a:off x="0" y="0"/>
          <a:ext cx="0" cy="0"/>
          <a:chOff x="0" y="0"/>
          <a:chExt cx="0" cy="0"/>
        </a:xfrm>
      </p:grpSpPr>
      <p:sp>
        <p:nvSpPr>
          <p:cNvPr id="1144" name="Google Shape;1144;g2756e94964a_0_2233"/>
          <p:cNvSpPr txBox="1">
            <a:spLocks noGrp="1"/>
          </p:cNvSpPr>
          <p:nvPr>
            <p:ph type="title"/>
          </p:nvPr>
        </p:nvSpPr>
        <p:spPr>
          <a:xfrm>
            <a:off x="5059850" y="3019625"/>
            <a:ext cx="3364200" cy="14313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2">
  <p:cSld name="CUSTOM_31">
    <p:spTree>
      <p:nvGrpSpPr>
        <p:cNvPr id="1" name="Shape 1145"/>
        <p:cNvGrpSpPr/>
        <p:nvPr/>
      </p:nvGrpSpPr>
      <p:grpSpPr>
        <a:xfrm>
          <a:off x="0" y="0"/>
          <a:ext cx="0" cy="0"/>
          <a:chOff x="0" y="0"/>
          <a:chExt cx="0" cy="0"/>
        </a:xfrm>
      </p:grpSpPr>
      <p:sp>
        <p:nvSpPr>
          <p:cNvPr id="1146" name="Google Shape;1146;g2756e94964a_0_2235"/>
          <p:cNvSpPr txBox="1">
            <a:spLocks noGrp="1"/>
          </p:cNvSpPr>
          <p:nvPr>
            <p:ph type="title"/>
          </p:nvPr>
        </p:nvSpPr>
        <p:spPr>
          <a:xfrm>
            <a:off x="1249850" y="873387"/>
            <a:ext cx="3364200" cy="14313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2">
  <p:cSld name="CUSTOM_27">
    <p:spTree>
      <p:nvGrpSpPr>
        <p:cNvPr id="1" name="Shape 128"/>
        <p:cNvGrpSpPr/>
        <p:nvPr/>
      </p:nvGrpSpPr>
      <p:grpSpPr>
        <a:xfrm>
          <a:off x="0" y="0"/>
          <a:ext cx="0" cy="0"/>
          <a:chOff x="0" y="0"/>
          <a:chExt cx="0" cy="0"/>
        </a:xfrm>
      </p:grpSpPr>
      <p:grpSp>
        <p:nvGrpSpPr>
          <p:cNvPr id="129" name="Google Shape;129;p127"/>
          <p:cNvGrpSpPr/>
          <p:nvPr/>
        </p:nvGrpSpPr>
        <p:grpSpPr>
          <a:xfrm>
            <a:off x="-1700" y="329"/>
            <a:ext cx="9147400" cy="5142843"/>
            <a:chOff x="238125" y="854700"/>
            <a:chExt cx="7142500" cy="4015650"/>
          </a:xfrm>
        </p:grpSpPr>
        <p:sp>
          <p:nvSpPr>
            <p:cNvPr id="130" name="Google Shape;130;p12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2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2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2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2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2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2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2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2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27"/>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27"/>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2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2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2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2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27"/>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27"/>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2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2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2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2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2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2" name="Google Shape;152;p127"/>
          <p:cNvSpPr txBox="1">
            <a:spLocks noGrp="1"/>
          </p:cNvSpPr>
          <p:nvPr>
            <p:ph type="subTitle" idx="1"/>
          </p:nvPr>
        </p:nvSpPr>
        <p:spPr>
          <a:xfrm>
            <a:off x="804150" y="2853903"/>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153" name="Google Shape;153;p127"/>
          <p:cNvSpPr txBox="1">
            <a:spLocks noGrp="1"/>
          </p:cNvSpPr>
          <p:nvPr>
            <p:ph type="subTitle" idx="2"/>
          </p:nvPr>
        </p:nvSpPr>
        <p:spPr>
          <a:xfrm>
            <a:off x="5833650" y="2853903"/>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154" name="Google Shape;154;p127"/>
          <p:cNvSpPr txBox="1">
            <a:spLocks noGrp="1"/>
          </p:cNvSpPr>
          <p:nvPr>
            <p:ph type="subTitle" idx="3"/>
          </p:nvPr>
        </p:nvSpPr>
        <p:spPr>
          <a:xfrm>
            <a:off x="3318900" y="2003065"/>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155" name="Google Shape;155;p127"/>
          <p:cNvSpPr txBox="1">
            <a:spLocks noGrp="1"/>
          </p:cNvSpPr>
          <p:nvPr>
            <p:ph type="title"/>
          </p:nvPr>
        </p:nvSpPr>
        <p:spPr>
          <a:xfrm>
            <a:off x="5917800" y="540000"/>
            <a:ext cx="2506200" cy="4962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6" name="Google Shape;156;p127"/>
          <p:cNvSpPr txBox="1">
            <a:spLocks noGrp="1"/>
          </p:cNvSpPr>
          <p:nvPr>
            <p:ph type="subTitle" idx="4"/>
          </p:nvPr>
        </p:nvSpPr>
        <p:spPr>
          <a:xfrm>
            <a:off x="804150" y="3240773"/>
            <a:ext cx="2506200" cy="95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57" name="Google Shape;157;p127"/>
          <p:cNvSpPr txBox="1">
            <a:spLocks noGrp="1"/>
          </p:cNvSpPr>
          <p:nvPr>
            <p:ph type="subTitle" idx="5"/>
          </p:nvPr>
        </p:nvSpPr>
        <p:spPr>
          <a:xfrm>
            <a:off x="5833650" y="3240773"/>
            <a:ext cx="2506200" cy="95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58" name="Google Shape;158;p127"/>
          <p:cNvSpPr txBox="1">
            <a:spLocks noGrp="1"/>
          </p:cNvSpPr>
          <p:nvPr>
            <p:ph type="subTitle" idx="6"/>
          </p:nvPr>
        </p:nvSpPr>
        <p:spPr>
          <a:xfrm>
            <a:off x="3318900" y="2389956"/>
            <a:ext cx="2506200" cy="95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47"/>
        <p:cNvGrpSpPr/>
        <p:nvPr/>
      </p:nvGrpSpPr>
      <p:grpSpPr>
        <a:xfrm>
          <a:off x="0" y="0"/>
          <a:ext cx="0" cy="0"/>
          <a:chOff x="0" y="0"/>
          <a:chExt cx="0" cy="0"/>
        </a:xfrm>
      </p:grpSpPr>
      <p:grpSp>
        <p:nvGrpSpPr>
          <p:cNvPr id="1148" name="Google Shape;1148;g2756e94964a_0_2237"/>
          <p:cNvGrpSpPr/>
          <p:nvPr/>
        </p:nvGrpSpPr>
        <p:grpSpPr>
          <a:xfrm>
            <a:off x="-1700" y="329"/>
            <a:ext cx="9147400" cy="5142843"/>
            <a:chOff x="238125" y="854700"/>
            <a:chExt cx="7142500" cy="4015650"/>
          </a:xfrm>
        </p:grpSpPr>
        <p:sp>
          <p:nvSpPr>
            <p:cNvPr id="1149" name="Google Shape;1149;g2756e94964a_0_223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0" name="Google Shape;1150;g2756e94964a_0_223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g2756e94964a_0_223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g2756e94964a_0_223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g2756e94964a_0_223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g2756e94964a_0_223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g2756e94964a_0_223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g2756e94964a_0_223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g2756e94964a_0_223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g2756e94964a_0_223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g2756e94964a_0_223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g2756e94964a_0_223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g2756e94964a_0_223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g2756e94964a_0_2237"/>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g2756e94964a_0_223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g2756e94964a_0_223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g2756e94964a_0_223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g2756e94964a_0_223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g2756e94964a_0_223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168" name="Google Shape;1168;g2756e94964a_0_2237"/>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1169" name="Google Shape;1169;g2756e94964a_0_2237"/>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g2756e94964a_0_2237"/>
          <p:cNvSpPr txBox="1">
            <a:spLocks noGrp="1"/>
          </p:cNvSpPr>
          <p:nvPr>
            <p:ph type="title"/>
          </p:nvPr>
        </p:nvSpPr>
        <p:spPr>
          <a:xfrm>
            <a:off x="720000" y="1560650"/>
            <a:ext cx="3519300" cy="1679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4800"/>
              <a:buNone/>
              <a:defRPr sz="55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171" name="Google Shape;1171;g2756e94964a_0_2237"/>
          <p:cNvSpPr txBox="1">
            <a:spLocks noGrp="1"/>
          </p:cNvSpPr>
          <p:nvPr>
            <p:ph type="subTitle" idx="1"/>
          </p:nvPr>
        </p:nvSpPr>
        <p:spPr>
          <a:xfrm rot="684086">
            <a:off x="5771593" y="1941483"/>
            <a:ext cx="1878775" cy="1549182"/>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2">
  <p:cSld name="CUSTOM_32">
    <p:spTree>
      <p:nvGrpSpPr>
        <p:cNvPr id="1" name="Shape 1172"/>
        <p:cNvGrpSpPr/>
        <p:nvPr/>
      </p:nvGrpSpPr>
      <p:grpSpPr>
        <a:xfrm>
          <a:off x="0" y="0"/>
          <a:ext cx="0" cy="0"/>
          <a:chOff x="0" y="0"/>
          <a:chExt cx="0" cy="0"/>
        </a:xfrm>
      </p:grpSpPr>
      <p:grpSp>
        <p:nvGrpSpPr>
          <p:cNvPr id="1173" name="Google Shape;1173;g2756e94964a_0_2288"/>
          <p:cNvGrpSpPr/>
          <p:nvPr/>
        </p:nvGrpSpPr>
        <p:grpSpPr>
          <a:xfrm>
            <a:off x="-1700" y="329"/>
            <a:ext cx="9147400" cy="5142843"/>
            <a:chOff x="238125" y="854700"/>
            <a:chExt cx="7142500" cy="4015650"/>
          </a:xfrm>
        </p:grpSpPr>
        <p:sp>
          <p:nvSpPr>
            <p:cNvPr id="1174" name="Google Shape;1174;g2756e94964a_0_228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g2756e94964a_0_228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g2756e94964a_0_228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g2756e94964a_0_228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g2756e94964a_0_228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g2756e94964a_0_228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g2756e94964a_0_228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g2756e94964a_0_228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g2756e94964a_0_228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g2756e94964a_0_228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g2756e94964a_0_228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g2756e94964a_0_228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g2756e94964a_0_228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g2756e94964a_0_228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g2756e94964a_0_228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g2756e94964a_0_228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g2756e94964a_0_228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g2756e94964a_0_228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g2756e94964a_0_228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g2756e94964a_0_228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g2756e94964a_0_228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g2756e94964a_0_228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96" name="Google Shape;1196;g2756e94964a_0_2288"/>
          <p:cNvSpPr txBox="1">
            <a:spLocks noGrp="1"/>
          </p:cNvSpPr>
          <p:nvPr>
            <p:ph type="title"/>
          </p:nvPr>
        </p:nvSpPr>
        <p:spPr>
          <a:xfrm>
            <a:off x="3800500" y="1351950"/>
            <a:ext cx="3933000" cy="15825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400"/>
              <a:buNone/>
              <a:defRPr sz="55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a:endParaRPr/>
          </a:p>
        </p:txBody>
      </p:sp>
      <p:sp>
        <p:nvSpPr>
          <p:cNvPr id="1197" name="Google Shape;1197;g2756e94964a_0_2288"/>
          <p:cNvSpPr txBox="1">
            <a:spLocks noGrp="1"/>
          </p:cNvSpPr>
          <p:nvPr>
            <p:ph type="body" idx="1"/>
          </p:nvPr>
        </p:nvSpPr>
        <p:spPr>
          <a:xfrm>
            <a:off x="3800550" y="3111475"/>
            <a:ext cx="3933000" cy="680100"/>
          </a:xfrm>
          <a:prstGeom prst="rect">
            <a:avLst/>
          </a:prstGeom>
          <a:noFill/>
          <a:ln>
            <a:noFill/>
          </a:ln>
        </p:spPr>
        <p:txBody>
          <a:bodyPr spcFirstLastPara="1" wrap="square" lIns="91425" tIns="91425" rIns="91425" bIns="91425" anchor="t" anchorCtr="0">
            <a:noAutofit/>
          </a:bodyPr>
          <a:lstStyle>
            <a:lvl1pPr marL="457200" lvl="0" indent="-304800" algn="r">
              <a:lnSpc>
                <a:spcPct val="100000"/>
              </a:lnSpc>
              <a:spcBef>
                <a:spcPts val="0"/>
              </a:spcBef>
              <a:spcAft>
                <a:spcPts val="0"/>
              </a:spcAft>
              <a:buSzPts val="1200"/>
              <a:buChar char="●"/>
              <a:defRPr sz="1600"/>
            </a:lvl1pPr>
            <a:lvl2pPr marL="914400" lvl="1" indent="-304800" algn="r">
              <a:lnSpc>
                <a:spcPct val="115000"/>
              </a:lnSpc>
              <a:spcBef>
                <a:spcPts val="0"/>
              </a:spcBef>
              <a:spcAft>
                <a:spcPts val="0"/>
              </a:spcAft>
              <a:buSzPts val="1200"/>
              <a:buChar char="○"/>
              <a:defRPr sz="1200"/>
            </a:lvl2pPr>
            <a:lvl3pPr marL="1371600" lvl="2" indent="-304800" algn="r">
              <a:lnSpc>
                <a:spcPct val="115000"/>
              </a:lnSpc>
              <a:spcBef>
                <a:spcPts val="1600"/>
              </a:spcBef>
              <a:spcAft>
                <a:spcPts val="0"/>
              </a:spcAft>
              <a:buSzPts val="1200"/>
              <a:buChar char="■"/>
              <a:defRPr sz="1200"/>
            </a:lvl3pPr>
            <a:lvl4pPr marL="1828800" lvl="3" indent="-304800" algn="r">
              <a:lnSpc>
                <a:spcPct val="115000"/>
              </a:lnSpc>
              <a:spcBef>
                <a:spcPts val="1600"/>
              </a:spcBef>
              <a:spcAft>
                <a:spcPts val="0"/>
              </a:spcAft>
              <a:buSzPts val="1200"/>
              <a:buChar char="●"/>
              <a:defRPr sz="1200"/>
            </a:lvl4pPr>
            <a:lvl5pPr marL="2286000" lvl="4" indent="-304800" algn="r">
              <a:lnSpc>
                <a:spcPct val="115000"/>
              </a:lnSpc>
              <a:spcBef>
                <a:spcPts val="1600"/>
              </a:spcBef>
              <a:spcAft>
                <a:spcPts val="0"/>
              </a:spcAft>
              <a:buSzPts val="1200"/>
              <a:buChar char="○"/>
              <a:defRPr sz="1200"/>
            </a:lvl5pPr>
            <a:lvl6pPr marL="2743200" lvl="5" indent="-304800" algn="r">
              <a:lnSpc>
                <a:spcPct val="115000"/>
              </a:lnSpc>
              <a:spcBef>
                <a:spcPts val="1600"/>
              </a:spcBef>
              <a:spcAft>
                <a:spcPts val="0"/>
              </a:spcAft>
              <a:buSzPts val="1200"/>
              <a:buChar char="■"/>
              <a:defRPr sz="1200"/>
            </a:lvl6pPr>
            <a:lvl7pPr marL="3200400" lvl="6" indent="-304800" algn="r">
              <a:lnSpc>
                <a:spcPct val="115000"/>
              </a:lnSpc>
              <a:spcBef>
                <a:spcPts val="1600"/>
              </a:spcBef>
              <a:spcAft>
                <a:spcPts val="0"/>
              </a:spcAft>
              <a:buSzPts val="1200"/>
              <a:buChar char="●"/>
              <a:defRPr sz="1200"/>
            </a:lvl7pPr>
            <a:lvl8pPr marL="3657600" lvl="7" indent="-304800" algn="r">
              <a:lnSpc>
                <a:spcPct val="115000"/>
              </a:lnSpc>
              <a:spcBef>
                <a:spcPts val="1600"/>
              </a:spcBef>
              <a:spcAft>
                <a:spcPts val="0"/>
              </a:spcAft>
              <a:buSzPts val="1200"/>
              <a:buChar char="○"/>
              <a:defRPr sz="1200"/>
            </a:lvl8pPr>
            <a:lvl9pPr marL="4114800" lvl="8" indent="-304800" algn="r">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8"/>
        <p:cNvGrpSpPr/>
        <p:nvPr/>
      </p:nvGrpSpPr>
      <p:grpSpPr>
        <a:xfrm>
          <a:off x="0" y="0"/>
          <a:ext cx="0" cy="0"/>
          <a:chOff x="0" y="0"/>
          <a:chExt cx="0" cy="0"/>
        </a:xfrm>
      </p:grpSpPr>
      <p:grpSp>
        <p:nvGrpSpPr>
          <p:cNvPr id="1199" name="Google Shape;1199;g2756e94964a_0_2314"/>
          <p:cNvGrpSpPr/>
          <p:nvPr/>
        </p:nvGrpSpPr>
        <p:grpSpPr>
          <a:xfrm>
            <a:off x="352670" y="6764"/>
            <a:ext cx="8793030" cy="5129556"/>
            <a:chOff x="514825" y="859725"/>
            <a:chExt cx="6865800" cy="4005275"/>
          </a:xfrm>
        </p:grpSpPr>
        <p:sp>
          <p:nvSpPr>
            <p:cNvPr id="1200" name="Google Shape;1200;g2756e94964a_0_231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g2756e94964a_0_231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g2756e94964a_0_231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g2756e94964a_0_231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g2756e94964a_0_231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g2756e94964a_0_231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g2756e94964a_0_231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g2756e94964a_0_231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g2756e94964a_0_231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g2756e94964a_0_231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g2756e94964a_0_231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g2756e94964a_0_231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g2756e94964a_0_231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g2756e94964a_0_231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g2756e94964a_0_231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g2756e94964a_0_2314"/>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g2756e94964a_0_231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g2756e94964a_0_231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g2756e94964a_0_231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9" name="Google Shape;1219;g2756e94964a_0_231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g2756e94964a_0_231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21" name="Google Shape;1221;g2756e94964a_0_2314"/>
          <p:cNvSpPr txBox="1">
            <a:spLocks noGrp="1"/>
          </p:cNvSpPr>
          <p:nvPr>
            <p:ph type="title"/>
          </p:nvPr>
        </p:nvSpPr>
        <p:spPr>
          <a:xfrm>
            <a:off x="4572000" y="540000"/>
            <a:ext cx="3852000" cy="488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4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3">
  <p:cSld name="CUSTOM_15">
    <p:spTree>
      <p:nvGrpSpPr>
        <p:cNvPr id="1" name="Shape 1222"/>
        <p:cNvGrpSpPr/>
        <p:nvPr/>
      </p:nvGrpSpPr>
      <p:grpSpPr>
        <a:xfrm>
          <a:off x="0" y="0"/>
          <a:ext cx="0" cy="0"/>
          <a:chOff x="0" y="0"/>
          <a:chExt cx="0" cy="0"/>
        </a:xfrm>
      </p:grpSpPr>
      <p:grpSp>
        <p:nvGrpSpPr>
          <p:cNvPr id="1223" name="Google Shape;1223;g2756e94964a_0_2338"/>
          <p:cNvGrpSpPr/>
          <p:nvPr/>
        </p:nvGrpSpPr>
        <p:grpSpPr>
          <a:xfrm flipH="1">
            <a:off x="-1700" y="329"/>
            <a:ext cx="9147400" cy="5142843"/>
            <a:chOff x="238125" y="854700"/>
            <a:chExt cx="7142500" cy="4015650"/>
          </a:xfrm>
        </p:grpSpPr>
        <p:sp>
          <p:nvSpPr>
            <p:cNvPr id="1224" name="Google Shape;1224;g2756e94964a_0_233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g2756e94964a_0_233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g2756e94964a_0_233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g2756e94964a_0_233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g2756e94964a_0_233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g2756e94964a_0_233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0" name="Google Shape;1230;g2756e94964a_0_233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1" name="Google Shape;1231;g2756e94964a_0_233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g2756e94964a_0_233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g2756e94964a_0_233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g2756e94964a_0_233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g2756e94964a_0_233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g2756e94964a_0_233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g2756e94964a_0_233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g2756e94964a_0_233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g2756e94964a_0_233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g2756e94964a_0_233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g2756e94964a_0_233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g2756e94964a_0_233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g2756e94964a_0_233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g2756e94964a_0_233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g2756e94964a_0_233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46" name="Google Shape;1246;g2756e94964a_0_2338"/>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four columns 1">
  <p:cSld name="CUSTOM_16">
    <p:spTree>
      <p:nvGrpSpPr>
        <p:cNvPr id="1" name="Shape 1247"/>
        <p:cNvGrpSpPr/>
        <p:nvPr/>
      </p:nvGrpSpPr>
      <p:grpSpPr>
        <a:xfrm>
          <a:off x="0" y="0"/>
          <a:ext cx="0" cy="0"/>
          <a:chOff x="0" y="0"/>
          <a:chExt cx="0" cy="0"/>
        </a:xfrm>
      </p:grpSpPr>
      <p:grpSp>
        <p:nvGrpSpPr>
          <p:cNvPr id="1248" name="Google Shape;1248;g2756e94964a_0_2363"/>
          <p:cNvGrpSpPr/>
          <p:nvPr/>
        </p:nvGrpSpPr>
        <p:grpSpPr>
          <a:xfrm>
            <a:off x="-174525" y="-22399"/>
            <a:ext cx="9487164" cy="5193049"/>
            <a:chOff x="-174525" y="-22399"/>
            <a:chExt cx="9487164" cy="5193049"/>
          </a:xfrm>
        </p:grpSpPr>
        <p:sp>
          <p:nvSpPr>
            <p:cNvPr id="1249" name="Google Shape;1249;g2756e94964a_0_2363"/>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50" name="Google Shape;1250;g2756e94964a_0_2363"/>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1251" name="Google Shape;1251;g2756e94964a_0_2363"/>
            <p:cNvGrpSpPr/>
            <p:nvPr/>
          </p:nvGrpSpPr>
          <p:grpSpPr>
            <a:xfrm>
              <a:off x="263005" y="845117"/>
              <a:ext cx="3790149" cy="3960313"/>
              <a:chOff x="263005" y="845117"/>
              <a:chExt cx="3790149" cy="3960313"/>
            </a:xfrm>
          </p:grpSpPr>
          <p:sp>
            <p:nvSpPr>
              <p:cNvPr id="1252" name="Google Shape;1252;g2756e94964a_0_2363"/>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g2756e94964a_0_2363"/>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g2756e94964a_0_2363"/>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g2756e94964a_0_2363"/>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g2756e94964a_0_2363"/>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g2756e94964a_0_2363"/>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g2756e94964a_0_2363"/>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g2756e94964a_0_2363"/>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g2756e94964a_0_2363"/>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g2756e94964a_0_2363"/>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g2756e94964a_0_2363"/>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g2756e94964a_0_2363"/>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g2756e94964a_0_2363"/>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g2756e94964a_0_2363"/>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g2756e94964a_0_2363"/>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67" name="Google Shape;1267;g2756e94964a_0_2363"/>
            <p:cNvGrpSpPr/>
            <p:nvPr/>
          </p:nvGrpSpPr>
          <p:grpSpPr>
            <a:xfrm>
              <a:off x="5055305" y="845117"/>
              <a:ext cx="3790149" cy="3960313"/>
              <a:chOff x="263005" y="845117"/>
              <a:chExt cx="3790149" cy="3960313"/>
            </a:xfrm>
          </p:grpSpPr>
          <p:sp>
            <p:nvSpPr>
              <p:cNvPr id="1268" name="Google Shape;1268;g2756e94964a_0_2363"/>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g2756e94964a_0_2363"/>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g2756e94964a_0_2363"/>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g2756e94964a_0_2363"/>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g2756e94964a_0_2363"/>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g2756e94964a_0_2363"/>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g2756e94964a_0_2363"/>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g2756e94964a_0_2363"/>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g2756e94964a_0_2363"/>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g2756e94964a_0_2363"/>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g2756e94964a_0_2363"/>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g2756e94964a_0_2363"/>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g2756e94964a_0_2363"/>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g2756e94964a_0_2363"/>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g2756e94964a_0_2363"/>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283" name="Google Shape;1283;g2756e94964a_0_2363"/>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1284" name="Google Shape;1284;g2756e94964a_0_2363"/>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285" name="Google Shape;1285;g2756e94964a_0_2363"/>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286" name="Google Shape;1286;g2756e94964a_0_2363"/>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287" name="Google Shape;1287;g2756e94964a_0_2363"/>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288" name="Google Shape;1288;g2756e94964a_0_2363"/>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1289" name="Google Shape;1289;g2756e94964a_0_2363"/>
          <p:cNvSpPr txBox="1">
            <a:spLocks noGrp="1"/>
          </p:cNvSpPr>
          <p:nvPr>
            <p:ph type="subTitle" idx="1"/>
          </p:nvPr>
        </p:nvSpPr>
        <p:spPr>
          <a:xfrm>
            <a:off x="906900" y="3615868"/>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90" name="Google Shape;1290;g2756e94964a_0_2363"/>
          <p:cNvSpPr txBox="1">
            <a:spLocks noGrp="1"/>
          </p:cNvSpPr>
          <p:nvPr>
            <p:ph type="subTitle" idx="2"/>
          </p:nvPr>
        </p:nvSpPr>
        <p:spPr>
          <a:xfrm>
            <a:off x="5565696" y="3615868"/>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91" name="Google Shape;1291;g2756e94964a_0_2363"/>
          <p:cNvSpPr txBox="1">
            <a:spLocks noGrp="1"/>
          </p:cNvSpPr>
          <p:nvPr>
            <p:ph type="subTitle" idx="3"/>
          </p:nvPr>
        </p:nvSpPr>
        <p:spPr>
          <a:xfrm>
            <a:off x="906900" y="2084031"/>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92" name="Google Shape;1292;g2756e94964a_0_2363"/>
          <p:cNvSpPr txBox="1">
            <a:spLocks noGrp="1"/>
          </p:cNvSpPr>
          <p:nvPr>
            <p:ph type="subTitle" idx="4"/>
          </p:nvPr>
        </p:nvSpPr>
        <p:spPr>
          <a:xfrm>
            <a:off x="5565688" y="2094806"/>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93" name="Google Shape;1293;g2756e94964a_0_2363"/>
          <p:cNvSpPr txBox="1">
            <a:spLocks noGrp="1"/>
          </p:cNvSpPr>
          <p:nvPr>
            <p:ph type="subTitle" idx="5"/>
          </p:nvPr>
        </p:nvSpPr>
        <p:spPr>
          <a:xfrm>
            <a:off x="906900" y="2469400"/>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94" name="Google Shape;1294;g2756e94964a_0_2363"/>
          <p:cNvSpPr txBox="1">
            <a:spLocks noGrp="1"/>
          </p:cNvSpPr>
          <p:nvPr>
            <p:ph type="subTitle" idx="6"/>
          </p:nvPr>
        </p:nvSpPr>
        <p:spPr>
          <a:xfrm>
            <a:off x="5565688" y="2469400"/>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95" name="Google Shape;1295;g2756e94964a_0_2363"/>
          <p:cNvSpPr txBox="1">
            <a:spLocks noGrp="1"/>
          </p:cNvSpPr>
          <p:nvPr>
            <p:ph type="subTitle" idx="7"/>
          </p:nvPr>
        </p:nvSpPr>
        <p:spPr>
          <a:xfrm>
            <a:off x="906900" y="3991211"/>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96" name="Google Shape;1296;g2756e94964a_0_2363"/>
          <p:cNvSpPr txBox="1">
            <a:spLocks noGrp="1"/>
          </p:cNvSpPr>
          <p:nvPr>
            <p:ph type="subTitle" idx="8"/>
          </p:nvPr>
        </p:nvSpPr>
        <p:spPr>
          <a:xfrm>
            <a:off x="5565688" y="3991211"/>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97" name="Google Shape;1297;g2756e94964a_0_2363"/>
          <p:cNvSpPr txBox="1">
            <a:spLocks noGrp="1"/>
          </p:cNvSpPr>
          <p:nvPr>
            <p:ph type="title"/>
          </p:nvPr>
        </p:nvSpPr>
        <p:spPr>
          <a:xfrm>
            <a:off x="720000" y="540000"/>
            <a:ext cx="3330000" cy="99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2">
  <p:cSld name="CUSTOM_17">
    <p:spTree>
      <p:nvGrpSpPr>
        <p:cNvPr id="1" name="Shape 1298"/>
        <p:cNvGrpSpPr/>
        <p:nvPr/>
      </p:nvGrpSpPr>
      <p:grpSpPr>
        <a:xfrm>
          <a:off x="0" y="0"/>
          <a:ext cx="0" cy="0"/>
          <a:chOff x="0" y="0"/>
          <a:chExt cx="0" cy="0"/>
        </a:xfrm>
      </p:grpSpPr>
      <p:grpSp>
        <p:nvGrpSpPr>
          <p:cNvPr id="1299" name="Google Shape;1299;g2756e94964a_0_2414"/>
          <p:cNvGrpSpPr/>
          <p:nvPr/>
        </p:nvGrpSpPr>
        <p:grpSpPr>
          <a:xfrm flipH="1">
            <a:off x="-1700" y="329"/>
            <a:ext cx="9147400" cy="5142843"/>
            <a:chOff x="238125" y="854700"/>
            <a:chExt cx="7142500" cy="4015650"/>
          </a:xfrm>
        </p:grpSpPr>
        <p:sp>
          <p:nvSpPr>
            <p:cNvPr id="1300" name="Google Shape;1300;g2756e94964a_0_241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g2756e94964a_0_241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g2756e94964a_0_241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g2756e94964a_0_241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g2756e94964a_0_241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g2756e94964a_0_241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g2756e94964a_0_241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g2756e94964a_0_241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g2756e94964a_0_241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g2756e94964a_0_241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0" name="Google Shape;1310;g2756e94964a_0_241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g2756e94964a_0_241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g2756e94964a_0_241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g2756e94964a_0_241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g2756e94964a_0_241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g2756e94964a_0_241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g2756e94964a_0_2414"/>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7" name="Google Shape;1317;g2756e94964a_0_241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g2756e94964a_0_241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g2756e94964a_0_241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g2756e94964a_0_241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g2756e94964a_0_241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22" name="Google Shape;1322;g2756e94964a_0_2414"/>
          <p:cNvSpPr txBox="1">
            <a:spLocks noGrp="1"/>
          </p:cNvSpPr>
          <p:nvPr>
            <p:ph type="ctrTitle"/>
          </p:nvPr>
        </p:nvSpPr>
        <p:spPr>
          <a:xfrm>
            <a:off x="5295149" y="1449725"/>
            <a:ext cx="30975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323" name="Google Shape;1323;g2756e94964a_0_2414"/>
          <p:cNvSpPr txBox="1">
            <a:spLocks noGrp="1"/>
          </p:cNvSpPr>
          <p:nvPr>
            <p:ph type="subTitle" idx="1"/>
          </p:nvPr>
        </p:nvSpPr>
        <p:spPr>
          <a:xfrm>
            <a:off x="5295149" y="1731948"/>
            <a:ext cx="3097500" cy="876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l">
              <a:lnSpc>
                <a:spcPct val="100000"/>
              </a:lnSpc>
              <a:spcBef>
                <a:spcPts val="0"/>
              </a:spcBef>
              <a:spcAft>
                <a:spcPts val="0"/>
              </a:spcAft>
              <a:buClr>
                <a:schemeClr val="dk2"/>
              </a:buClr>
              <a:buSzPts val="1400"/>
              <a:buNone/>
              <a:defRPr sz="1400">
                <a:solidFill>
                  <a:schemeClr val="dk2"/>
                </a:solidFill>
              </a:defRPr>
            </a:lvl2pPr>
            <a:lvl3pPr lvl="2" algn="l">
              <a:lnSpc>
                <a:spcPct val="100000"/>
              </a:lnSpc>
              <a:spcBef>
                <a:spcPts val="0"/>
              </a:spcBef>
              <a:spcAft>
                <a:spcPts val="0"/>
              </a:spcAft>
              <a:buClr>
                <a:schemeClr val="dk2"/>
              </a:buClr>
              <a:buSzPts val="1400"/>
              <a:buNone/>
              <a:defRPr sz="1400">
                <a:solidFill>
                  <a:schemeClr val="dk2"/>
                </a:solidFill>
              </a:defRPr>
            </a:lvl3pPr>
            <a:lvl4pPr lvl="3" algn="l">
              <a:lnSpc>
                <a:spcPct val="100000"/>
              </a:lnSpc>
              <a:spcBef>
                <a:spcPts val="0"/>
              </a:spcBef>
              <a:spcAft>
                <a:spcPts val="0"/>
              </a:spcAft>
              <a:buClr>
                <a:schemeClr val="dk2"/>
              </a:buClr>
              <a:buSzPts val="1400"/>
              <a:buNone/>
              <a:defRPr sz="1400">
                <a:solidFill>
                  <a:schemeClr val="dk2"/>
                </a:solidFill>
              </a:defRPr>
            </a:lvl4pPr>
            <a:lvl5pPr lvl="4" algn="l">
              <a:lnSpc>
                <a:spcPct val="100000"/>
              </a:lnSpc>
              <a:spcBef>
                <a:spcPts val="0"/>
              </a:spcBef>
              <a:spcAft>
                <a:spcPts val="0"/>
              </a:spcAft>
              <a:buClr>
                <a:schemeClr val="dk2"/>
              </a:buClr>
              <a:buSzPts val="1400"/>
              <a:buNone/>
              <a:defRPr sz="1400">
                <a:solidFill>
                  <a:schemeClr val="dk2"/>
                </a:solidFill>
              </a:defRPr>
            </a:lvl5pPr>
            <a:lvl6pPr lvl="5" algn="l">
              <a:lnSpc>
                <a:spcPct val="100000"/>
              </a:lnSpc>
              <a:spcBef>
                <a:spcPts val="0"/>
              </a:spcBef>
              <a:spcAft>
                <a:spcPts val="0"/>
              </a:spcAft>
              <a:buClr>
                <a:schemeClr val="dk2"/>
              </a:buClr>
              <a:buSzPts val="1400"/>
              <a:buNone/>
              <a:defRPr sz="1400">
                <a:solidFill>
                  <a:schemeClr val="dk2"/>
                </a:solidFill>
              </a:defRPr>
            </a:lvl6pPr>
            <a:lvl7pPr lvl="6" algn="l">
              <a:lnSpc>
                <a:spcPct val="100000"/>
              </a:lnSpc>
              <a:spcBef>
                <a:spcPts val="0"/>
              </a:spcBef>
              <a:spcAft>
                <a:spcPts val="0"/>
              </a:spcAft>
              <a:buClr>
                <a:schemeClr val="dk2"/>
              </a:buClr>
              <a:buSzPts val="1400"/>
              <a:buNone/>
              <a:defRPr sz="1400">
                <a:solidFill>
                  <a:schemeClr val="dk2"/>
                </a:solidFill>
              </a:defRPr>
            </a:lvl7pPr>
            <a:lvl8pPr lvl="7" algn="l">
              <a:lnSpc>
                <a:spcPct val="100000"/>
              </a:lnSpc>
              <a:spcBef>
                <a:spcPts val="0"/>
              </a:spcBef>
              <a:spcAft>
                <a:spcPts val="0"/>
              </a:spcAft>
              <a:buClr>
                <a:schemeClr val="dk2"/>
              </a:buClr>
              <a:buSzPts val="1400"/>
              <a:buNone/>
              <a:defRPr sz="1400">
                <a:solidFill>
                  <a:schemeClr val="dk2"/>
                </a:solidFill>
              </a:defRPr>
            </a:lvl8pPr>
            <a:lvl9pPr lvl="8" algn="l">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324" name="Google Shape;1324;g2756e94964a_0_2414"/>
          <p:cNvSpPr txBox="1">
            <a:spLocks noGrp="1"/>
          </p:cNvSpPr>
          <p:nvPr>
            <p:ph type="subTitle" idx="2"/>
          </p:nvPr>
        </p:nvSpPr>
        <p:spPr>
          <a:xfrm>
            <a:off x="5295149" y="3281876"/>
            <a:ext cx="3097500" cy="876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l">
              <a:lnSpc>
                <a:spcPct val="100000"/>
              </a:lnSpc>
              <a:spcBef>
                <a:spcPts val="0"/>
              </a:spcBef>
              <a:spcAft>
                <a:spcPts val="0"/>
              </a:spcAft>
              <a:buClr>
                <a:schemeClr val="dk2"/>
              </a:buClr>
              <a:buSzPts val="1400"/>
              <a:buNone/>
              <a:defRPr sz="1400">
                <a:solidFill>
                  <a:schemeClr val="dk2"/>
                </a:solidFill>
              </a:defRPr>
            </a:lvl2pPr>
            <a:lvl3pPr lvl="2" algn="l">
              <a:lnSpc>
                <a:spcPct val="100000"/>
              </a:lnSpc>
              <a:spcBef>
                <a:spcPts val="0"/>
              </a:spcBef>
              <a:spcAft>
                <a:spcPts val="0"/>
              </a:spcAft>
              <a:buClr>
                <a:schemeClr val="dk2"/>
              </a:buClr>
              <a:buSzPts val="1400"/>
              <a:buNone/>
              <a:defRPr sz="1400">
                <a:solidFill>
                  <a:schemeClr val="dk2"/>
                </a:solidFill>
              </a:defRPr>
            </a:lvl3pPr>
            <a:lvl4pPr lvl="3" algn="l">
              <a:lnSpc>
                <a:spcPct val="100000"/>
              </a:lnSpc>
              <a:spcBef>
                <a:spcPts val="0"/>
              </a:spcBef>
              <a:spcAft>
                <a:spcPts val="0"/>
              </a:spcAft>
              <a:buClr>
                <a:schemeClr val="dk2"/>
              </a:buClr>
              <a:buSzPts val="1400"/>
              <a:buNone/>
              <a:defRPr sz="1400">
                <a:solidFill>
                  <a:schemeClr val="dk2"/>
                </a:solidFill>
              </a:defRPr>
            </a:lvl4pPr>
            <a:lvl5pPr lvl="4" algn="l">
              <a:lnSpc>
                <a:spcPct val="100000"/>
              </a:lnSpc>
              <a:spcBef>
                <a:spcPts val="0"/>
              </a:spcBef>
              <a:spcAft>
                <a:spcPts val="0"/>
              </a:spcAft>
              <a:buClr>
                <a:schemeClr val="dk2"/>
              </a:buClr>
              <a:buSzPts val="1400"/>
              <a:buNone/>
              <a:defRPr sz="1400">
                <a:solidFill>
                  <a:schemeClr val="dk2"/>
                </a:solidFill>
              </a:defRPr>
            </a:lvl5pPr>
            <a:lvl6pPr lvl="5" algn="l">
              <a:lnSpc>
                <a:spcPct val="100000"/>
              </a:lnSpc>
              <a:spcBef>
                <a:spcPts val="0"/>
              </a:spcBef>
              <a:spcAft>
                <a:spcPts val="0"/>
              </a:spcAft>
              <a:buClr>
                <a:schemeClr val="dk2"/>
              </a:buClr>
              <a:buSzPts val="1400"/>
              <a:buNone/>
              <a:defRPr sz="1400">
                <a:solidFill>
                  <a:schemeClr val="dk2"/>
                </a:solidFill>
              </a:defRPr>
            </a:lvl6pPr>
            <a:lvl7pPr lvl="6" algn="l">
              <a:lnSpc>
                <a:spcPct val="100000"/>
              </a:lnSpc>
              <a:spcBef>
                <a:spcPts val="0"/>
              </a:spcBef>
              <a:spcAft>
                <a:spcPts val="0"/>
              </a:spcAft>
              <a:buClr>
                <a:schemeClr val="dk2"/>
              </a:buClr>
              <a:buSzPts val="1400"/>
              <a:buNone/>
              <a:defRPr sz="1400">
                <a:solidFill>
                  <a:schemeClr val="dk2"/>
                </a:solidFill>
              </a:defRPr>
            </a:lvl7pPr>
            <a:lvl8pPr lvl="7" algn="l">
              <a:lnSpc>
                <a:spcPct val="100000"/>
              </a:lnSpc>
              <a:spcBef>
                <a:spcPts val="0"/>
              </a:spcBef>
              <a:spcAft>
                <a:spcPts val="0"/>
              </a:spcAft>
              <a:buClr>
                <a:schemeClr val="dk2"/>
              </a:buClr>
              <a:buSzPts val="1400"/>
              <a:buNone/>
              <a:defRPr sz="1400">
                <a:solidFill>
                  <a:schemeClr val="dk2"/>
                </a:solidFill>
              </a:defRPr>
            </a:lvl8pPr>
            <a:lvl9pPr lvl="8" algn="l">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325" name="Google Shape;1325;g2756e94964a_0_2414"/>
          <p:cNvSpPr txBox="1">
            <a:spLocks noGrp="1"/>
          </p:cNvSpPr>
          <p:nvPr>
            <p:ph type="ctrTitle" idx="3"/>
          </p:nvPr>
        </p:nvSpPr>
        <p:spPr>
          <a:xfrm>
            <a:off x="5295153" y="2989856"/>
            <a:ext cx="30975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326" name="Google Shape;1326;g2756e94964a_0_2414"/>
          <p:cNvSpPr txBox="1">
            <a:spLocks noGrp="1"/>
          </p:cNvSpPr>
          <p:nvPr>
            <p:ph type="title" idx="4"/>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4">
  <p:cSld name="CUSTOM_18">
    <p:spTree>
      <p:nvGrpSpPr>
        <p:cNvPr id="1" name="Shape 1327"/>
        <p:cNvGrpSpPr/>
        <p:nvPr/>
      </p:nvGrpSpPr>
      <p:grpSpPr>
        <a:xfrm>
          <a:off x="0" y="0"/>
          <a:ext cx="0" cy="0"/>
          <a:chOff x="0" y="0"/>
          <a:chExt cx="0" cy="0"/>
        </a:xfrm>
      </p:grpSpPr>
      <p:grpSp>
        <p:nvGrpSpPr>
          <p:cNvPr id="1328" name="Google Shape;1328;g2756e94964a_0_2443"/>
          <p:cNvGrpSpPr/>
          <p:nvPr/>
        </p:nvGrpSpPr>
        <p:grpSpPr>
          <a:xfrm>
            <a:off x="-1700" y="329"/>
            <a:ext cx="9147400" cy="5142843"/>
            <a:chOff x="238125" y="854700"/>
            <a:chExt cx="7142500" cy="4015650"/>
          </a:xfrm>
        </p:grpSpPr>
        <p:sp>
          <p:nvSpPr>
            <p:cNvPr id="1329" name="Google Shape;1329;g2756e94964a_0_244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g2756e94964a_0_244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g2756e94964a_0_244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g2756e94964a_0_244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g2756e94964a_0_244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g2756e94964a_0_244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5" name="Google Shape;1335;g2756e94964a_0_244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g2756e94964a_0_244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g2756e94964a_0_244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g2756e94964a_0_2443"/>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9" name="Google Shape;1339;g2756e94964a_0_2443"/>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g2756e94964a_0_244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1" name="Google Shape;1341;g2756e94964a_0_244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2" name="Google Shape;1342;g2756e94964a_0_244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3" name="Google Shape;1343;g2756e94964a_0_244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4" name="Google Shape;1344;g2756e94964a_0_2443"/>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5" name="Google Shape;1345;g2756e94964a_0_2443"/>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6" name="Google Shape;1346;g2756e94964a_0_244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7" name="Google Shape;1347;g2756e94964a_0_244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g2756e94964a_0_244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g2756e94964a_0_244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g2756e94964a_0_244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51" name="Google Shape;1351;g2756e94964a_0_2443"/>
          <p:cNvSpPr txBox="1">
            <a:spLocks noGrp="1"/>
          </p:cNvSpPr>
          <p:nvPr>
            <p:ph type="title"/>
          </p:nvPr>
        </p:nvSpPr>
        <p:spPr>
          <a:xfrm>
            <a:off x="720000" y="540000"/>
            <a:ext cx="5510700" cy="54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six columns">
  <p:cSld name="CUSTOM_19">
    <p:spTree>
      <p:nvGrpSpPr>
        <p:cNvPr id="1" name="Shape 1352"/>
        <p:cNvGrpSpPr/>
        <p:nvPr/>
      </p:nvGrpSpPr>
      <p:grpSpPr>
        <a:xfrm>
          <a:off x="0" y="0"/>
          <a:ext cx="0" cy="0"/>
          <a:chOff x="0" y="0"/>
          <a:chExt cx="0" cy="0"/>
        </a:xfrm>
      </p:grpSpPr>
      <p:grpSp>
        <p:nvGrpSpPr>
          <p:cNvPr id="1353" name="Google Shape;1353;g2756e94964a_0_2468"/>
          <p:cNvGrpSpPr/>
          <p:nvPr/>
        </p:nvGrpSpPr>
        <p:grpSpPr>
          <a:xfrm>
            <a:off x="-1700" y="329"/>
            <a:ext cx="9147400" cy="5142843"/>
            <a:chOff x="238125" y="854700"/>
            <a:chExt cx="7142500" cy="4015650"/>
          </a:xfrm>
        </p:grpSpPr>
        <p:sp>
          <p:nvSpPr>
            <p:cNvPr id="1354" name="Google Shape;1354;g2756e94964a_0_246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g2756e94964a_0_246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g2756e94964a_0_246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g2756e94964a_0_246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g2756e94964a_0_246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g2756e94964a_0_246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g2756e94964a_0_246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g2756e94964a_0_246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2" name="Google Shape;1362;g2756e94964a_0_246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3" name="Google Shape;1363;g2756e94964a_0_246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4" name="Google Shape;1364;g2756e94964a_0_246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5" name="Google Shape;1365;g2756e94964a_0_246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g2756e94964a_0_246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g2756e94964a_0_246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g2756e94964a_0_246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g2756e94964a_0_246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g2756e94964a_0_246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g2756e94964a_0_246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g2756e94964a_0_246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3" name="Google Shape;1373;g2756e94964a_0_246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g2756e94964a_0_246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g2756e94964a_0_246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76" name="Google Shape;1376;g2756e94964a_0_2468"/>
          <p:cNvSpPr txBox="1">
            <a:spLocks noGrp="1"/>
          </p:cNvSpPr>
          <p:nvPr>
            <p:ph type="subTitle" idx="1"/>
          </p:nvPr>
        </p:nvSpPr>
        <p:spPr>
          <a:xfrm>
            <a:off x="804150" y="3069865"/>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1377" name="Google Shape;1377;g2756e94964a_0_2468"/>
          <p:cNvSpPr txBox="1">
            <a:spLocks noGrp="1"/>
          </p:cNvSpPr>
          <p:nvPr>
            <p:ph type="subTitle" idx="2"/>
          </p:nvPr>
        </p:nvSpPr>
        <p:spPr>
          <a:xfrm>
            <a:off x="5833650" y="3069865"/>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1378" name="Google Shape;1378;g2756e94964a_0_2468"/>
          <p:cNvSpPr txBox="1">
            <a:spLocks noGrp="1"/>
          </p:cNvSpPr>
          <p:nvPr>
            <p:ph type="subTitle" idx="3"/>
          </p:nvPr>
        </p:nvSpPr>
        <p:spPr>
          <a:xfrm>
            <a:off x="804150" y="1530415"/>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1379" name="Google Shape;1379;g2756e94964a_0_2468"/>
          <p:cNvSpPr txBox="1">
            <a:spLocks noGrp="1"/>
          </p:cNvSpPr>
          <p:nvPr>
            <p:ph type="subTitle" idx="4"/>
          </p:nvPr>
        </p:nvSpPr>
        <p:spPr>
          <a:xfrm>
            <a:off x="5833650" y="1530415"/>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1380" name="Google Shape;1380;g2756e94964a_0_2468"/>
          <p:cNvSpPr txBox="1">
            <a:spLocks noGrp="1"/>
          </p:cNvSpPr>
          <p:nvPr>
            <p:ph type="subTitle" idx="5"/>
          </p:nvPr>
        </p:nvSpPr>
        <p:spPr>
          <a:xfrm>
            <a:off x="3318900" y="3069865"/>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1381" name="Google Shape;1381;g2756e94964a_0_2468"/>
          <p:cNvSpPr txBox="1">
            <a:spLocks noGrp="1"/>
          </p:cNvSpPr>
          <p:nvPr>
            <p:ph type="subTitle" idx="6"/>
          </p:nvPr>
        </p:nvSpPr>
        <p:spPr>
          <a:xfrm>
            <a:off x="3318900" y="1530415"/>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1382" name="Google Shape;1382;g2756e94964a_0_2468"/>
          <p:cNvSpPr txBox="1">
            <a:spLocks noGrp="1"/>
          </p:cNvSpPr>
          <p:nvPr>
            <p:ph type="title"/>
          </p:nvPr>
        </p:nvSpPr>
        <p:spPr>
          <a:xfrm>
            <a:off x="720000" y="540000"/>
            <a:ext cx="7704000" cy="496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83" name="Google Shape;1383;g2756e94964a_0_2468"/>
          <p:cNvSpPr txBox="1">
            <a:spLocks noGrp="1"/>
          </p:cNvSpPr>
          <p:nvPr>
            <p:ph type="subTitle" idx="7"/>
          </p:nvPr>
        </p:nvSpPr>
        <p:spPr>
          <a:xfrm>
            <a:off x="804150" y="1904448"/>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84" name="Google Shape;1384;g2756e94964a_0_2468"/>
          <p:cNvSpPr txBox="1">
            <a:spLocks noGrp="1"/>
          </p:cNvSpPr>
          <p:nvPr>
            <p:ph type="subTitle" idx="8"/>
          </p:nvPr>
        </p:nvSpPr>
        <p:spPr>
          <a:xfrm>
            <a:off x="5833650" y="1904448"/>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85" name="Google Shape;1385;g2756e94964a_0_2468"/>
          <p:cNvSpPr txBox="1">
            <a:spLocks noGrp="1"/>
          </p:cNvSpPr>
          <p:nvPr>
            <p:ph type="subTitle" idx="9"/>
          </p:nvPr>
        </p:nvSpPr>
        <p:spPr>
          <a:xfrm>
            <a:off x="804150" y="3456740"/>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86" name="Google Shape;1386;g2756e94964a_0_2468"/>
          <p:cNvSpPr txBox="1">
            <a:spLocks noGrp="1"/>
          </p:cNvSpPr>
          <p:nvPr>
            <p:ph type="subTitle" idx="13"/>
          </p:nvPr>
        </p:nvSpPr>
        <p:spPr>
          <a:xfrm>
            <a:off x="5833650" y="3456740"/>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87" name="Google Shape;1387;g2756e94964a_0_2468"/>
          <p:cNvSpPr txBox="1">
            <a:spLocks noGrp="1"/>
          </p:cNvSpPr>
          <p:nvPr>
            <p:ph type="subTitle" idx="14"/>
          </p:nvPr>
        </p:nvSpPr>
        <p:spPr>
          <a:xfrm>
            <a:off x="3318900" y="1904448"/>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88" name="Google Shape;1388;g2756e94964a_0_2468"/>
          <p:cNvSpPr txBox="1">
            <a:spLocks noGrp="1"/>
          </p:cNvSpPr>
          <p:nvPr>
            <p:ph type="subTitle" idx="15"/>
          </p:nvPr>
        </p:nvSpPr>
        <p:spPr>
          <a:xfrm>
            <a:off x="3318900" y="3456740"/>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five columns 1">
  <p:cSld name="CUSTOM_20">
    <p:spTree>
      <p:nvGrpSpPr>
        <p:cNvPr id="1" name="Shape 1389"/>
        <p:cNvGrpSpPr/>
        <p:nvPr/>
      </p:nvGrpSpPr>
      <p:grpSpPr>
        <a:xfrm>
          <a:off x="0" y="0"/>
          <a:ext cx="0" cy="0"/>
          <a:chOff x="0" y="0"/>
          <a:chExt cx="0" cy="0"/>
        </a:xfrm>
      </p:grpSpPr>
      <p:grpSp>
        <p:nvGrpSpPr>
          <p:cNvPr id="1390" name="Google Shape;1390;g2756e94964a_0_2505"/>
          <p:cNvGrpSpPr/>
          <p:nvPr/>
        </p:nvGrpSpPr>
        <p:grpSpPr>
          <a:xfrm flipH="1">
            <a:off x="-1700" y="329"/>
            <a:ext cx="9147400" cy="5142843"/>
            <a:chOff x="238125" y="854700"/>
            <a:chExt cx="7142500" cy="4015650"/>
          </a:xfrm>
        </p:grpSpPr>
        <p:sp>
          <p:nvSpPr>
            <p:cNvPr id="1391" name="Google Shape;1391;g2756e94964a_0_2505"/>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g2756e94964a_0_2505"/>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g2756e94964a_0_2505"/>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4" name="Google Shape;1394;g2756e94964a_0_2505"/>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g2756e94964a_0_2505"/>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g2756e94964a_0_2505"/>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7" name="Google Shape;1397;g2756e94964a_0_2505"/>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8" name="Google Shape;1398;g2756e94964a_0_2505"/>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g2756e94964a_0_2505"/>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g2756e94964a_0_2505"/>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1" name="Google Shape;1401;g2756e94964a_0_2505"/>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2" name="Google Shape;1402;g2756e94964a_0_2505"/>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g2756e94964a_0_2505"/>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4" name="Google Shape;1404;g2756e94964a_0_2505"/>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5" name="Google Shape;1405;g2756e94964a_0_2505"/>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6" name="Google Shape;1406;g2756e94964a_0_2505"/>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7" name="Google Shape;1407;g2756e94964a_0_2505"/>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8" name="Google Shape;1408;g2756e94964a_0_2505"/>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9" name="Google Shape;1409;g2756e94964a_0_2505"/>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0" name="Google Shape;1410;g2756e94964a_0_2505"/>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1" name="Google Shape;1411;g2756e94964a_0_2505"/>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2" name="Google Shape;1412;g2756e94964a_0_2505"/>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13" name="Google Shape;1413;g2756e94964a_0_2505"/>
          <p:cNvSpPr txBox="1">
            <a:spLocks noGrp="1"/>
          </p:cNvSpPr>
          <p:nvPr>
            <p:ph type="ctrTitle"/>
          </p:nvPr>
        </p:nvSpPr>
        <p:spPr>
          <a:xfrm>
            <a:off x="3443847" y="3081575"/>
            <a:ext cx="2256300" cy="364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414" name="Google Shape;1414;g2756e94964a_0_2505"/>
          <p:cNvSpPr txBox="1">
            <a:spLocks noGrp="1"/>
          </p:cNvSpPr>
          <p:nvPr>
            <p:ph type="subTitle" idx="1"/>
          </p:nvPr>
        </p:nvSpPr>
        <p:spPr>
          <a:xfrm>
            <a:off x="3443847" y="3367235"/>
            <a:ext cx="2256300" cy="54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415" name="Google Shape;1415;g2756e94964a_0_2505"/>
          <p:cNvSpPr txBox="1">
            <a:spLocks noGrp="1"/>
          </p:cNvSpPr>
          <p:nvPr>
            <p:ph type="subTitle" idx="2"/>
          </p:nvPr>
        </p:nvSpPr>
        <p:spPr>
          <a:xfrm>
            <a:off x="4759920" y="1879683"/>
            <a:ext cx="2256300" cy="54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416" name="Google Shape;1416;g2756e94964a_0_2505"/>
          <p:cNvSpPr txBox="1">
            <a:spLocks noGrp="1"/>
          </p:cNvSpPr>
          <p:nvPr>
            <p:ph type="ctrTitle" idx="3"/>
          </p:nvPr>
        </p:nvSpPr>
        <p:spPr>
          <a:xfrm>
            <a:off x="4759920" y="1580703"/>
            <a:ext cx="2256300" cy="364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417" name="Google Shape;1417;g2756e94964a_0_2505"/>
          <p:cNvSpPr txBox="1">
            <a:spLocks noGrp="1"/>
          </p:cNvSpPr>
          <p:nvPr>
            <p:ph type="ctrTitle" idx="4"/>
          </p:nvPr>
        </p:nvSpPr>
        <p:spPr>
          <a:xfrm>
            <a:off x="811705" y="3081575"/>
            <a:ext cx="2256300" cy="364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418" name="Google Shape;1418;g2756e94964a_0_2505"/>
          <p:cNvSpPr txBox="1">
            <a:spLocks noGrp="1"/>
          </p:cNvSpPr>
          <p:nvPr>
            <p:ph type="subTitle" idx="5"/>
          </p:nvPr>
        </p:nvSpPr>
        <p:spPr>
          <a:xfrm>
            <a:off x="811705" y="3367235"/>
            <a:ext cx="2256300" cy="54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419" name="Google Shape;1419;g2756e94964a_0_2505"/>
          <p:cNvSpPr txBox="1">
            <a:spLocks noGrp="1"/>
          </p:cNvSpPr>
          <p:nvPr>
            <p:ph type="subTitle" idx="6"/>
          </p:nvPr>
        </p:nvSpPr>
        <p:spPr>
          <a:xfrm>
            <a:off x="2127780" y="1879683"/>
            <a:ext cx="2256300" cy="54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420" name="Google Shape;1420;g2756e94964a_0_2505"/>
          <p:cNvSpPr txBox="1">
            <a:spLocks noGrp="1"/>
          </p:cNvSpPr>
          <p:nvPr>
            <p:ph type="ctrTitle" idx="7"/>
          </p:nvPr>
        </p:nvSpPr>
        <p:spPr>
          <a:xfrm>
            <a:off x="2127780" y="1580703"/>
            <a:ext cx="2256300" cy="364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421" name="Google Shape;1421;g2756e94964a_0_2505"/>
          <p:cNvSpPr txBox="1">
            <a:spLocks noGrp="1"/>
          </p:cNvSpPr>
          <p:nvPr>
            <p:ph type="title" idx="8"/>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1422" name="Google Shape;1422;g2756e94964a_0_2505"/>
          <p:cNvSpPr txBox="1">
            <a:spLocks noGrp="1"/>
          </p:cNvSpPr>
          <p:nvPr>
            <p:ph type="ctrTitle" idx="9"/>
          </p:nvPr>
        </p:nvSpPr>
        <p:spPr>
          <a:xfrm>
            <a:off x="6075995" y="3081575"/>
            <a:ext cx="2256300" cy="364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423" name="Google Shape;1423;g2756e94964a_0_2505"/>
          <p:cNvSpPr txBox="1">
            <a:spLocks noGrp="1"/>
          </p:cNvSpPr>
          <p:nvPr>
            <p:ph type="subTitle" idx="13"/>
          </p:nvPr>
        </p:nvSpPr>
        <p:spPr>
          <a:xfrm>
            <a:off x="6075995" y="3367235"/>
            <a:ext cx="2256300" cy="54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5">
  <p:cSld name="CUSTOM_24">
    <p:spTree>
      <p:nvGrpSpPr>
        <p:cNvPr id="1" name="Shape 1424"/>
        <p:cNvGrpSpPr/>
        <p:nvPr/>
      </p:nvGrpSpPr>
      <p:grpSpPr>
        <a:xfrm>
          <a:off x="0" y="0"/>
          <a:ext cx="0" cy="0"/>
          <a:chOff x="0" y="0"/>
          <a:chExt cx="0" cy="0"/>
        </a:xfrm>
      </p:grpSpPr>
      <p:grpSp>
        <p:nvGrpSpPr>
          <p:cNvPr id="1425" name="Google Shape;1425;g2756e94964a_0_2540"/>
          <p:cNvGrpSpPr/>
          <p:nvPr/>
        </p:nvGrpSpPr>
        <p:grpSpPr>
          <a:xfrm>
            <a:off x="-1700" y="329"/>
            <a:ext cx="9147400" cy="5142843"/>
            <a:chOff x="238125" y="854700"/>
            <a:chExt cx="7142500" cy="4015650"/>
          </a:xfrm>
        </p:grpSpPr>
        <p:sp>
          <p:nvSpPr>
            <p:cNvPr id="1426" name="Google Shape;1426;g2756e94964a_0_254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g2756e94964a_0_254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g2756e94964a_0_254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g2756e94964a_0_254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0" name="Google Shape;1430;g2756e94964a_0_254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1" name="Google Shape;1431;g2756e94964a_0_254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g2756e94964a_0_254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g2756e94964a_0_254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g2756e94964a_0_254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g2756e94964a_0_2540"/>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6" name="Google Shape;1436;g2756e94964a_0_2540"/>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7" name="Google Shape;1437;g2756e94964a_0_254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g2756e94964a_0_254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g2756e94964a_0_254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g2756e94964a_0_254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g2756e94964a_0_2540"/>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g2756e94964a_0_2540"/>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g2756e94964a_0_254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g2756e94964a_0_254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g2756e94964a_0_254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g2756e94964a_0_254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g2756e94964a_0_254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48" name="Google Shape;1448;g2756e94964a_0_2540"/>
          <p:cNvSpPr txBox="1">
            <a:spLocks noGrp="1"/>
          </p:cNvSpPr>
          <p:nvPr>
            <p:ph type="title"/>
          </p:nvPr>
        </p:nvSpPr>
        <p:spPr>
          <a:xfrm>
            <a:off x="720000" y="540000"/>
            <a:ext cx="5399100" cy="870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9"/>
        <p:cNvGrpSpPr/>
        <p:nvPr/>
      </p:nvGrpSpPr>
      <p:grpSpPr>
        <a:xfrm>
          <a:off x="0" y="0"/>
          <a:ext cx="0" cy="0"/>
          <a:chOff x="0" y="0"/>
          <a:chExt cx="0" cy="0"/>
        </a:xfrm>
      </p:grpSpPr>
      <p:sp>
        <p:nvSpPr>
          <p:cNvPr id="160" name="Google Shape;160;p88"/>
          <p:cNvSpPr/>
          <p:nvPr/>
        </p:nvSpPr>
        <p:spPr>
          <a:xfrm>
            <a:off x="8740343" y="1780347"/>
            <a:ext cx="20479" cy="58449"/>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1" name="Google Shape;161;p88"/>
          <p:cNvGrpSpPr/>
          <p:nvPr/>
        </p:nvGrpSpPr>
        <p:grpSpPr>
          <a:xfrm>
            <a:off x="-1700" y="329"/>
            <a:ext cx="9147400" cy="5142843"/>
            <a:chOff x="238125" y="854700"/>
            <a:chExt cx="7142500" cy="4015650"/>
          </a:xfrm>
        </p:grpSpPr>
        <p:sp>
          <p:nvSpPr>
            <p:cNvPr id="162" name="Google Shape;162;p8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8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8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8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8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8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8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8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8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8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8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8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8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8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8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8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8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8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8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8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8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8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4" name="Google Shape;184;p88"/>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85" name="Google Shape;185;p88"/>
          <p:cNvSpPr txBox="1">
            <a:spLocks noGrp="1"/>
          </p:cNvSpPr>
          <p:nvPr>
            <p:ph type="body" idx="1"/>
          </p:nvPr>
        </p:nvSpPr>
        <p:spPr>
          <a:xfrm>
            <a:off x="720000" y="1170724"/>
            <a:ext cx="7704000" cy="38943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chemeClr val="dk1"/>
              </a:buClr>
              <a:buSzPts val="1200"/>
              <a:buAutoNum type="arabicPeriod"/>
              <a:defRPr sz="1100"/>
            </a:lvl1pPr>
            <a:lvl2pPr marL="914400" lvl="1" indent="-304800" algn="l">
              <a:lnSpc>
                <a:spcPct val="115000"/>
              </a:lnSpc>
              <a:spcBef>
                <a:spcPts val="0"/>
              </a:spcBef>
              <a:spcAft>
                <a:spcPts val="0"/>
              </a:spcAft>
              <a:buSzPts val="1200"/>
              <a:buAutoNum type="alphaLcPeriod"/>
              <a:defRPr sz="1200"/>
            </a:lvl2pPr>
            <a:lvl3pPr marL="1371600" lvl="2" indent="-304800" algn="l">
              <a:lnSpc>
                <a:spcPct val="115000"/>
              </a:lnSpc>
              <a:spcBef>
                <a:spcPts val="1600"/>
              </a:spcBef>
              <a:spcAft>
                <a:spcPts val="0"/>
              </a:spcAft>
              <a:buSzPts val="1200"/>
              <a:buAutoNum type="romanLcPeriod"/>
              <a:defRPr sz="1200"/>
            </a:lvl3pPr>
            <a:lvl4pPr marL="1828800" lvl="3" indent="-304800" algn="l">
              <a:lnSpc>
                <a:spcPct val="115000"/>
              </a:lnSpc>
              <a:spcBef>
                <a:spcPts val="1600"/>
              </a:spcBef>
              <a:spcAft>
                <a:spcPts val="0"/>
              </a:spcAft>
              <a:buSzPts val="1200"/>
              <a:buAutoNum type="arabicPeriod"/>
              <a:defRPr sz="1200"/>
            </a:lvl4pPr>
            <a:lvl5pPr marL="2286000" lvl="4" indent="-304800" algn="l">
              <a:lnSpc>
                <a:spcPct val="115000"/>
              </a:lnSpc>
              <a:spcBef>
                <a:spcPts val="1600"/>
              </a:spcBef>
              <a:spcAft>
                <a:spcPts val="0"/>
              </a:spcAft>
              <a:buSzPts val="1200"/>
              <a:buAutoNum type="alphaLcPeriod"/>
              <a:defRPr sz="1200"/>
            </a:lvl5pPr>
            <a:lvl6pPr marL="2743200" lvl="5" indent="-304800" algn="l">
              <a:lnSpc>
                <a:spcPct val="115000"/>
              </a:lnSpc>
              <a:spcBef>
                <a:spcPts val="1600"/>
              </a:spcBef>
              <a:spcAft>
                <a:spcPts val="0"/>
              </a:spcAft>
              <a:buSzPts val="1200"/>
              <a:buAutoNum type="romanLcPeriod"/>
              <a:defRPr sz="1200"/>
            </a:lvl6pPr>
            <a:lvl7pPr marL="3200400" lvl="6" indent="-304800" algn="l">
              <a:lnSpc>
                <a:spcPct val="115000"/>
              </a:lnSpc>
              <a:spcBef>
                <a:spcPts val="1600"/>
              </a:spcBef>
              <a:spcAft>
                <a:spcPts val="0"/>
              </a:spcAft>
              <a:buSzPts val="1200"/>
              <a:buAutoNum type="arabicPeriod"/>
              <a:defRPr sz="1200"/>
            </a:lvl7pPr>
            <a:lvl8pPr marL="3657600" lvl="7" indent="-304800" algn="l">
              <a:lnSpc>
                <a:spcPct val="115000"/>
              </a:lnSpc>
              <a:spcBef>
                <a:spcPts val="1600"/>
              </a:spcBef>
              <a:spcAft>
                <a:spcPts val="0"/>
              </a:spcAft>
              <a:buSzPts val="1200"/>
              <a:buAutoNum type="alphaLcPeriod"/>
              <a:defRPr sz="1200"/>
            </a:lvl8pPr>
            <a:lvl9pPr marL="4114800" lvl="8" indent="-304800" algn="l">
              <a:lnSpc>
                <a:spcPct val="115000"/>
              </a:lnSpc>
              <a:spcBef>
                <a:spcPts val="1600"/>
              </a:spcBef>
              <a:spcAft>
                <a:spcPts val="1600"/>
              </a:spcAft>
              <a:buSzPts val="1200"/>
              <a:buAutoNum type="romanLcPeriod"/>
              <a:defRPr sz="12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49"/>
        <p:cNvGrpSpPr/>
        <p:nvPr/>
      </p:nvGrpSpPr>
      <p:grpSpPr>
        <a:xfrm>
          <a:off x="0" y="0"/>
          <a:ext cx="0" cy="0"/>
          <a:chOff x="0" y="0"/>
          <a:chExt cx="0" cy="0"/>
        </a:xfrm>
      </p:grpSpPr>
      <p:grpSp>
        <p:nvGrpSpPr>
          <p:cNvPr id="1450" name="Google Shape;1450;g2756e94964a_0_2565"/>
          <p:cNvGrpSpPr/>
          <p:nvPr/>
        </p:nvGrpSpPr>
        <p:grpSpPr>
          <a:xfrm>
            <a:off x="-1700" y="329"/>
            <a:ext cx="9147400" cy="5142843"/>
            <a:chOff x="238125" y="854700"/>
            <a:chExt cx="7142500" cy="4015650"/>
          </a:xfrm>
        </p:grpSpPr>
        <p:sp>
          <p:nvSpPr>
            <p:cNvPr id="1451" name="Google Shape;1451;g2756e94964a_0_2565"/>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g2756e94964a_0_2565"/>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g2756e94964a_0_2565"/>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4" name="Google Shape;1454;g2756e94964a_0_2565"/>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5" name="Google Shape;1455;g2756e94964a_0_2565"/>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g2756e94964a_0_2565"/>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g2756e94964a_0_2565"/>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8" name="Google Shape;1458;g2756e94964a_0_2565"/>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9" name="Google Shape;1459;g2756e94964a_0_2565"/>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0" name="Google Shape;1460;g2756e94964a_0_2565"/>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g2756e94964a_0_2565"/>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g2756e94964a_0_2565"/>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g2756e94964a_0_2565"/>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g2756e94964a_0_2565"/>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g2756e94964a_0_2565"/>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6" name="Google Shape;1466;g2756e94964a_0_2565"/>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7" name="Google Shape;1467;g2756e94964a_0_2565"/>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8" name="Google Shape;1468;g2756e94964a_0_2565"/>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g2756e94964a_0_2565"/>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470" name="Google Shape;1470;g2756e94964a_0_2565"/>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1471" name="Google Shape;1471;g2756e94964a_0_2565"/>
          <p:cNvSpPr txBox="1">
            <a:spLocks noGrp="1"/>
          </p:cNvSpPr>
          <p:nvPr>
            <p:ph type="title" hasCustomPrompt="1"/>
          </p:nvPr>
        </p:nvSpPr>
        <p:spPr>
          <a:xfrm>
            <a:off x="1768200" y="1654521"/>
            <a:ext cx="5607600" cy="8421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2000"/>
              <a:buNone/>
              <a:defRPr sz="6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472" name="Google Shape;1472;g2756e94964a_0_2565"/>
          <p:cNvSpPr txBox="1">
            <a:spLocks noGrp="1"/>
          </p:cNvSpPr>
          <p:nvPr>
            <p:ph type="body" idx="1"/>
          </p:nvPr>
        </p:nvSpPr>
        <p:spPr>
          <a:xfrm>
            <a:off x="2710050" y="2650221"/>
            <a:ext cx="3723900" cy="6633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a:lvl1pPr>
            <a:lvl2pPr marL="914400" lvl="1" indent="-330200" algn="ctr">
              <a:lnSpc>
                <a:spcPct val="115000"/>
              </a:lnSpc>
              <a:spcBef>
                <a:spcPts val="1600"/>
              </a:spcBef>
              <a:spcAft>
                <a:spcPts val="0"/>
              </a:spcAft>
              <a:buSzPts val="1600"/>
              <a:buChar char="○"/>
              <a:defRPr/>
            </a:lvl2pPr>
            <a:lvl3pPr marL="1371600" lvl="2" indent="-330200" algn="ctr">
              <a:lnSpc>
                <a:spcPct val="115000"/>
              </a:lnSpc>
              <a:spcBef>
                <a:spcPts val="1600"/>
              </a:spcBef>
              <a:spcAft>
                <a:spcPts val="0"/>
              </a:spcAft>
              <a:buSzPts val="1600"/>
              <a:buChar char="■"/>
              <a:defRPr/>
            </a:lvl3pPr>
            <a:lvl4pPr marL="1828800" lvl="3" indent="-330200" algn="ctr">
              <a:lnSpc>
                <a:spcPct val="115000"/>
              </a:lnSpc>
              <a:spcBef>
                <a:spcPts val="1600"/>
              </a:spcBef>
              <a:spcAft>
                <a:spcPts val="0"/>
              </a:spcAft>
              <a:buSzPts val="1600"/>
              <a:buChar char="●"/>
              <a:defRPr/>
            </a:lvl4pPr>
            <a:lvl5pPr marL="2286000" lvl="4" indent="-330200" algn="ctr">
              <a:lnSpc>
                <a:spcPct val="115000"/>
              </a:lnSpc>
              <a:spcBef>
                <a:spcPts val="1600"/>
              </a:spcBef>
              <a:spcAft>
                <a:spcPts val="0"/>
              </a:spcAft>
              <a:buSzPts val="1600"/>
              <a:buChar char="○"/>
              <a:defRPr/>
            </a:lvl5pPr>
            <a:lvl6pPr marL="2743200" lvl="5" indent="-330200" algn="ctr">
              <a:lnSpc>
                <a:spcPct val="115000"/>
              </a:lnSpc>
              <a:spcBef>
                <a:spcPts val="1600"/>
              </a:spcBef>
              <a:spcAft>
                <a:spcPts val="0"/>
              </a:spcAft>
              <a:buSzPts val="1600"/>
              <a:buChar char="■"/>
              <a:defRPr/>
            </a:lvl6pPr>
            <a:lvl7pPr marL="3200400" lvl="6" indent="-330200" algn="ctr">
              <a:lnSpc>
                <a:spcPct val="115000"/>
              </a:lnSpc>
              <a:spcBef>
                <a:spcPts val="1600"/>
              </a:spcBef>
              <a:spcAft>
                <a:spcPts val="0"/>
              </a:spcAft>
              <a:buSzPts val="1600"/>
              <a:buChar char="●"/>
              <a:defRPr/>
            </a:lvl7pPr>
            <a:lvl8pPr marL="3657600" lvl="7" indent="-330200" algn="ctr">
              <a:lnSpc>
                <a:spcPct val="115000"/>
              </a:lnSpc>
              <a:spcBef>
                <a:spcPts val="1600"/>
              </a:spcBef>
              <a:spcAft>
                <a:spcPts val="0"/>
              </a:spcAft>
              <a:buSzPts val="1600"/>
              <a:buChar char="○"/>
              <a:defRPr/>
            </a:lvl8pPr>
            <a:lvl9pPr marL="4114800" lvl="8" indent="-330200" algn="ctr">
              <a:lnSpc>
                <a:spcPct val="115000"/>
              </a:lnSpc>
              <a:spcBef>
                <a:spcPts val="1600"/>
              </a:spcBef>
              <a:spcAft>
                <a:spcPts val="1600"/>
              </a:spcAft>
              <a:buSzPts val="16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CUSTOM_21">
    <p:spTree>
      <p:nvGrpSpPr>
        <p:cNvPr id="1" name="Shape 1473"/>
        <p:cNvGrpSpPr/>
        <p:nvPr/>
      </p:nvGrpSpPr>
      <p:grpSpPr>
        <a:xfrm>
          <a:off x="0" y="0"/>
          <a:ext cx="0" cy="0"/>
          <a:chOff x="0" y="0"/>
          <a:chExt cx="0" cy="0"/>
        </a:xfrm>
      </p:grpSpPr>
      <p:grpSp>
        <p:nvGrpSpPr>
          <p:cNvPr id="1474" name="Google Shape;1474;g2756e94964a_0_2589"/>
          <p:cNvGrpSpPr/>
          <p:nvPr/>
        </p:nvGrpSpPr>
        <p:grpSpPr>
          <a:xfrm flipH="1">
            <a:off x="-1700" y="329"/>
            <a:ext cx="9147400" cy="5142843"/>
            <a:chOff x="238125" y="854700"/>
            <a:chExt cx="7142500" cy="4015650"/>
          </a:xfrm>
        </p:grpSpPr>
        <p:sp>
          <p:nvSpPr>
            <p:cNvPr id="1475" name="Google Shape;1475;g2756e94964a_0_258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g2756e94964a_0_258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g2756e94964a_0_258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g2756e94964a_0_258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g2756e94964a_0_258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g2756e94964a_0_258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1" name="Google Shape;1481;g2756e94964a_0_258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g2756e94964a_0_258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g2756e94964a_0_258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4" name="Google Shape;1484;g2756e94964a_0_258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5" name="Google Shape;1485;g2756e94964a_0_258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g2756e94964a_0_258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g2756e94964a_0_258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8" name="Google Shape;1488;g2756e94964a_0_2589"/>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9" name="Google Shape;1489;g2756e94964a_0_258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0" name="Google Shape;1490;g2756e94964a_0_258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1" name="Google Shape;1491;g2756e94964a_0_258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2" name="Google Shape;1492;g2756e94964a_0_258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3" name="Google Shape;1493;g2756e94964a_0_258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94" name="Google Shape;1494;g2756e94964a_0_2589"/>
          <p:cNvSpPr txBox="1">
            <a:spLocks noGrp="1"/>
          </p:cNvSpPr>
          <p:nvPr>
            <p:ph type="title"/>
          </p:nvPr>
        </p:nvSpPr>
        <p:spPr>
          <a:xfrm>
            <a:off x="715349" y="1829975"/>
            <a:ext cx="5264400" cy="893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2000"/>
              <a:buNone/>
              <a:defRPr sz="6000"/>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a:endParaRPr/>
          </a:p>
        </p:txBody>
      </p:sp>
      <p:sp>
        <p:nvSpPr>
          <p:cNvPr id="1495" name="Google Shape;1495;g2756e94964a_0_2589"/>
          <p:cNvSpPr txBox="1">
            <a:spLocks noGrp="1"/>
          </p:cNvSpPr>
          <p:nvPr>
            <p:ph type="body" idx="1"/>
          </p:nvPr>
        </p:nvSpPr>
        <p:spPr>
          <a:xfrm>
            <a:off x="715350" y="2823072"/>
            <a:ext cx="4569300" cy="4545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30200" algn="l">
              <a:lnSpc>
                <a:spcPct val="115000"/>
              </a:lnSpc>
              <a:spcBef>
                <a:spcPts val="1600"/>
              </a:spcBef>
              <a:spcAft>
                <a:spcPts val="0"/>
              </a:spcAft>
              <a:buSzPts val="1600"/>
              <a:buChar char="■"/>
              <a:defRPr/>
            </a:lvl3pPr>
            <a:lvl4pPr marL="1828800" lvl="3" indent="-330200" algn="l">
              <a:lnSpc>
                <a:spcPct val="115000"/>
              </a:lnSpc>
              <a:spcBef>
                <a:spcPts val="1600"/>
              </a:spcBef>
              <a:spcAft>
                <a:spcPts val="0"/>
              </a:spcAft>
              <a:buSzPts val="1600"/>
              <a:buChar char="●"/>
              <a:defRPr/>
            </a:lvl4pPr>
            <a:lvl5pPr marL="2286000" lvl="4" indent="-330200" algn="l">
              <a:lnSpc>
                <a:spcPct val="115000"/>
              </a:lnSpc>
              <a:spcBef>
                <a:spcPts val="1600"/>
              </a:spcBef>
              <a:spcAft>
                <a:spcPts val="0"/>
              </a:spcAft>
              <a:buSzPts val="1600"/>
              <a:buChar char="○"/>
              <a:defRPr/>
            </a:lvl5pPr>
            <a:lvl6pPr marL="2743200" lvl="5" indent="-330200" algn="l">
              <a:lnSpc>
                <a:spcPct val="115000"/>
              </a:lnSpc>
              <a:spcBef>
                <a:spcPts val="1600"/>
              </a:spcBef>
              <a:spcAft>
                <a:spcPts val="0"/>
              </a:spcAft>
              <a:buSzPts val="1600"/>
              <a:buChar char="■"/>
              <a:defRPr/>
            </a:lvl6pPr>
            <a:lvl7pPr marL="3200400" lvl="6" indent="-330200" algn="l">
              <a:lnSpc>
                <a:spcPct val="115000"/>
              </a:lnSpc>
              <a:spcBef>
                <a:spcPts val="1600"/>
              </a:spcBef>
              <a:spcAft>
                <a:spcPts val="0"/>
              </a:spcAft>
              <a:buSzPts val="1600"/>
              <a:buChar char="●"/>
              <a:defRPr/>
            </a:lvl7pPr>
            <a:lvl8pPr marL="3657600" lvl="7" indent="-330200" algn="l">
              <a:lnSpc>
                <a:spcPct val="115000"/>
              </a:lnSpc>
              <a:spcBef>
                <a:spcPts val="1600"/>
              </a:spcBef>
              <a:spcAft>
                <a:spcPts val="0"/>
              </a:spcAft>
              <a:buSzPts val="1600"/>
              <a:buChar char="○"/>
              <a:defRPr/>
            </a:lvl8pPr>
            <a:lvl9pPr marL="4114800" lvl="8" indent="-330200" algn="l">
              <a:lnSpc>
                <a:spcPct val="115000"/>
              </a:lnSpc>
              <a:spcBef>
                <a:spcPts val="1600"/>
              </a:spcBef>
              <a:spcAft>
                <a:spcPts val="1600"/>
              </a:spcAft>
              <a:buSzPts val="16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ig number 1">
  <p:cSld name="CUSTOM_33">
    <p:spTree>
      <p:nvGrpSpPr>
        <p:cNvPr id="1" name="Shape 1496"/>
        <p:cNvGrpSpPr/>
        <p:nvPr/>
      </p:nvGrpSpPr>
      <p:grpSpPr>
        <a:xfrm>
          <a:off x="0" y="0"/>
          <a:ext cx="0" cy="0"/>
          <a:chOff x="0" y="0"/>
          <a:chExt cx="0" cy="0"/>
        </a:xfrm>
      </p:grpSpPr>
      <p:grpSp>
        <p:nvGrpSpPr>
          <p:cNvPr id="1497" name="Google Shape;1497;g2756e94964a_0_2612"/>
          <p:cNvGrpSpPr/>
          <p:nvPr/>
        </p:nvGrpSpPr>
        <p:grpSpPr>
          <a:xfrm>
            <a:off x="-1700" y="329"/>
            <a:ext cx="9147400" cy="5142843"/>
            <a:chOff x="238125" y="854700"/>
            <a:chExt cx="7142500" cy="4015650"/>
          </a:xfrm>
        </p:grpSpPr>
        <p:sp>
          <p:nvSpPr>
            <p:cNvPr id="1498" name="Google Shape;1498;g2756e94964a_0_2612"/>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9" name="Google Shape;1499;g2756e94964a_0_2612"/>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0" name="Google Shape;1500;g2756e94964a_0_2612"/>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1" name="Google Shape;1501;g2756e94964a_0_2612"/>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g2756e94964a_0_2612"/>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g2756e94964a_0_2612"/>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g2756e94964a_0_2612"/>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g2756e94964a_0_2612"/>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6" name="Google Shape;1506;g2756e94964a_0_2612"/>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7" name="Google Shape;1507;g2756e94964a_0_2612"/>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8" name="Google Shape;1508;g2756e94964a_0_2612"/>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9" name="Google Shape;1509;g2756e94964a_0_2612"/>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0" name="Google Shape;1510;g2756e94964a_0_2612"/>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1" name="Google Shape;1511;g2756e94964a_0_2612"/>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2" name="Google Shape;1512;g2756e94964a_0_2612"/>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3" name="Google Shape;1513;g2756e94964a_0_2612"/>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4" name="Google Shape;1514;g2756e94964a_0_2612"/>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5" name="Google Shape;1515;g2756e94964a_0_2612"/>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6" name="Google Shape;1516;g2756e94964a_0_2612"/>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17" name="Google Shape;1517;g2756e94964a_0_2612"/>
          <p:cNvSpPr txBox="1">
            <a:spLocks noGrp="1"/>
          </p:cNvSpPr>
          <p:nvPr>
            <p:ph type="title"/>
          </p:nvPr>
        </p:nvSpPr>
        <p:spPr>
          <a:xfrm>
            <a:off x="3772625" y="1829975"/>
            <a:ext cx="4569300" cy="893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2000"/>
              <a:buNone/>
              <a:defRPr sz="6000"/>
            </a:lvl1pPr>
            <a:lvl2pPr lvl="1" algn="r">
              <a:lnSpc>
                <a:spcPct val="100000"/>
              </a:lnSpc>
              <a:spcBef>
                <a:spcPts val="0"/>
              </a:spcBef>
              <a:spcAft>
                <a:spcPts val="0"/>
              </a:spcAft>
              <a:buSzPts val="12000"/>
              <a:buNone/>
              <a:defRPr sz="12000"/>
            </a:lvl2pPr>
            <a:lvl3pPr lvl="2" algn="r">
              <a:lnSpc>
                <a:spcPct val="100000"/>
              </a:lnSpc>
              <a:spcBef>
                <a:spcPts val="0"/>
              </a:spcBef>
              <a:spcAft>
                <a:spcPts val="0"/>
              </a:spcAft>
              <a:buSzPts val="12000"/>
              <a:buNone/>
              <a:defRPr sz="12000"/>
            </a:lvl3pPr>
            <a:lvl4pPr lvl="3" algn="r">
              <a:lnSpc>
                <a:spcPct val="100000"/>
              </a:lnSpc>
              <a:spcBef>
                <a:spcPts val="0"/>
              </a:spcBef>
              <a:spcAft>
                <a:spcPts val="0"/>
              </a:spcAft>
              <a:buSzPts val="12000"/>
              <a:buNone/>
              <a:defRPr sz="12000"/>
            </a:lvl4pPr>
            <a:lvl5pPr lvl="4" algn="r">
              <a:lnSpc>
                <a:spcPct val="100000"/>
              </a:lnSpc>
              <a:spcBef>
                <a:spcPts val="0"/>
              </a:spcBef>
              <a:spcAft>
                <a:spcPts val="0"/>
              </a:spcAft>
              <a:buSzPts val="12000"/>
              <a:buNone/>
              <a:defRPr sz="12000"/>
            </a:lvl5pPr>
            <a:lvl6pPr lvl="5" algn="r">
              <a:lnSpc>
                <a:spcPct val="100000"/>
              </a:lnSpc>
              <a:spcBef>
                <a:spcPts val="0"/>
              </a:spcBef>
              <a:spcAft>
                <a:spcPts val="0"/>
              </a:spcAft>
              <a:buSzPts val="12000"/>
              <a:buNone/>
              <a:defRPr sz="12000"/>
            </a:lvl6pPr>
            <a:lvl7pPr lvl="6" algn="r">
              <a:lnSpc>
                <a:spcPct val="100000"/>
              </a:lnSpc>
              <a:spcBef>
                <a:spcPts val="0"/>
              </a:spcBef>
              <a:spcAft>
                <a:spcPts val="0"/>
              </a:spcAft>
              <a:buSzPts val="12000"/>
              <a:buNone/>
              <a:defRPr sz="12000"/>
            </a:lvl7pPr>
            <a:lvl8pPr lvl="7" algn="r">
              <a:lnSpc>
                <a:spcPct val="100000"/>
              </a:lnSpc>
              <a:spcBef>
                <a:spcPts val="0"/>
              </a:spcBef>
              <a:spcAft>
                <a:spcPts val="0"/>
              </a:spcAft>
              <a:buSzPts val="12000"/>
              <a:buNone/>
              <a:defRPr sz="12000"/>
            </a:lvl8pPr>
            <a:lvl9pPr lvl="8" algn="r">
              <a:lnSpc>
                <a:spcPct val="100000"/>
              </a:lnSpc>
              <a:spcBef>
                <a:spcPts val="0"/>
              </a:spcBef>
              <a:spcAft>
                <a:spcPts val="0"/>
              </a:spcAft>
              <a:buSzPts val="12000"/>
              <a:buNone/>
              <a:defRPr sz="12000"/>
            </a:lvl9pPr>
          </a:lstStyle>
          <a:p>
            <a:endParaRPr/>
          </a:p>
        </p:txBody>
      </p:sp>
      <p:sp>
        <p:nvSpPr>
          <p:cNvPr id="1518" name="Google Shape;1518;g2756e94964a_0_2612"/>
          <p:cNvSpPr txBox="1">
            <a:spLocks noGrp="1"/>
          </p:cNvSpPr>
          <p:nvPr>
            <p:ph type="body" idx="1"/>
          </p:nvPr>
        </p:nvSpPr>
        <p:spPr>
          <a:xfrm>
            <a:off x="3772649" y="2823072"/>
            <a:ext cx="4569300" cy="4545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a:lvl1pPr>
            <a:lvl2pPr marL="914400" lvl="1" indent="-330200" algn="r">
              <a:lnSpc>
                <a:spcPct val="115000"/>
              </a:lnSpc>
              <a:spcBef>
                <a:spcPts val="1600"/>
              </a:spcBef>
              <a:spcAft>
                <a:spcPts val="0"/>
              </a:spcAft>
              <a:buSzPts val="1600"/>
              <a:buChar char="○"/>
              <a:defRPr/>
            </a:lvl2pPr>
            <a:lvl3pPr marL="1371600" lvl="2" indent="-330200" algn="r">
              <a:lnSpc>
                <a:spcPct val="115000"/>
              </a:lnSpc>
              <a:spcBef>
                <a:spcPts val="1600"/>
              </a:spcBef>
              <a:spcAft>
                <a:spcPts val="0"/>
              </a:spcAft>
              <a:buSzPts val="1600"/>
              <a:buChar char="■"/>
              <a:defRPr/>
            </a:lvl3pPr>
            <a:lvl4pPr marL="1828800" lvl="3" indent="-330200" algn="r">
              <a:lnSpc>
                <a:spcPct val="115000"/>
              </a:lnSpc>
              <a:spcBef>
                <a:spcPts val="1600"/>
              </a:spcBef>
              <a:spcAft>
                <a:spcPts val="0"/>
              </a:spcAft>
              <a:buSzPts val="1600"/>
              <a:buChar char="●"/>
              <a:defRPr/>
            </a:lvl4pPr>
            <a:lvl5pPr marL="2286000" lvl="4" indent="-330200" algn="r">
              <a:lnSpc>
                <a:spcPct val="115000"/>
              </a:lnSpc>
              <a:spcBef>
                <a:spcPts val="1600"/>
              </a:spcBef>
              <a:spcAft>
                <a:spcPts val="0"/>
              </a:spcAft>
              <a:buSzPts val="1600"/>
              <a:buChar char="○"/>
              <a:defRPr/>
            </a:lvl5pPr>
            <a:lvl6pPr marL="2743200" lvl="5" indent="-330200" algn="r">
              <a:lnSpc>
                <a:spcPct val="115000"/>
              </a:lnSpc>
              <a:spcBef>
                <a:spcPts val="1600"/>
              </a:spcBef>
              <a:spcAft>
                <a:spcPts val="0"/>
              </a:spcAft>
              <a:buSzPts val="1600"/>
              <a:buChar char="■"/>
              <a:defRPr/>
            </a:lvl6pPr>
            <a:lvl7pPr marL="3200400" lvl="6" indent="-330200" algn="r">
              <a:lnSpc>
                <a:spcPct val="115000"/>
              </a:lnSpc>
              <a:spcBef>
                <a:spcPts val="1600"/>
              </a:spcBef>
              <a:spcAft>
                <a:spcPts val="0"/>
              </a:spcAft>
              <a:buSzPts val="1600"/>
              <a:buChar char="●"/>
              <a:defRPr/>
            </a:lvl7pPr>
            <a:lvl8pPr marL="3657600" lvl="7" indent="-330200" algn="r">
              <a:lnSpc>
                <a:spcPct val="115000"/>
              </a:lnSpc>
              <a:spcBef>
                <a:spcPts val="1600"/>
              </a:spcBef>
              <a:spcAft>
                <a:spcPts val="0"/>
              </a:spcAft>
              <a:buSzPts val="1600"/>
              <a:buChar char="○"/>
              <a:defRPr/>
            </a:lvl8pPr>
            <a:lvl9pPr marL="4114800" lvl="8" indent="-330200" algn="r">
              <a:lnSpc>
                <a:spcPct val="115000"/>
              </a:lnSpc>
              <a:spcBef>
                <a:spcPts val="1600"/>
              </a:spcBef>
              <a:spcAft>
                <a:spcPts val="1600"/>
              </a:spcAft>
              <a:buSzPts val="16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Numbers and text">
  <p:cSld name="CUSTOM_22">
    <p:spTree>
      <p:nvGrpSpPr>
        <p:cNvPr id="1" name="Shape 1519"/>
        <p:cNvGrpSpPr/>
        <p:nvPr/>
      </p:nvGrpSpPr>
      <p:grpSpPr>
        <a:xfrm>
          <a:off x="0" y="0"/>
          <a:ext cx="0" cy="0"/>
          <a:chOff x="0" y="0"/>
          <a:chExt cx="0" cy="0"/>
        </a:xfrm>
      </p:grpSpPr>
      <p:grpSp>
        <p:nvGrpSpPr>
          <p:cNvPr id="1520" name="Google Shape;1520;g2756e94964a_0_2635"/>
          <p:cNvGrpSpPr/>
          <p:nvPr/>
        </p:nvGrpSpPr>
        <p:grpSpPr>
          <a:xfrm>
            <a:off x="-174525" y="-22399"/>
            <a:ext cx="9487164" cy="5193049"/>
            <a:chOff x="-174525" y="-22399"/>
            <a:chExt cx="9487164" cy="5193049"/>
          </a:xfrm>
        </p:grpSpPr>
        <p:sp>
          <p:nvSpPr>
            <p:cNvPr id="1521" name="Google Shape;1521;g2756e94964a_0_2635"/>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22" name="Google Shape;1522;g2756e94964a_0_2635"/>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1523" name="Google Shape;1523;g2756e94964a_0_2635"/>
            <p:cNvGrpSpPr/>
            <p:nvPr/>
          </p:nvGrpSpPr>
          <p:grpSpPr>
            <a:xfrm>
              <a:off x="263005" y="845117"/>
              <a:ext cx="3790149" cy="3960313"/>
              <a:chOff x="263005" y="845117"/>
              <a:chExt cx="3790149" cy="3960313"/>
            </a:xfrm>
          </p:grpSpPr>
          <p:sp>
            <p:nvSpPr>
              <p:cNvPr id="1524" name="Google Shape;1524;g2756e94964a_0_263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g2756e94964a_0_263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g2756e94964a_0_263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g2756e94964a_0_263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g2756e94964a_0_263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9" name="Google Shape;1529;g2756e94964a_0_263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0" name="Google Shape;1530;g2756e94964a_0_263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g2756e94964a_0_263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g2756e94964a_0_263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3" name="Google Shape;1533;g2756e94964a_0_263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4" name="Google Shape;1534;g2756e94964a_0_263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g2756e94964a_0_263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g2756e94964a_0_263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7" name="Google Shape;1537;g2756e94964a_0_263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8" name="Google Shape;1538;g2756e94964a_0_263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39" name="Google Shape;1539;g2756e94964a_0_2635"/>
            <p:cNvGrpSpPr/>
            <p:nvPr/>
          </p:nvGrpSpPr>
          <p:grpSpPr>
            <a:xfrm>
              <a:off x="5055305" y="845117"/>
              <a:ext cx="3790149" cy="3960313"/>
              <a:chOff x="263005" y="845117"/>
              <a:chExt cx="3790149" cy="3960313"/>
            </a:xfrm>
          </p:grpSpPr>
          <p:sp>
            <p:nvSpPr>
              <p:cNvPr id="1540" name="Google Shape;1540;g2756e94964a_0_263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g2756e94964a_0_263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g2756e94964a_0_263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g2756e94964a_0_263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g2756e94964a_0_263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5" name="Google Shape;1545;g2756e94964a_0_263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6" name="Google Shape;1546;g2756e94964a_0_263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7" name="Google Shape;1547;g2756e94964a_0_263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g2756e94964a_0_263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9" name="Google Shape;1549;g2756e94964a_0_263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g2756e94964a_0_263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g2756e94964a_0_263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g2756e94964a_0_263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3" name="Google Shape;1553;g2756e94964a_0_263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4" name="Google Shape;1554;g2756e94964a_0_263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555" name="Google Shape;1555;g2756e94964a_0_2635"/>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1556" name="Google Shape;1556;g2756e94964a_0_2635"/>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557" name="Google Shape;1557;g2756e94964a_0_2635"/>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558" name="Google Shape;1558;g2756e94964a_0_2635"/>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559" name="Google Shape;1559;g2756e94964a_0_2635"/>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560" name="Google Shape;1560;g2756e94964a_0_2635"/>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1561" name="Google Shape;1561;g2756e94964a_0_2635"/>
          <p:cNvSpPr txBox="1">
            <a:spLocks noGrp="1"/>
          </p:cNvSpPr>
          <p:nvPr>
            <p:ph type="title"/>
          </p:nvPr>
        </p:nvSpPr>
        <p:spPr>
          <a:xfrm>
            <a:off x="720000" y="1143700"/>
            <a:ext cx="3330000" cy="795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562" name="Google Shape;1562;g2756e94964a_0_2635"/>
          <p:cNvSpPr txBox="1">
            <a:spLocks noGrp="1"/>
          </p:cNvSpPr>
          <p:nvPr>
            <p:ph type="title" idx="2"/>
          </p:nvPr>
        </p:nvSpPr>
        <p:spPr>
          <a:xfrm>
            <a:off x="720000" y="2946225"/>
            <a:ext cx="3330000" cy="795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563" name="Google Shape;1563;g2756e94964a_0_2635"/>
          <p:cNvSpPr txBox="1">
            <a:spLocks noGrp="1"/>
          </p:cNvSpPr>
          <p:nvPr>
            <p:ph type="title" idx="3"/>
          </p:nvPr>
        </p:nvSpPr>
        <p:spPr>
          <a:xfrm>
            <a:off x="5094000" y="2946225"/>
            <a:ext cx="3330000" cy="795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564" name="Google Shape;1564;g2756e94964a_0_2635"/>
          <p:cNvSpPr txBox="1">
            <a:spLocks noGrp="1"/>
          </p:cNvSpPr>
          <p:nvPr>
            <p:ph type="subTitle" idx="1"/>
          </p:nvPr>
        </p:nvSpPr>
        <p:spPr>
          <a:xfrm>
            <a:off x="915300" y="1964863"/>
            <a:ext cx="2939400" cy="41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565" name="Google Shape;1565;g2756e94964a_0_2635"/>
          <p:cNvSpPr txBox="1">
            <a:spLocks noGrp="1"/>
          </p:cNvSpPr>
          <p:nvPr>
            <p:ph type="subTitle" idx="4"/>
          </p:nvPr>
        </p:nvSpPr>
        <p:spPr>
          <a:xfrm>
            <a:off x="915300" y="3754738"/>
            <a:ext cx="2939400" cy="41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566" name="Google Shape;1566;g2756e94964a_0_2635"/>
          <p:cNvSpPr txBox="1">
            <a:spLocks noGrp="1"/>
          </p:cNvSpPr>
          <p:nvPr>
            <p:ph type="subTitle" idx="5"/>
          </p:nvPr>
        </p:nvSpPr>
        <p:spPr>
          <a:xfrm>
            <a:off x="5192850" y="3754772"/>
            <a:ext cx="3132300" cy="42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Numbers and text 1">
  <p:cSld name="CUSTOM_23">
    <p:spTree>
      <p:nvGrpSpPr>
        <p:cNvPr id="1" name="Shape 1567"/>
        <p:cNvGrpSpPr/>
        <p:nvPr/>
      </p:nvGrpSpPr>
      <p:grpSpPr>
        <a:xfrm>
          <a:off x="0" y="0"/>
          <a:ext cx="0" cy="0"/>
          <a:chOff x="0" y="0"/>
          <a:chExt cx="0" cy="0"/>
        </a:xfrm>
      </p:grpSpPr>
      <p:grpSp>
        <p:nvGrpSpPr>
          <p:cNvPr id="1568" name="Google Shape;1568;g2756e94964a_0_2683"/>
          <p:cNvGrpSpPr/>
          <p:nvPr/>
        </p:nvGrpSpPr>
        <p:grpSpPr>
          <a:xfrm flipH="1">
            <a:off x="-1700" y="329"/>
            <a:ext cx="9147400" cy="5142843"/>
            <a:chOff x="238125" y="854700"/>
            <a:chExt cx="7142500" cy="4015650"/>
          </a:xfrm>
        </p:grpSpPr>
        <p:sp>
          <p:nvSpPr>
            <p:cNvPr id="1569" name="Google Shape;1569;g2756e94964a_0_268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0" name="Google Shape;1570;g2756e94964a_0_268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1" name="Google Shape;1571;g2756e94964a_0_268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2" name="Google Shape;1572;g2756e94964a_0_268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3" name="Google Shape;1573;g2756e94964a_0_268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4" name="Google Shape;1574;g2756e94964a_0_268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Google Shape;1575;g2756e94964a_0_268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6" name="Google Shape;1576;g2756e94964a_0_268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7" name="Google Shape;1577;g2756e94964a_0_268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8" name="Google Shape;1578;g2756e94964a_0_268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9" name="Google Shape;1579;g2756e94964a_0_268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g2756e94964a_0_268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1" name="Google Shape;1581;g2756e94964a_0_268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2" name="Google Shape;1582;g2756e94964a_0_2683"/>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3" name="Google Shape;1583;g2756e94964a_0_268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4" name="Google Shape;1584;g2756e94964a_0_268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5" name="Google Shape;1585;g2756e94964a_0_268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6" name="Google Shape;1586;g2756e94964a_0_268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7" name="Google Shape;1587;g2756e94964a_0_268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88" name="Google Shape;1588;g2756e94964a_0_2683"/>
          <p:cNvSpPr txBox="1">
            <a:spLocks noGrp="1"/>
          </p:cNvSpPr>
          <p:nvPr>
            <p:ph type="title"/>
          </p:nvPr>
        </p:nvSpPr>
        <p:spPr>
          <a:xfrm>
            <a:off x="3285938" y="1143700"/>
            <a:ext cx="2388900" cy="79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589" name="Google Shape;1589;g2756e94964a_0_2683"/>
          <p:cNvSpPr txBox="1">
            <a:spLocks noGrp="1"/>
          </p:cNvSpPr>
          <p:nvPr>
            <p:ph type="subTitle" idx="1"/>
          </p:nvPr>
        </p:nvSpPr>
        <p:spPr>
          <a:xfrm>
            <a:off x="3285938" y="1964876"/>
            <a:ext cx="2388900" cy="56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590" name="Google Shape;1590;g2756e94964a_0_2683"/>
          <p:cNvSpPr txBox="1">
            <a:spLocks noGrp="1"/>
          </p:cNvSpPr>
          <p:nvPr>
            <p:ph type="title" idx="2"/>
          </p:nvPr>
        </p:nvSpPr>
        <p:spPr>
          <a:xfrm>
            <a:off x="3285938" y="2970100"/>
            <a:ext cx="2388900" cy="79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591" name="Google Shape;1591;g2756e94964a_0_2683"/>
          <p:cNvSpPr txBox="1">
            <a:spLocks noGrp="1"/>
          </p:cNvSpPr>
          <p:nvPr>
            <p:ph type="subTitle" idx="3"/>
          </p:nvPr>
        </p:nvSpPr>
        <p:spPr>
          <a:xfrm>
            <a:off x="3285938" y="3791277"/>
            <a:ext cx="2388900" cy="56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592" name="Google Shape;1592;g2756e94964a_0_2683"/>
          <p:cNvSpPr txBox="1">
            <a:spLocks noGrp="1"/>
          </p:cNvSpPr>
          <p:nvPr>
            <p:ph type="title" idx="4"/>
          </p:nvPr>
        </p:nvSpPr>
        <p:spPr>
          <a:xfrm>
            <a:off x="6030113" y="1156338"/>
            <a:ext cx="2388900" cy="79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593" name="Google Shape;1593;g2756e94964a_0_2683"/>
          <p:cNvSpPr txBox="1">
            <a:spLocks noGrp="1"/>
          </p:cNvSpPr>
          <p:nvPr>
            <p:ph type="subTitle" idx="5"/>
          </p:nvPr>
        </p:nvSpPr>
        <p:spPr>
          <a:xfrm>
            <a:off x="6030113" y="1977515"/>
            <a:ext cx="2388900" cy="56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594" name="Google Shape;1594;g2756e94964a_0_2683"/>
          <p:cNvSpPr txBox="1">
            <a:spLocks noGrp="1"/>
          </p:cNvSpPr>
          <p:nvPr>
            <p:ph type="title" idx="6"/>
          </p:nvPr>
        </p:nvSpPr>
        <p:spPr>
          <a:xfrm>
            <a:off x="6030113" y="2982738"/>
            <a:ext cx="2388900" cy="795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595" name="Google Shape;1595;g2756e94964a_0_2683"/>
          <p:cNvSpPr txBox="1">
            <a:spLocks noGrp="1"/>
          </p:cNvSpPr>
          <p:nvPr>
            <p:ph type="subTitle" idx="7"/>
          </p:nvPr>
        </p:nvSpPr>
        <p:spPr>
          <a:xfrm>
            <a:off x="6030113" y="3803915"/>
            <a:ext cx="2388900" cy="56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3">
  <p:cSld name="CUSTOM_25">
    <p:spTree>
      <p:nvGrpSpPr>
        <p:cNvPr id="1" name="Shape 1596"/>
        <p:cNvGrpSpPr/>
        <p:nvPr/>
      </p:nvGrpSpPr>
      <p:grpSpPr>
        <a:xfrm>
          <a:off x="0" y="0"/>
          <a:ext cx="0" cy="0"/>
          <a:chOff x="0" y="0"/>
          <a:chExt cx="0" cy="0"/>
        </a:xfrm>
      </p:grpSpPr>
      <p:grpSp>
        <p:nvGrpSpPr>
          <p:cNvPr id="1597" name="Google Shape;1597;g2756e94964a_0_2712"/>
          <p:cNvGrpSpPr/>
          <p:nvPr/>
        </p:nvGrpSpPr>
        <p:grpSpPr>
          <a:xfrm>
            <a:off x="-174525" y="-22399"/>
            <a:ext cx="9487164" cy="5193049"/>
            <a:chOff x="-174525" y="-22399"/>
            <a:chExt cx="9487164" cy="5193049"/>
          </a:xfrm>
        </p:grpSpPr>
        <p:sp>
          <p:nvSpPr>
            <p:cNvPr id="1598" name="Google Shape;1598;g2756e94964a_0_2712"/>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99" name="Google Shape;1599;g2756e94964a_0_2712"/>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1600" name="Google Shape;1600;g2756e94964a_0_2712"/>
            <p:cNvGrpSpPr/>
            <p:nvPr/>
          </p:nvGrpSpPr>
          <p:grpSpPr>
            <a:xfrm>
              <a:off x="263005" y="845117"/>
              <a:ext cx="3790149" cy="3960313"/>
              <a:chOff x="263005" y="845117"/>
              <a:chExt cx="3790149" cy="3960313"/>
            </a:xfrm>
          </p:grpSpPr>
          <p:sp>
            <p:nvSpPr>
              <p:cNvPr id="1601" name="Google Shape;1601;g2756e94964a_0_2712"/>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g2756e94964a_0_2712"/>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g2756e94964a_0_2712"/>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g2756e94964a_0_2712"/>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5" name="Google Shape;1605;g2756e94964a_0_2712"/>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g2756e94964a_0_2712"/>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7" name="Google Shape;1607;g2756e94964a_0_2712"/>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8" name="Google Shape;1608;g2756e94964a_0_2712"/>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g2756e94964a_0_2712"/>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g2756e94964a_0_2712"/>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1" name="Google Shape;1611;g2756e94964a_0_2712"/>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2" name="Google Shape;1612;g2756e94964a_0_2712"/>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g2756e94964a_0_2712"/>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4" name="Google Shape;1614;g2756e94964a_0_2712"/>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5" name="Google Shape;1615;g2756e94964a_0_2712"/>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16" name="Google Shape;1616;g2756e94964a_0_2712"/>
            <p:cNvGrpSpPr/>
            <p:nvPr/>
          </p:nvGrpSpPr>
          <p:grpSpPr>
            <a:xfrm>
              <a:off x="5055305" y="845117"/>
              <a:ext cx="3790149" cy="3960313"/>
              <a:chOff x="263005" y="845117"/>
              <a:chExt cx="3790149" cy="3960313"/>
            </a:xfrm>
          </p:grpSpPr>
          <p:sp>
            <p:nvSpPr>
              <p:cNvPr id="1617" name="Google Shape;1617;g2756e94964a_0_2712"/>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8" name="Google Shape;1618;g2756e94964a_0_2712"/>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9" name="Google Shape;1619;g2756e94964a_0_2712"/>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0" name="Google Shape;1620;g2756e94964a_0_2712"/>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1" name="Google Shape;1621;g2756e94964a_0_2712"/>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2" name="Google Shape;1622;g2756e94964a_0_2712"/>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3" name="Google Shape;1623;g2756e94964a_0_2712"/>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4" name="Google Shape;1624;g2756e94964a_0_2712"/>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5" name="Google Shape;1625;g2756e94964a_0_2712"/>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6" name="Google Shape;1626;g2756e94964a_0_2712"/>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7" name="Google Shape;1627;g2756e94964a_0_2712"/>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8" name="Google Shape;1628;g2756e94964a_0_2712"/>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9" name="Google Shape;1629;g2756e94964a_0_2712"/>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0" name="Google Shape;1630;g2756e94964a_0_2712"/>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1" name="Google Shape;1631;g2756e94964a_0_2712"/>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632" name="Google Shape;1632;g2756e94964a_0_2712"/>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1633" name="Google Shape;1633;g2756e94964a_0_2712"/>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634" name="Google Shape;1634;g2756e94964a_0_2712"/>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635" name="Google Shape;1635;g2756e94964a_0_2712"/>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636" name="Google Shape;1636;g2756e94964a_0_2712"/>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637" name="Google Shape;1637;g2756e94964a_0_2712"/>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1638" name="Google Shape;1638;g2756e94964a_0_2712"/>
          <p:cNvSpPr txBox="1">
            <a:spLocks noGrp="1"/>
          </p:cNvSpPr>
          <p:nvPr>
            <p:ph type="subTitle" idx="1"/>
          </p:nvPr>
        </p:nvSpPr>
        <p:spPr>
          <a:xfrm>
            <a:off x="720000" y="2532242"/>
            <a:ext cx="2300400" cy="1594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639" name="Google Shape;1639;g2756e94964a_0_2712"/>
          <p:cNvSpPr txBox="1">
            <a:spLocks noGrp="1"/>
          </p:cNvSpPr>
          <p:nvPr>
            <p:ph type="title"/>
          </p:nvPr>
        </p:nvSpPr>
        <p:spPr>
          <a:xfrm>
            <a:off x="720000" y="1452200"/>
            <a:ext cx="1554900" cy="99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4">
  <p:cSld name="CUSTOM_26">
    <p:spTree>
      <p:nvGrpSpPr>
        <p:cNvPr id="1" name="Shape 1640"/>
        <p:cNvGrpSpPr/>
        <p:nvPr/>
      </p:nvGrpSpPr>
      <p:grpSpPr>
        <a:xfrm>
          <a:off x="0" y="0"/>
          <a:ext cx="0" cy="0"/>
          <a:chOff x="0" y="0"/>
          <a:chExt cx="0" cy="0"/>
        </a:xfrm>
      </p:grpSpPr>
      <p:grpSp>
        <p:nvGrpSpPr>
          <p:cNvPr id="1641" name="Google Shape;1641;g2756e94964a_0_2756"/>
          <p:cNvGrpSpPr/>
          <p:nvPr/>
        </p:nvGrpSpPr>
        <p:grpSpPr>
          <a:xfrm>
            <a:off x="-174525" y="-22399"/>
            <a:ext cx="9487164" cy="5193049"/>
            <a:chOff x="-174525" y="-22399"/>
            <a:chExt cx="9487164" cy="5193049"/>
          </a:xfrm>
        </p:grpSpPr>
        <p:sp>
          <p:nvSpPr>
            <p:cNvPr id="1642" name="Google Shape;1642;g2756e94964a_0_2756"/>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43" name="Google Shape;1643;g2756e94964a_0_2756"/>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1644" name="Google Shape;1644;g2756e94964a_0_2756"/>
            <p:cNvGrpSpPr/>
            <p:nvPr/>
          </p:nvGrpSpPr>
          <p:grpSpPr>
            <a:xfrm>
              <a:off x="263005" y="845117"/>
              <a:ext cx="3790149" cy="3960313"/>
              <a:chOff x="263005" y="845117"/>
              <a:chExt cx="3790149" cy="3960313"/>
            </a:xfrm>
          </p:grpSpPr>
          <p:sp>
            <p:nvSpPr>
              <p:cNvPr id="1645" name="Google Shape;1645;g2756e94964a_0_275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6" name="Google Shape;1646;g2756e94964a_0_275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7" name="Google Shape;1647;g2756e94964a_0_275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8" name="Google Shape;1648;g2756e94964a_0_275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9" name="Google Shape;1649;g2756e94964a_0_275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0" name="Google Shape;1650;g2756e94964a_0_275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1" name="Google Shape;1651;g2756e94964a_0_275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2" name="Google Shape;1652;g2756e94964a_0_275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3" name="Google Shape;1653;g2756e94964a_0_275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4" name="Google Shape;1654;g2756e94964a_0_275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5" name="Google Shape;1655;g2756e94964a_0_275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6" name="Google Shape;1656;g2756e94964a_0_275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7" name="Google Shape;1657;g2756e94964a_0_275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8" name="Google Shape;1658;g2756e94964a_0_275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9" name="Google Shape;1659;g2756e94964a_0_275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60" name="Google Shape;1660;g2756e94964a_0_2756"/>
            <p:cNvGrpSpPr/>
            <p:nvPr/>
          </p:nvGrpSpPr>
          <p:grpSpPr>
            <a:xfrm>
              <a:off x="5055305" y="845117"/>
              <a:ext cx="3790149" cy="3960313"/>
              <a:chOff x="263005" y="845117"/>
              <a:chExt cx="3790149" cy="3960313"/>
            </a:xfrm>
          </p:grpSpPr>
          <p:sp>
            <p:nvSpPr>
              <p:cNvPr id="1661" name="Google Shape;1661;g2756e94964a_0_275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2" name="Google Shape;1662;g2756e94964a_0_275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3" name="Google Shape;1663;g2756e94964a_0_275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4" name="Google Shape;1664;g2756e94964a_0_275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5" name="Google Shape;1665;g2756e94964a_0_275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6" name="Google Shape;1666;g2756e94964a_0_275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7" name="Google Shape;1667;g2756e94964a_0_275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8" name="Google Shape;1668;g2756e94964a_0_275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g2756e94964a_0_275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g2756e94964a_0_275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g2756e94964a_0_275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g2756e94964a_0_275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g2756e94964a_0_275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g2756e94964a_0_275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5" name="Google Shape;1675;g2756e94964a_0_275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676" name="Google Shape;1676;g2756e94964a_0_2756"/>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1677" name="Google Shape;1677;g2756e94964a_0_2756"/>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678" name="Google Shape;1678;g2756e94964a_0_2756"/>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679" name="Google Shape;1679;g2756e94964a_0_2756"/>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680" name="Google Shape;1680;g2756e94964a_0_2756"/>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681" name="Google Shape;1681;g2756e94964a_0_2756"/>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1682" name="Google Shape;1682;g2756e94964a_0_2756"/>
          <p:cNvSpPr txBox="1">
            <a:spLocks noGrp="1"/>
          </p:cNvSpPr>
          <p:nvPr>
            <p:ph type="subTitle" idx="1"/>
          </p:nvPr>
        </p:nvSpPr>
        <p:spPr>
          <a:xfrm>
            <a:off x="6302975" y="2571750"/>
            <a:ext cx="2121300" cy="1594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683" name="Google Shape;1683;g2756e94964a_0_2756"/>
          <p:cNvSpPr txBox="1">
            <a:spLocks noGrp="1"/>
          </p:cNvSpPr>
          <p:nvPr>
            <p:ph type="title"/>
          </p:nvPr>
        </p:nvSpPr>
        <p:spPr>
          <a:xfrm>
            <a:off x="6682500" y="1452213"/>
            <a:ext cx="1741500" cy="9936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30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hree columns 2">
  <p:cSld name="CUSTOM_27">
    <p:spTree>
      <p:nvGrpSpPr>
        <p:cNvPr id="1" name="Shape 1684"/>
        <p:cNvGrpSpPr/>
        <p:nvPr/>
      </p:nvGrpSpPr>
      <p:grpSpPr>
        <a:xfrm>
          <a:off x="0" y="0"/>
          <a:ext cx="0" cy="0"/>
          <a:chOff x="0" y="0"/>
          <a:chExt cx="0" cy="0"/>
        </a:xfrm>
      </p:grpSpPr>
      <p:grpSp>
        <p:nvGrpSpPr>
          <p:cNvPr id="1685" name="Google Shape;1685;g2756e94964a_0_2800"/>
          <p:cNvGrpSpPr/>
          <p:nvPr/>
        </p:nvGrpSpPr>
        <p:grpSpPr>
          <a:xfrm>
            <a:off x="-1700" y="329"/>
            <a:ext cx="9147400" cy="5142843"/>
            <a:chOff x="238125" y="854700"/>
            <a:chExt cx="7142500" cy="4015650"/>
          </a:xfrm>
        </p:grpSpPr>
        <p:sp>
          <p:nvSpPr>
            <p:cNvPr id="1686" name="Google Shape;1686;g2756e94964a_0_280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g2756e94964a_0_280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g2756e94964a_0_280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9" name="Google Shape;1689;g2756e94964a_0_280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0" name="Google Shape;1690;g2756e94964a_0_280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1" name="Google Shape;1691;g2756e94964a_0_280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2" name="Google Shape;1692;g2756e94964a_0_280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g2756e94964a_0_280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4" name="Google Shape;1694;g2756e94964a_0_280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g2756e94964a_0_2800"/>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6" name="Google Shape;1696;g2756e94964a_0_2800"/>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7" name="Google Shape;1697;g2756e94964a_0_280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8" name="Google Shape;1698;g2756e94964a_0_280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9" name="Google Shape;1699;g2756e94964a_0_280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0" name="Google Shape;1700;g2756e94964a_0_280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1" name="Google Shape;1701;g2756e94964a_0_2800"/>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2" name="Google Shape;1702;g2756e94964a_0_2800"/>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3" name="Google Shape;1703;g2756e94964a_0_280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4" name="Google Shape;1704;g2756e94964a_0_280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5" name="Google Shape;1705;g2756e94964a_0_280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6" name="Google Shape;1706;g2756e94964a_0_280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7" name="Google Shape;1707;g2756e94964a_0_280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08" name="Google Shape;1708;g2756e94964a_0_2800"/>
          <p:cNvSpPr txBox="1">
            <a:spLocks noGrp="1"/>
          </p:cNvSpPr>
          <p:nvPr>
            <p:ph type="subTitle" idx="1"/>
          </p:nvPr>
        </p:nvSpPr>
        <p:spPr>
          <a:xfrm>
            <a:off x="804150" y="2853903"/>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1709" name="Google Shape;1709;g2756e94964a_0_2800"/>
          <p:cNvSpPr txBox="1">
            <a:spLocks noGrp="1"/>
          </p:cNvSpPr>
          <p:nvPr>
            <p:ph type="subTitle" idx="2"/>
          </p:nvPr>
        </p:nvSpPr>
        <p:spPr>
          <a:xfrm>
            <a:off x="5833650" y="2853903"/>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1710" name="Google Shape;1710;g2756e94964a_0_2800"/>
          <p:cNvSpPr txBox="1">
            <a:spLocks noGrp="1"/>
          </p:cNvSpPr>
          <p:nvPr>
            <p:ph type="subTitle" idx="3"/>
          </p:nvPr>
        </p:nvSpPr>
        <p:spPr>
          <a:xfrm>
            <a:off x="3318900" y="2003065"/>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1711" name="Google Shape;1711;g2756e94964a_0_2800"/>
          <p:cNvSpPr txBox="1">
            <a:spLocks noGrp="1"/>
          </p:cNvSpPr>
          <p:nvPr>
            <p:ph type="title"/>
          </p:nvPr>
        </p:nvSpPr>
        <p:spPr>
          <a:xfrm>
            <a:off x="5917800" y="540000"/>
            <a:ext cx="2506200" cy="4962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12" name="Google Shape;1712;g2756e94964a_0_2800"/>
          <p:cNvSpPr txBox="1">
            <a:spLocks noGrp="1"/>
          </p:cNvSpPr>
          <p:nvPr>
            <p:ph type="subTitle" idx="4"/>
          </p:nvPr>
        </p:nvSpPr>
        <p:spPr>
          <a:xfrm>
            <a:off x="804150" y="3240773"/>
            <a:ext cx="2506200" cy="95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713" name="Google Shape;1713;g2756e94964a_0_2800"/>
          <p:cNvSpPr txBox="1">
            <a:spLocks noGrp="1"/>
          </p:cNvSpPr>
          <p:nvPr>
            <p:ph type="subTitle" idx="5"/>
          </p:nvPr>
        </p:nvSpPr>
        <p:spPr>
          <a:xfrm>
            <a:off x="5833650" y="3240773"/>
            <a:ext cx="2506200" cy="95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714" name="Google Shape;1714;g2756e94964a_0_2800"/>
          <p:cNvSpPr txBox="1">
            <a:spLocks noGrp="1"/>
          </p:cNvSpPr>
          <p:nvPr>
            <p:ph type="subTitle" idx="6"/>
          </p:nvPr>
        </p:nvSpPr>
        <p:spPr>
          <a:xfrm>
            <a:off x="3318900" y="2389956"/>
            <a:ext cx="2506200" cy="95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wo columns 3">
  <p:cSld name="CUSTOM_28">
    <p:spTree>
      <p:nvGrpSpPr>
        <p:cNvPr id="1" name="Shape 1715"/>
        <p:cNvGrpSpPr/>
        <p:nvPr/>
      </p:nvGrpSpPr>
      <p:grpSpPr>
        <a:xfrm>
          <a:off x="0" y="0"/>
          <a:ext cx="0" cy="0"/>
          <a:chOff x="0" y="0"/>
          <a:chExt cx="0" cy="0"/>
        </a:xfrm>
      </p:grpSpPr>
      <p:grpSp>
        <p:nvGrpSpPr>
          <p:cNvPr id="1716" name="Google Shape;1716;g2756e94964a_0_2831"/>
          <p:cNvGrpSpPr/>
          <p:nvPr/>
        </p:nvGrpSpPr>
        <p:grpSpPr>
          <a:xfrm flipH="1">
            <a:off x="-1700" y="329"/>
            <a:ext cx="9147400" cy="5142843"/>
            <a:chOff x="238125" y="854700"/>
            <a:chExt cx="7142500" cy="4015650"/>
          </a:xfrm>
        </p:grpSpPr>
        <p:sp>
          <p:nvSpPr>
            <p:cNvPr id="1717" name="Google Shape;1717;g2756e94964a_0_283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g2756e94964a_0_283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g2756e94964a_0_283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0" name="Google Shape;1720;g2756e94964a_0_283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1" name="Google Shape;1721;g2756e94964a_0_283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g2756e94964a_0_283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g2756e94964a_0_283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g2756e94964a_0_283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g2756e94964a_0_283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6" name="Google Shape;1726;g2756e94964a_0_2831"/>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7" name="Google Shape;1727;g2756e94964a_0_2831"/>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g2756e94964a_0_283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g2756e94964a_0_283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0" name="Google Shape;1730;g2756e94964a_0_283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1" name="Google Shape;1731;g2756e94964a_0_283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g2756e94964a_0_2831"/>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g2756e94964a_0_2831"/>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4" name="Google Shape;1734;g2756e94964a_0_283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5" name="Google Shape;1735;g2756e94964a_0_283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6" name="Google Shape;1736;g2756e94964a_0_283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7" name="Google Shape;1737;g2756e94964a_0_283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8" name="Google Shape;1738;g2756e94964a_0_283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39" name="Google Shape;1739;g2756e94964a_0_2831"/>
          <p:cNvSpPr txBox="1">
            <a:spLocks noGrp="1"/>
          </p:cNvSpPr>
          <p:nvPr>
            <p:ph type="subTitle" idx="1"/>
          </p:nvPr>
        </p:nvSpPr>
        <p:spPr>
          <a:xfrm>
            <a:off x="1342450" y="3241403"/>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1740" name="Google Shape;1740;g2756e94964a_0_2831"/>
          <p:cNvSpPr txBox="1">
            <a:spLocks noGrp="1"/>
          </p:cNvSpPr>
          <p:nvPr>
            <p:ph type="subTitle" idx="2"/>
          </p:nvPr>
        </p:nvSpPr>
        <p:spPr>
          <a:xfrm>
            <a:off x="5295350" y="3232090"/>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1741" name="Google Shape;1741;g2756e94964a_0_2831"/>
          <p:cNvSpPr txBox="1">
            <a:spLocks noGrp="1"/>
          </p:cNvSpPr>
          <p:nvPr>
            <p:ph type="title"/>
          </p:nvPr>
        </p:nvSpPr>
        <p:spPr>
          <a:xfrm>
            <a:off x="720000" y="540000"/>
            <a:ext cx="7704000" cy="496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42" name="Google Shape;1742;g2756e94964a_0_2831"/>
          <p:cNvSpPr txBox="1">
            <a:spLocks noGrp="1"/>
          </p:cNvSpPr>
          <p:nvPr>
            <p:ph type="subTitle" idx="3"/>
          </p:nvPr>
        </p:nvSpPr>
        <p:spPr>
          <a:xfrm>
            <a:off x="1342450" y="3615440"/>
            <a:ext cx="2506200" cy="990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743" name="Google Shape;1743;g2756e94964a_0_2831"/>
          <p:cNvSpPr txBox="1">
            <a:spLocks noGrp="1"/>
          </p:cNvSpPr>
          <p:nvPr>
            <p:ph type="subTitle" idx="4"/>
          </p:nvPr>
        </p:nvSpPr>
        <p:spPr>
          <a:xfrm>
            <a:off x="5295350" y="3606127"/>
            <a:ext cx="2506200" cy="990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hanks">
  <p:cSld name="CUSTOM_29">
    <p:spTree>
      <p:nvGrpSpPr>
        <p:cNvPr id="1" name="Shape 1744"/>
        <p:cNvGrpSpPr/>
        <p:nvPr/>
      </p:nvGrpSpPr>
      <p:grpSpPr>
        <a:xfrm>
          <a:off x="0" y="0"/>
          <a:ext cx="0" cy="0"/>
          <a:chOff x="0" y="0"/>
          <a:chExt cx="0" cy="0"/>
        </a:xfrm>
      </p:grpSpPr>
      <p:grpSp>
        <p:nvGrpSpPr>
          <p:cNvPr id="1745" name="Google Shape;1745;g2756e94964a_0_2860"/>
          <p:cNvGrpSpPr/>
          <p:nvPr/>
        </p:nvGrpSpPr>
        <p:grpSpPr>
          <a:xfrm>
            <a:off x="-1700" y="329"/>
            <a:ext cx="9147400" cy="5142843"/>
            <a:chOff x="238125" y="854700"/>
            <a:chExt cx="7142500" cy="4015650"/>
          </a:xfrm>
        </p:grpSpPr>
        <p:sp>
          <p:nvSpPr>
            <p:cNvPr id="1746" name="Google Shape;1746;g2756e94964a_0_286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7" name="Google Shape;1747;g2756e94964a_0_286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8" name="Google Shape;1748;g2756e94964a_0_286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9" name="Google Shape;1749;g2756e94964a_0_286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0" name="Google Shape;1750;g2756e94964a_0_286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1" name="Google Shape;1751;g2756e94964a_0_286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2" name="Google Shape;1752;g2756e94964a_0_286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3" name="Google Shape;1753;g2756e94964a_0_286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4" name="Google Shape;1754;g2756e94964a_0_286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5" name="Google Shape;1755;g2756e94964a_0_286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6" name="Google Shape;1756;g2756e94964a_0_286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7" name="Google Shape;1757;g2756e94964a_0_286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8" name="Google Shape;1758;g2756e94964a_0_286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9" name="Google Shape;1759;g2756e94964a_0_2860"/>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0" name="Google Shape;1760;g2756e94964a_0_286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1" name="Google Shape;1761;g2756e94964a_0_286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2" name="Google Shape;1762;g2756e94964a_0_286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3" name="Google Shape;1763;g2756e94964a_0_286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4" name="Google Shape;1764;g2756e94964a_0_286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765" name="Google Shape;1765;g2756e94964a_0_2860"/>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1766" name="Google Shape;1766;g2756e94964a_0_2860"/>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7" name="Google Shape;1767;g2756e94964a_0_2860"/>
          <p:cNvSpPr txBox="1">
            <a:spLocks noGrp="1"/>
          </p:cNvSpPr>
          <p:nvPr>
            <p:ph type="ctrTitle"/>
          </p:nvPr>
        </p:nvSpPr>
        <p:spPr>
          <a:xfrm>
            <a:off x="2351875" y="540000"/>
            <a:ext cx="4440300" cy="9291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200"/>
              <a:buNone/>
              <a:defRPr sz="6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68" name="Google Shape;1768;g2756e94964a_0_2860"/>
          <p:cNvSpPr txBox="1"/>
          <p:nvPr/>
        </p:nvSpPr>
        <p:spPr>
          <a:xfrm>
            <a:off x="2422213" y="3592175"/>
            <a:ext cx="4299600" cy="63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300"/>
              </a:spcBef>
              <a:spcAft>
                <a:spcPts val="0"/>
              </a:spcAft>
              <a:buClr>
                <a:schemeClr val="dk2"/>
              </a:buClr>
              <a:buSzPts val="1100"/>
              <a:buFont typeface="Arial"/>
              <a:buNone/>
            </a:pPr>
            <a:r>
              <a:rPr lang="en" sz="1200" b="0" i="0" u="none" strike="noStrike" cap="none">
                <a:solidFill>
                  <a:srgbClr val="434343"/>
                </a:solidFill>
                <a:latin typeface="Arial"/>
                <a:ea typeface="Arial"/>
                <a:cs typeface="Arial"/>
                <a:sym typeface="Arial"/>
              </a:rPr>
              <a:t>CREDITS: This presentation template was created by </a:t>
            </a:r>
            <a:r>
              <a:rPr lang="en" sz="1200" b="0" i="0" u="none" strike="noStrike" cap="none">
                <a:solidFill>
                  <a:srgbClr val="434343"/>
                </a:solidFill>
                <a:uFill>
                  <a:noFill/>
                </a:uFill>
                <a:latin typeface="Arial"/>
                <a:ea typeface="Arial"/>
                <a:cs typeface="Arial"/>
                <a:sym typeface="Arial"/>
                <a:hlinkClick r:id="rId2">
                  <a:extLst>
                    <a:ext uri="{A12FA001-AC4F-418D-AE19-62706E023703}">
                      <ahyp:hlinkClr xmlns:ahyp="http://schemas.microsoft.com/office/drawing/2018/hyperlinkcolor" val="tx"/>
                    </a:ext>
                  </a:extLst>
                </a:hlinkClick>
              </a:rPr>
              <a:t>Slidesgo</a:t>
            </a:r>
            <a:r>
              <a:rPr lang="en" sz="1200" b="0" i="0" u="none" strike="noStrike" cap="none">
                <a:solidFill>
                  <a:srgbClr val="434343"/>
                </a:solidFill>
                <a:latin typeface="Arial"/>
                <a:ea typeface="Arial"/>
                <a:cs typeface="Arial"/>
                <a:sym typeface="Arial"/>
              </a:rPr>
              <a:t>, including icons by </a:t>
            </a:r>
            <a:r>
              <a:rPr lang="en" sz="1200" b="0" i="0" u="none" strike="noStrike" cap="none">
                <a:solidFill>
                  <a:srgbClr val="434343"/>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Flaticon</a:t>
            </a:r>
            <a:r>
              <a:rPr lang="en" sz="1200" b="0" i="0" u="none" strike="noStrike" cap="none">
                <a:solidFill>
                  <a:srgbClr val="434343"/>
                </a:solidFill>
                <a:latin typeface="Arial"/>
                <a:ea typeface="Arial"/>
                <a:cs typeface="Arial"/>
                <a:sym typeface="Arial"/>
              </a:rPr>
              <a:t> and infographics &amp; images by </a:t>
            </a:r>
            <a:r>
              <a:rPr lang="en" sz="1200" b="0" i="0" u="none" strike="noStrike" cap="none">
                <a:solidFill>
                  <a:srgbClr val="434343"/>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Freepik</a:t>
            </a:r>
            <a:endParaRPr sz="1200" b="0" i="0" u="none" strike="noStrike" cap="none">
              <a:solidFill>
                <a:srgbClr val="434343"/>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sp>
        <p:nvSpPr>
          <p:cNvPr id="1769" name="Google Shape;1769;g2756e94964a_0_2860"/>
          <p:cNvSpPr txBox="1">
            <a:spLocks noGrp="1"/>
          </p:cNvSpPr>
          <p:nvPr>
            <p:ph type="subTitle" idx="1"/>
          </p:nvPr>
        </p:nvSpPr>
        <p:spPr>
          <a:xfrm>
            <a:off x="2955600" y="2255325"/>
            <a:ext cx="3232800" cy="13221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a:endParaRPr/>
          </a:p>
        </p:txBody>
      </p:sp>
      <p:grpSp>
        <p:nvGrpSpPr>
          <p:cNvPr id="1770" name="Google Shape;1770;g2756e94964a_0_2860"/>
          <p:cNvGrpSpPr/>
          <p:nvPr/>
        </p:nvGrpSpPr>
        <p:grpSpPr>
          <a:xfrm rot="697126">
            <a:off x="8218474" y="-369190"/>
            <a:ext cx="1305393" cy="1346461"/>
            <a:chOff x="1492000" y="427450"/>
            <a:chExt cx="1188000" cy="1225375"/>
          </a:xfrm>
        </p:grpSpPr>
        <p:sp>
          <p:nvSpPr>
            <p:cNvPr id="1771" name="Google Shape;1771;g2756e94964a_0_2860"/>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2" name="Google Shape;1772;g2756e94964a_0_2860"/>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3" name="Google Shape;1773;g2756e94964a_0_2860"/>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4" name="Google Shape;1774;g2756e94964a_0_2860"/>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5" name="Google Shape;1775;g2756e94964a_0_2860"/>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6" name="Google Shape;1776;g2756e94964a_0_2860"/>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7" name="Google Shape;1777;g2756e94964a_0_2860"/>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8" name="Google Shape;1778;g2756e94964a_0_2860"/>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9" name="Google Shape;1779;g2756e94964a_0_2860"/>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0" name="Google Shape;1780;g2756e94964a_0_2860"/>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1" name="Google Shape;1781;g2756e94964a_0_2860"/>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1">
  <p:cSld name="CUSTOM_1">
    <p:spTree>
      <p:nvGrpSpPr>
        <p:cNvPr id="1" name="Shape 186"/>
        <p:cNvGrpSpPr/>
        <p:nvPr/>
      </p:nvGrpSpPr>
      <p:grpSpPr>
        <a:xfrm>
          <a:off x="0" y="0"/>
          <a:ext cx="0" cy="0"/>
          <a:chOff x="0" y="0"/>
          <a:chExt cx="0" cy="0"/>
        </a:xfrm>
      </p:grpSpPr>
      <p:grpSp>
        <p:nvGrpSpPr>
          <p:cNvPr id="187" name="Google Shape;187;p90"/>
          <p:cNvGrpSpPr/>
          <p:nvPr/>
        </p:nvGrpSpPr>
        <p:grpSpPr>
          <a:xfrm>
            <a:off x="-1700" y="329"/>
            <a:ext cx="9147400" cy="5142843"/>
            <a:chOff x="238125" y="854700"/>
            <a:chExt cx="7142500" cy="4015650"/>
          </a:xfrm>
        </p:grpSpPr>
        <p:sp>
          <p:nvSpPr>
            <p:cNvPr id="188" name="Google Shape;188;p9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9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9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9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9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9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9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9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9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90"/>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90"/>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9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9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9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9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90"/>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90"/>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9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9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9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9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9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0" name="Google Shape;210;p90"/>
          <p:cNvSpPr txBox="1">
            <a:spLocks noGrp="1"/>
          </p:cNvSpPr>
          <p:nvPr>
            <p:ph type="ctrTitle"/>
          </p:nvPr>
        </p:nvSpPr>
        <p:spPr>
          <a:xfrm>
            <a:off x="5908324" y="1290427"/>
            <a:ext cx="24513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211" name="Google Shape;211;p90"/>
          <p:cNvSpPr txBox="1">
            <a:spLocks noGrp="1"/>
          </p:cNvSpPr>
          <p:nvPr>
            <p:ph type="subTitle" idx="1"/>
          </p:nvPr>
        </p:nvSpPr>
        <p:spPr>
          <a:xfrm>
            <a:off x="5908324" y="1573018"/>
            <a:ext cx="2451300" cy="549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212" name="Google Shape;212;p90"/>
          <p:cNvSpPr txBox="1">
            <a:spLocks noGrp="1"/>
          </p:cNvSpPr>
          <p:nvPr>
            <p:ph type="title" idx="2"/>
          </p:nvPr>
        </p:nvSpPr>
        <p:spPr>
          <a:xfrm>
            <a:off x="4903953" y="1280000"/>
            <a:ext cx="814500" cy="577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213" name="Google Shape;213;p90"/>
          <p:cNvSpPr txBox="1">
            <a:spLocks noGrp="1"/>
          </p:cNvSpPr>
          <p:nvPr>
            <p:ph type="subTitle" idx="3"/>
          </p:nvPr>
        </p:nvSpPr>
        <p:spPr>
          <a:xfrm>
            <a:off x="5908324" y="3563486"/>
            <a:ext cx="2451300" cy="57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214" name="Google Shape;214;p90"/>
          <p:cNvSpPr txBox="1">
            <a:spLocks noGrp="1"/>
          </p:cNvSpPr>
          <p:nvPr>
            <p:ph type="title" idx="4"/>
          </p:nvPr>
        </p:nvSpPr>
        <p:spPr>
          <a:xfrm>
            <a:off x="4903953" y="3277304"/>
            <a:ext cx="814500" cy="577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215" name="Google Shape;215;p90"/>
          <p:cNvSpPr txBox="1">
            <a:spLocks noGrp="1"/>
          </p:cNvSpPr>
          <p:nvPr>
            <p:ph type="subTitle" idx="5"/>
          </p:nvPr>
        </p:nvSpPr>
        <p:spPr>
          <a:xfrm>
            <a:off x="5908324" y="2589180"/>
            <a:ext cx="2451300" cy="549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216" name="Google Shape;216;p90"/>
          <p:cNvSpPr txBox="1">
            <a:spLocks noGrp="1"/>
          </p:cNvSpPr>
          <p:nvPr>
            <p:ph type="title" idx="6"/>
          </p:nvPr>
        </p:nvSpPr>
        <p:spPr>
          <a:xfrm>
            <a:off x="4903953" y="2306644"/>
            <a:ext cx="814500" cy="577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217" name="Google Shape;217;p90"/>
          <p:cNvSpPr txBox="1">
            <a:spLocks noGrp="1"/>
          </p:cNvSpPr>
          <p:nvPr>
            <p:ph type="ctrTitle" idx="7"/>
          </p:nvPr>
        </p:nvSpPr>
        <p:spPr>
          <a:xfrm>
            <a:off x="5908324" y="2311104"/>
            <a:ext cx="24513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218" name="Google Shape;218;p90"/>
          <p:cNvSpPr txBox="1">
            <a:spLocks noGrp="1"/>
          </p:cNvSpPr>
          <p:nvPr>
            <p:ph type="ctrTitle" idx="8"/>
          </p:nvPr>
        </p:nvSpPr>
        <p:spPr>
          <a:xfrm>
            <a:off x="5908324" y="3282994"/>
            <a:ext cx="24513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219" name="Google Shape;219;p90"/>
          <p:cNvSpPr txBox="1">
            <a:spLocks noGrp="1"/>
          </p:cNvSpPr>
          <p:nvPr>
            <p:ph type="ctrTitle" idx="9"/>
          </p:nvPr>
        </p:nvSpPr>
        <p:spPr>
          <a:xfrm>
            <a:off x="1912664" y="1297314"/>
            <a:ext cx="24513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220" name="Google Shape;220;p90"/>
          <p:cNvSpPr txBox="1">
            <a:spLocks noGrp="1"/>
          </p:cNvSpPr>
          <p:nvPr>
            <p:ph type="subTitle" idx="13"/>
          </p:nvPr>
        </p:nvSpPr>
        <p:spPr>
          <a:xfrm>
            <a:off x="1912664" y="1573018"/>
            <a:ext cx="2451300" cy="549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221" name="Google Shape;221;p90"/>
          <p:cNvSpPr txBox="1">
            <a:spLocks noGrp="1"/>
          </p:cNvSpPr>
          <p:nvPr>
            <p:ph type="title" idx="14"/>
          </p:nvPr>
        </p:nvSpPr>
        <p:spPr>
          <a:xfrm>
            <a:off x="784376" y="1286887"/>
            <a:ext cx="814500" cy="577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222" name="Google Shape;222;p90"/>
          <p:cNvSpPr txBox="1">
            <a:spLocks noGrp="1"/>
          </p:cNvSpPr>
          <p:nvPr>
            <p:ph type="subTitle" idx="15"/>
          </p:nvPr>
        </p:nvSpPr>
        <p:spPr>
          <a:xfrm>
            <a:off x="1912664" y="3563486"/>
            <a:ext cx="2451300" cy="57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223" name="Google Shape;223;p90"/>
          <p:cNvSpPr txBox="1">
            <a:spLocks noGrp="1"/>
          </p:cNvSpPr>
          <p:nvPr>
            <p:ph type="title" idx="16"/>
          </p:nvPr>
        </p:nvSpPr>
        <p:spPr>
          <a:xfrm>
            <a:off x="784376" y="3284192"/>
            <a:ext cx="814500" cy="577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224" name="Google Shape;224;p90"/>
          <p:cNvSpPr txBox="1">
            <a:spLocks noGrp="1"/>
          </p:cNvSpPr>
          <p:nvPr>
            <p:ph type="subTitle" idx="17"/>
          </p:nvPr>
        </p:nvSpPr>
        <p:spPr>
          <a:xfrm>
            <a:off x="1912664" y="2596068"/>
            <a:ext cx="2451300" cy="549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225" name="Google Shape;225;p90"/>
          <p:cNvSpPr txBox="1">
            <a:spLocks noGrp="1"/>
          </p:cNvSpPr>
          <p:nvPr>
            <p:ph type="title" idx="18"/>
          </p:nvPr>
        </p:nvSpPr>
        <p:spPr>
          <a:xfrm>
            <a:off x="784376" y="2313531"/>
            <a:ext cx="814500" cy="577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226" name="Google Shape;226;p90"/>
          <p:cNvSpPr txBox="1">
            <a:spLocks noGrp="1"/>
          </p:cNvSpPr>
          <p:nvPr>
            <p:ph type="ctrTitle" idx="19"/>
          </p:nvPr>
        </p:nvSpPr>
        <p:spPr>
          <a:xfrm>
            <a:off x="1912664" y="2304052"/>
            <a:ext cx="24513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227" name="Google Shape;227;p90"/>
          <p:cNvSpPr txBox="1">
            <a:spLocks noGrp="1"/>
          </p:cNvSpPr>
          <p:nvPr>
            <p:ph type="ctrTitle" idx="20"/>
          </p:nvPr>
        </p:nvSpPr>
        <p:spPr>
          <a:xfrm>
            <a:off x="1912664" y="3289882"/>
            <a:ext cx="24513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228" name="Google Shape;228;p90"/>
          <p:cNvSpPr txBox="1">
            <a:spLocks noGrp="1"/>
          </p:cNvSpPr>
          <p:nvPr>
            <p:ph type="title" idx="21"/>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5">
  <p:cSld name="CUSTOM_30">
    <p:spTree>
      <p:nvGrpSpPr>
        <p:cNvPr id="1" name="Shape 1782"/>
        <p:cNvGrpSpPr/>
        <p:nvPr/>
      </p:nvGrpSpPr>
      <p:grpSpPr>
        <a:xfrm>
          <a:off x="0" y="0"/>
          <a:ext cx="0" cy="0"/>
          <a:chOff x="0" y="0"/>
          <a:chExt cx="0" cy="0"/>
        </a:xfrm>
      </p:grpSpPr>
      <p:grpSp>
        <p:nvGrpSpPr>
          <p:cNvPr id="1783" name="Google Shape;1783;g2756e94964a_0_2898"/>
          <p:cNvGrpSpPr/>
          <p:nvPr/>
        </p:nvGrpSpPr>
        <p:grpSpPr>
          <a:xfrm flipH="1">
            <a:off x="-1700" y="329"/>
            <a:ext cx="9147400" cy="5142843"/>
            <a:chOff x="238125" y="854700"/>
            <a:chExt cx="7142500" cy="4015650"/>
          </a:xfrm>
        </p:grpSpPr>
        <p:sp>
          <p:nvSpPr>
            <p:cNvPr id="1784" name="Google Shape;1784;g2756e94964a_0_289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5" name="Google Shape;1785;g2756e94964a_0_289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6" name="Google Shape;1786;g2756e94964a_0_289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7" name="Google Shape;1787;g2756e94964a_0_289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8" name="Google Shape;1788;g2756e94964a_0_289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9" name="Google Shape;1789;g2756e94964a_0_289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0" name="Google Shape;1790;g2756e94964a_0_289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1" name="Google Shape;1791;g2756e94964a_0_289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2" name="Google Shape;1792;g2756e94964a_0_289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3" name="Google Shape;1793;g2756e94964a_0_289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4" name="Google Shape;1794;g2756e94964a_0_289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5" name="Google Shape;1795;g2756e94964a_0_289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6" name="Google Shape;1796;g2756e94964a_0_289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7" name="Google Shape;1797;g2756e94964a_0_289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8" name="Google Shape;1798;g2756e94964a_0_289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9" name="Google Shape;1799;g2756e94964a_0_289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0" name="Google Shape;1800;g2756e94964a_0_289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1" name="Google Shape;1801;g2756e94964a_0_289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g2756e94964a_0_289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 name="Google Shape;1803;g2756e94964a_0_289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4" name="Google Shape;1804;g2756e94964a_0_289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5" name="Google Shape;1805;g2756e94964a_0_289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06" name="Google Shape;1806;g2756e94964a_0_2898"/>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807" name="Google Shape;1807;g2756e94964a_0_2898"/>
          <p:cNvSpPr txBox="1">
            <a:spLocks noGrp="1"/>
          </p:cNvSpPr>
          <p:nvPr>
            <p:ph type="body" idx="1"/>
          </p:nvPr>
        </p:nvSpPr>
        <p:spPr>
          <a:xfrm>
            <a:off x="720000" y="1246924"/>
            <a:ext cx="7704000" cy="3440100"/>
          </a:xfrm>
          <a:prstGeom prst="rect">
            <a:avLst/>
          </a:prstGeom>
          <a:noFill/>
          <a:ln>
            <a:noFill/>
          </a:ln>
        </p:spPr>
        <p:txBody>
          <a:bodyPr spcFirstLastPara="1" wrap="square" lIns="91425" tIns="91425" rIns="91425" bIns="91425" anchor="t" anchorCtr="0">
            <a:noAutofit/>
          </a:bodyPr>
          <a:lstStyle>
            <a:lvl1pPr marL="457200" lvl="0" indent="-304800" algn="l">
              <a:lnSpc>
                <a:spcPct val="85000"/>
              </a:lnSpc>
              <a:spcBef>
                <a:spcPts val="0"/>
              </a:spcBef>
              <a:spcAft>
                <a:spcPts val="0"/>
              </a:spcAft>
              <a:buClr>
                <a:schemeClr val="dk1"/>
              </a:buClr>
              <a:buSzPts val="1200"/>
              <a:buChar char="●"/>
              <a:defRPr sz="1200"/>
            </a:lvl1pPr>
            <a:lvl2pPr marL="914400" lvl="1" indent="-304800" algn="l">
              <a:lnSpc>
                <a:spcPct val="115000"/>
              </a:lnSpc>
              <a:spcBef>
                <a:spcPts val="5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08"/>
        <p:cNvGrpSpPr/>
        <p:nvPr/>
      </p:nvGrpSpPr>
      <p:grpSpPr>
        <a:xfrm>
          <a:off x="0" y="0"/>
          <a:ext cx="0" cy="0"/>
          <a:chOff x="0" y="0"/>
          <a:chExt cx="0" cy="0"/>
        </a:xfrm>
      </p:grpSpPr>
      <p:sp>
        <p:nvSpPr>
          <p:cNvPr id="1809" name="Google Shape;1809;g2756e94964a_0_29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p:cSld name="CUSTOM_35">
    <p:spTree>
      <p:nvGrpSpPr>
        <p:cNvPr id="1" name="Shape 1810"/>
        <p:cNvGrpSpPr/>
        <p:nvPr/>
      </p:nvGrpSpPr>
      <p:grpSpPr>
        <a:xfrm>
          <a:off x="0" y="0"/>
          <a:ext cx="0" cy="0"/>
          <a:chOff x="0" y="0"/>
          <a:chExt cx="0" cy="0"/>
        </a:xfrm>
      </p:grpSpPr>
      <p:grpSp>
        <p:nvGrpSpPr>
          <p:cNvPr id="1811" name="Google Shape;1811;g2756e94964a_0_2926"/>
          <p:cNvGrpSpPr/>
          <p:nvPr/>
        </p:nvGrpSpPr>
        <p:grpSpPr>
          <a:xfrm>
            <a:off x="-174525" y="-22399"/>
            <a:ext cx="9487164" cy="5193049"/>
            <a:chOff x="-174525" y="-22399"/>
            <a:chExt cx="9487164" cy="5193049"/>
          </a:xfrm>
        </p:grpSpPr>
        <p:sp>
          <p:nvSpPr>
            <p:cNvPr id="1812" name="Google Shape;1812;g2756e94964a_0_2926"/>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13" name="Google Shape;1813;g2756e94964a_0_2926"/>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1814" name="Google Shape;1814;g2756e94964a_0_2926"/>
            <p:cNvGrpSpPr/>
            <p:nvPr/>
          </p:nvGrpSpPr>
          <p:grpSpPr>
            <a:xfrm>
              <a:off x="263005" y="845117"/>
              <a:ext cx="3790149" cy="3960313"/>
              <a:chOff x="263005" y="845117"/>
              <a:chExt cx="3790149" cy="3960313"/>
            </a:xfrm>
          </p:grpSpPr>
          <p:sp>
            <p:nvSpPr>
              <p:cNvPr id="1815" name="Google Shape;1815;g2756e94964a_0_292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6" name="Google Shape;1816;g2756e94964a_0_292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7" name="Google Shape;1817;g2756e94964a_0_292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8" name="Google Shape;1818;g2756e94964a_0_292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9" name="Google Shape;1819;g2756e94964a_0_292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0" name="Google Shape;1820;g2756e94964a_0_292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1" name="Google Shape;1821;g2756e94964a_0_292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2" name="Google Shape;1822;g2756e94964a_0_292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3" name="Google Shape;1823;g2756e94964a_0_292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4" name="Google Shape;1824;g2756e94964a_0_292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5" name="Google Shape;1825;g2756e94964a_0_292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6" name="Google Shape;1826;g2756e94964a_0_292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7" name="Google Shape;1827;g2756e94964a_0_292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8" name="Google Shape;1828;g2756e94964a_0_292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9" name="Google Shape;1829;g2756e94964a_0_292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30" name="Google Shape;1830;g2756e94964a_0_2926"/>
            <p:cNvGrpSpPr/>
            <p:nvPr/>
          </p:nvGrpSpPr>
          <p:grpSpPr>
            <a:xfrm>
              <a:off x="5055305" y="845117"/>
              <a:ext cx="3790149" cy="3960313"/>
              <a:chOff x="263005" y="845117"/>
              <a:chExt cx="3790149" cy="3960313"/>
            </a:xfrm>
          </p:grpSpPr>
          <p:sp>
            <p:nvSpPr>
              <p:cNvPr id="1831" name="Google Shape;1831;g2756e94964a_0_292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 name="Google Shape;1832;g2756e94964a_0_292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3" name="Google Shape;1833;g2756e94964a_0_292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4" name="Google Shape;1834;g2756e94964a_0_292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5" name="Google Shape;1835;g2756e94964a_0_292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6" name="Google Shape;1836;g2756e94964a_0_292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7" name="Google Shape;1837;g2756e94964a_0_292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8" name="Google Shape;1838;g2756e94964a_0_292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9" name="Google Shape;1839;g2756e94964a_0_292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0" name="Google Shape;1840;g2756e94964a_0_292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 name="Google Shape;1841;g2756e94964a_0_292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2" name="Google Shape;1842;g2756e94964a_0_292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3" name="Google Shape;1843;g2756e94964a_0_292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4" name="Google Shape;1844;g2756e94964a_0_292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5" name="Google Shape;1845;g2756e94964a_0_292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846" name="Google Shape;1846;g2756e94964a_0_2926"/>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1847" name="Google Shape;1847;g2756e94964a_0_2926"/>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848" name="Google Shape;1848;g2756e94964a_0_2926"/>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849" name="Google Shape;1849;g2756e94964a_0_2926"/>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850" name="Google Shape;1850;g2756e94964a_0_2926"/>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851" name="Google Shape;1851;g2756e94964a_0_2926"/>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1">
  <p:cSld name="CUSTOM_36">
    <p:spTree>
      <p:nvGrpSpPr>
        <p:cNvPr id="1" name="Shape 1852"/>
        <p:cNvGrpSpPr/>
        <p:nvPr/>
      </p:nvGrpSpPr>
      <p:grpSpPr>
        <a:xfrm>
          <a:off x="0" y="0"/>
          <a:ext cx="0" cy="0"/>
          <a:chOff x="0" y="0"/>
          <a:chExt cx="0" cy="0"/>
        </a:xfrm>
      </p:grpSpPr>
      <p:grpSp>
        <p:nvGrpSpPr>
          <p:cNvPr id="1853" name="Google Shape;1853;g2756e94964a_0_2968"/>
          <p:cNvGrpSpPr/>
          <p:nvPr/>
        </p:nvGrpSpPr>
        <p:grpSpPr>
          <a:xfrm>
            <a:off x="-1700" y="329"/>
            <a:ext cx="9147400" cy="5142843"/>
            <a:chOff x="238125" y="854700"/>
            <a:chExt cx="7142500" cy="4015650"/>
          </a:xfrm>
        </p:grpSpPr>
        <p:sp>
          <p:nvSpPr>
            <p:cNvPr id="1854" name="Google Shape;1854;g2756e94964a_0_296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5" name="Google Shape;1855;g2756e94964a_0_296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6" name="Google Shape;1856;g2756e94964a_0_296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7" name="Google Shape;1857;g2756e94964a_0_296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8" name="Google Shape;1858;g2756e94964a_0_296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9" name="Google Shape;1859;g2756e94964a_0_296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0" name="Google Shape;1860;g2756e94964a_0_296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1" name="Google Shape;1861;g2756e94964a_0_296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2" name="Google Shape;1862;g2756e94964a_0_296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3" name="Google Shape;1863;g2756e94964a_0_296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4" name="Google Shape;1864;g2756e94964a_0_296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5" name="Google Shape;1865;g2756e94964a_0_296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6" name="Google Shape;1866;g2756e94964a_0_296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7" name="Google Shape;1867;g2756e94964a_0_296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8" name="Google Shape;1868;g2756e94964a_0_296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9" name="Google Shape;1869;g2756e94964a_0_296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0" name="Google Shape;1870;g2756e94964a_0_296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1" name="Google Shape;1871;g2756e94964a_0_296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2" name="Google Shape;1872;g2756e94964a_0_296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873" name="Google Shape;1873;g2756e94964a_0_2968"/>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1874" name="Google Shape;1874;g2756e94964a_0_2968"/>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75" name="Google Shape;1875;g2756e94964a_0_2968"/>
          <p:cNvGrpSpPr/>
          <p:nvPr/>
        </p:nvGrpSpPr>
        <p:grpSpPr>
          <a:xfrm rot="697126">
            <a:off x="8218474" y="-369190"/>
            <a:ext cx="1305393" cy="1346461"/>
            <a:chOff x="1492000" y="427450"/>
            <a:chExt cx="1188000" cy="1225375"/>
          </a:xfrm>
        </p:grpSpPr>
        <p:sp>
          <p:nvSpPr>
            <p:cNvPr id="1876" name="Google Shape;1876;g2756e94964a_0_2968"/>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7" name="Google Shape;1877;g2756e94964a_0_2968"/>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8" name="Google Shape;1878;g2756e94964a_0_2968"/>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9" name="Google Shape;1879;g2756e94964a_0_2968"/>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0" name="Google Shape;1880;g2756e94964a_0_2968"/>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1" name="Google Shape;1881;g2756e94964a_0_2968"/>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2" name="Google Shape;1882;g2756e94964a_0_2968"/>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3" name="Google Shape;1883;g2756e94964a_0_2968"/>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4" name="Google Shape;1884;g2756e94964a_0_2968"/>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5" name="Google Shape;1885;g2756e94964a_0_2968"/>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6" name="Google Shape;1886;g2756e94964a_0_2968"/>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2">
  <p:cSld name="CUSTOM_37">
    <p:spTree>
      <p:nvGrpSpPr>
        <p:cNvPr id="1" name="Shape 1887"/>
        <p:cNvGrpSpPr/>
        <p:nvPr/>
      </p:nvGrpSpPr>
      <p:grpSpPr>
        <a:xfrm>
          <a:off x="0" y="0"/>
          <a:ext cx="0" cy="0"/>
          <a:chOff x="0" y="0"/>
          <a:chExt cx="0" cy="0"/>
        </a:xfrm>
      </p:grpSpPr>
      <p:grpSp>
        <p:nvGrpSpPr>
          <p:cNvPr id="1888" name="Google Shape;1888;g2756e94964a_0_3003"/>
          <p:cNvGrpSpPr/>
          <p:nvPr/>
        </p:nvGrpSpPr>
        <p:grpSpPr>
          <a:xfrm flipH="1">
            <a:off x="-1700" y="329"/>
            <a:ext cx="9147400" cy="5142843"/>
            <a:chOff x="238125" y="854700"/>
            <a:chExt cx="7142500" cy="4015650"/>
          </a:xfrm>
        </p:grpSpPr>
        <p:sp>
          <p:nvSpPr>
            <p:cNvPr id="1889" name="Google Shape;1889;g2756e94964a_0_300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0" name="Google Shape;1890;g2756e94964a_0_300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1" name="Google Shape;1891;g2756e94964a_0_300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2" name="Google Shape;1892;g2756e94964a_0_300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3" name="Google Shape;1893;g2756e94964a_0_300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4" name="Google Shape;1894;g2756e94964a_0_300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5" name="Google Shape;1895;g2756e94964a_0_300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6" name="Google Shape;1896;g2756e94964a_0_300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7" name="Google Shape;1897;g2756e94964a_0_300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8" name="Google Shape;1898;g2756e94964a_0_3003"/>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9" name="Google Shape;1899;g2756e94964a_0_3003"/>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0" name="Google Shape;1900;g2756e94964a_0_300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1" name="Google Shape;1901;g2756e94964a_0_300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2" name="Google Shape;1902;g2756e94964a_0_300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3" name="Google Shape;1903;g2756e94964a_0_300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4" name="Google Shape;1904;g2756e94964a_0_3003"/>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5" name="Google Shape;1905;g2756e94964a_0_3003"/>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6" name="Google Shape;1906;g2756e94964a_0_300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g2756e94964a_0_300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8" name="Google Shape;1908;g2756e94964a_0_300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9" name="Google Shape;1909;g2756e94964a_0_300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0" name="Google Shape;1910;g2756e94964a_0_300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ackground 3">
  <p:cSld name="CUSTOM_38">
    <p:spTree>
      <p:nvGrpSpPr>
        <p:cNvPr id="1" name="Shape 1911"/>
        <p:cNvGrpSpPr/>
        <p:nvPr/>
      </p:nvGrpSpPr>
      <p:grpSpPr>
        <a:xfrm>
          <a:off x="0" y="0"/>
          <a:ext cx="0" cy="0"/>
          <a:chOff x="0" y="0"/>
          <a:chExt cx="0" cy="0"/>
        </a:xfrm>
      </p:grpSpPr>
      <p:grpSp>
        <p:nvGrpSpPr>
          <p:cNvPr id="1912" name="Google Shape;1912;g2756e94964a_0_3027"/>
          <p:cNvGrpSpPr/>
          <p:nvPr/>
        </p:nvGrpSpPr>
        <p:grpSpPr>
          <a:xfrm>
            <a:off x="-1700" y="329"/>
            <a:ext cx="9147400" cy="5142843"/>
            <a:chOff x="238125" y="854700"/>
            <a:chExt cx="7142500" cy="4015650"/>
          </a:xfrm>
        </p:grpSpPr>
        <p:sp>
          <p:nvSpPr>
            <p:cNvPr id="1913" name="Google Shape;1913;g2756e94964a_0_302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4" name="Google Shape;1914;g2756e94964a_0_302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5" name="Google Shape;1915;g2756e94964a_0_302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6" name="Google Shape;1916;g2756e94964a_0_302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7" name="Google Shape;1917;g2756e94964a_0_302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8" name="Google Shape;1918;g2756e94964a_0_302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9" name="Google Shape;1919;g2756e94964a_0_302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0" name="Google Shape;1920;g2756e94964a_0_302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1" name="Google Shape;1921;g2756e94964a_0_302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2" name="Google Shape;1922;g2756e94964a_0_3027"/>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3" name="Google Shape;1923;g2756e94964a_0_3027"/>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4" name="Google Shape;1924;g2756e94964a_0_302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5" name="Google Shape;1925;g2756e94964a_0_302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6" name="Google Shape;1926;g2756e94964a_0_302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7" name="Google Shape;1927;g2756e94964a_0_302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8" name="Google Shape;1928;g2756e94964a_0_3027"/>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9" name="Google Shape;1929;g2756e94964a_0_3027"/>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0" name="Google Shape;1930;g2756e94964a_0_302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1" name="Google Shape;1931;g2756e94964a_0_302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2" name="Google Shape;1932;g2756e94964a_0_302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3" name="Google Shape;1933;g2756e94964a_0_302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4" name="Google Shape;1934;g2756e94964a_0_302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35" name="Google Shape;1935;g2756e94964a_0_3027"/>
          <p:cNvGrpSpPr/>
          <p:nvPr/>
        </p:nvGrpSpPr>
        <p:grpSpPr>
          <a:xfrm>
            <a:off x="2995920" y="1056022"/>
            <a:ext cx="3152176" cy="3031462"/>
            <a:chOff x="1857000" y="3245400"/>
            <a:chExt cx="1233825" cy="1186575"/>
          </a:xfrm>
        </p:grpSpPr>
        <p:sp>
          <p:nvSpPr>
            <p:cNvPr id="1936" name="Google Shape;1936;g2756e94964a_0_3027"/>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7" name="Google Shape;1937;g2756e94964a_0_3027"/>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8" name="Google Shape;1938;g2756e94964a_0_3027"/>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9" name="Google Shape;1939;g2756e94964a_0_3027"/>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0" name="Google Shape;1940;g2756e94964a_0_3027"/>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1" name="Google Shape;1941;g2756e94964a_0_3027"/>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ackground 4">
  <p:cSld name="CUSTOM_39">
    <p:spTree>
      <p:nvGrpSpPr>
        <p:cNvPr id="1" name="Shape 1942"/>
        <p:cNvGrpSpPr/>
        <p:nvPr/>
      </p:nvGrpSpPr>
      <p:grpSpPr>
        <a:xfrm>
          <a:off x="0" y="0"/>
          <a:ext cx="0" cy="0"/>
          <a:chOff x="0" y="0"/>
          <a:chExt cx="0" cy="0"/>
        </a:xfrm>
      </p:grpSpPr>
      <p:grpSp>
        <p:nvGrpSpPr>
          <p:cNvPr id="1943" name="Google Shape;1943;g2756e94964a_0_3058"/>
          <p:cNvGrpSpPr/>
          <p:nvPr/>
        </p:nvGrpSpPr>
        <p:grpSpPr>
          <a:xfrm flipH="1">
            <a:off x="-1700" y="329"/>
            <a:ext cx="9147400" cy="5142843"/>
            <a:chOff x="238125" y="854700"/>
            <a:chExt cx="7142500" cy="4015650"/>
          </a:xfrm>
        </p:grpSpPr>
        <p:sp>
          <p:nvSpPr>
            <p:cNvPr id="1944" name="Google Shape;1944;g2756e94964a_0_305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5" name="Google Shape;1945;g2756e94964a_0_305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6" name="Google Shape;1946;g2756e94964a_0_305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7" name="Google Shape;1947;g2756e94964a_0_305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8" name="Google Shape;1948;g2756e94964a_0_305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9" name="Google Shape;1949;g2756e94964a_0_305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0" name="Google Shape;1950;g2756e94964a_0_305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1" name="Google Shape;1951;g2756e94964a_0_305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2" name="Google Shape;1952;g2756e94964a_0_305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3" name="Google Shape;1953;g2756e94964a_0_305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4" name="Google Shape;1954;g2756e94964a_0_305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5" name="Google Shape;1955;g2756e94964a_0_305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6" name="Google Shape;1956;g2756e94964a_0_305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7" name="Google Shape;1957;g2756e94964a_0_305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8" name="Google Shape;1958;g2756e94964a_0_305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9" name="Google Shape;1959;g2756e94964a_0_305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g2756e94964a_0_305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1" name="Google Shape;1961;g2756e94964a_0_305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2" name="Google Shape;1962;g2756e94964a_0_305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3" name="Google Shape;1963;g2756e94964a_0_305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4" name="Google Shape;1964;g2756e94964a_0_305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5" name="Google Shape;1965;g2756e94964a_0_305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66" name="Google Shape;1966;g2756e94964a_0_3058"/>
          <p:cNvGrpSpPr/>
          <p:nvPr/>
        </p:nvGrpSpPr>
        <p:grpSpPr>
          <a:xfrm>
            <a:off x="258" y="2729664"/>
            <a:ext cx="2995185" cy="2414033"/>
            <a:chOff x="6562292" y="3785210"/>
            <a:chExt cx="1875037" cy="1511226"/>
          </a:xfrm>
        </p:grpSpPr>
        <p:grpSp>
          <p:nvGrpSpPr>
            <p:cNvPr id="1967" name="Google Shape;1967;g2756e94964a_0_3058"/>
            <p:cNvGrpSpPr/>
            <p:nvPr/>
          </p:nvGrpSpPr>
          <p:grpSpPr>
            <a:xfrm>
              <a:off x="7717473" y="3785210"/>
              <a:ext cx="719856" cy="680112"/>
              <a:chOff x="7717200" y="3905550"/>
              <a:chExt cx="592377" cy="559671"/>
            </a:xfrm>
          </p:grpSpPr>
          <p:sp>
            <p:nvSpPr>
              <p:cNvPr id="1968" name="Google Shape;1968;g2756e94964a_0_3058"/>
              <p:cNvSpPr/>
              <p:nvPr/>
            </p:nvSpPr>
            <p:spPr>
              <a:xfrm>
                <a:off x="7724869" y="3917054"/>
                <a:ext cx="581268" cy="532152"/>
              </a:xfrm>
              <a:custGeom>
                <a:avLst/>
                <a:gdLst/>
                <a:ahLst/>
                <a:cxnLst/>
                <a:rect l="l" t="t" r="r" b="b"/>
                <a:pathLst>
                  <a:path w="10308" h="9437" extrusionOk="0">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9" name="Google Shape;1969;g2756e94964a_0_3058"/>
              <p:cNvSpPr/>
              <p:nvPr/>
            </p:nvSpPr>
            <p:spPr>
              <a:xfrm>
                <a:off x="7717200" y="3905550"/>
                <a:ext cx="592377" cy="559671"/>
              </a:xfrm>
              <a:custGeom>
                <a:avLst/>
                <a:gdLst/>
                <a:ahLst/>
                <a:cxnLst/>
                <a:rect l="l" t="t" r="r" b="b"/>
                <a:pathLst>
                  <a:path w="10505" h="9925" extrusionOk="0">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70" name="Google Shape;1970;g2756e94964a_0_3058"/>
            <p:cNvSpPr/>
            <p:nvPr/>
          </p:nvSpPr>
          <p:spPr>
            <a:xfrm>
              <a:off x="6562292" y="4354432"/>
              <a:ext cx="1368335" cy="942004"/>
            </a:xfrm>
            <a:custGeom>
              <a:avLst/>
              <a:gdLst/>
              <a:ahLst/>
              <a:cxnLst/>
              <a:rect l="l" t="t" r="r" b="b"/>
              <a:pathLst>
                <a:path w="16999" h="11703" extrusionOk="0">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31">
    <p:spTree>
      <p:nvGrpSpPr>
        <p:cNvPr id="1" name="Shape 229"/>
        <p:cNvGrpSpPr/>
        <p:nvPr/>
      </p:nvGrpSpPr>
      <p:grpSpPr>
        <a:xfrm>
          <a:off x="0" y="0"/>
          <a:ext cx="0" cy="0"/>
          <a:chOff x="0" y="0"/>
          <a:chExt cx="0" cy="0"/>
        </a:xfrm>
      </p:grpSpPr>
      <p:sp>
        <p:nvSpPr>
          <p:cNvPr id="230" name="Google Shape;230;p108"/>
          <p:cNvSpPr txBox="1">
            <a:spLocks noGrp="1"/>
          </p:cNvSpPr>
          <p:nvPr>
            <p:ph type="title"/>
          </p:nvPr>
        </p:nvSpPr>
        <p:spPr>
          <a:xfrm>
            <a:off x="1249850" y="873387"/>
            <a:ext cx="3364200" cy="14313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231"/>
        <p:cNvGrpSpPr/>
        <p:nvPr/>
      </p:nvGrpSpPr>
      <p:grpSpPr>
        <a:xfrm>
          <a:off x="0" y="0"/>
          <a:ext cx="0" cy="0"/>
          <a:chOff x="0" y="0"/>
          <a:chExt cx="0" cy="0"/>
        </a:xfrm>
      </p:grpSpPr>
      <p:grpSp>
        <p:nvGrpSpPr>
          <p:cNvPr id="232" name="Google Shape;232;g2749466d82a_1_3225"/>
          <p:cNvGrpSpPr/>
          <p:nvPr/>
        </p:nvGrpSpPr>
        <p:grpSpPr>
          <a:xfrm>
            <a:off x="-1700" y="329"/>
            <a:ext cx="9147400" cy="5142843"/>
            <a:chOff x="238125" y="854700"/>
            <a:chExt cx="7142500" cy="4015650"/>
          </a:xfrm>
        </p:grpSpPr>
        <p:sp>
          <p:nvSpPr>
            <p:cNvPr id="233" name="Google Shape;233;g2749466d82a_1_3225"/>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g2749466d82a_1_3225"/>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g2749466d82a_1_3225"/>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g2749466d82a_1_3225"/>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g2749466d82a_1_3225"/>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2749466d82a_1_3225"/>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g2749466d82a_1_3225"/>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g2749466d82a_1_3225"/>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g2749466d82a_1_3225"/>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g2749466d82a_1_3225"/>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g2749466d82a_1_3225"/>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g2749466d82a_1_3225"/>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g2749466d82a_1_3225"/>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g2749466d82a_1_3225"/>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g2749466d82a_1_3225"/>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g2749466d82a_1_3225"/>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g2749466d82a_1_3225"/>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g2749466d82a_1_3225"/>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g2749466d82a_1_3225"/>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g2749466d82a_1_3225"/>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g2749466d82a_1_3225"/>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g2749466d82a_1_3225"/>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5" name="Google Shape;255;g2749466d82a_1_3225"/>
          <p:cNvSpPr txBox="1">
            <a:spLocks noGrp="1"/>
          </p:cNvSpPr>
          <p:nvPr>
            <p:ph type="subTitle" idx="1"/>
          </p:nvPr>
        </p:nvSpPr>
        <p:spPr>
          <a:xfrm>
            <a:off x="3983700" y="1758177"/>
            <a:ext cx="4440300" cy="972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a:endParaRPr/>
          </a:p>
        </p:txBody>
      </p:sp>
      <p:sp>
        <p:nvSpPr>
          <p:cNvPr id="256" name="Google Shape;256;g2749466d82a_1_3225"/>
          <p:cNvSpPr txBox="1">
            <a:spLocks noGrp="1"/>
          </p:cNvSpPr>
          <p:nvPr>
            <p:ph type="ctrTitle"/>
          </p:nvPr>
        </p:nvSpPr>
        <p:spPr>
          <a:xfrm>
            <a:off x="5875800" y="2837502"/>
            <a:ext cx="2548200" cy="461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5200"/>
              <a:buNone/>
              <a:defRPr sz="1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grpSp>
        <p:nvGrpSpPr>
          <p:cNvPr id="257" name="Google Shape;257;g2749466d82a_1_3225"/>
          <p:cNvGrpSpPr/>
          <p:nvPr/>
        </p:nvGrpSpPr>
        <p:grpSpPr>
          <a:xfrm>
            <a:off x="7673764" y="-287513"/>
            <a:ext cx="788762" cy="861588"/>
            <a:chOff x="7673764" y="-287513"/>
            <a:chExt cx="788762" cy="861588"/>
          </a:xfrm>
        </p:grpSpPr>
        <p:grpSp>
          <p:nvGrpSpPr>
            <p:cNvPr id="258" name="Google Shape;258;g2749466d82a_1_3225"/>
            <p:cNvGrpSpPr/>
            <p:nvPr/>
          </p:nvGrpSpPr>
          <p:grpSpPr>
            <a:xfrm rot="350572">
              <a:off x="7712292" y="-253348"/>
              <a:ext cx="711705" cy="793257"/>
              <a:chOff x="6554696" y="509501"/>
              <a:chExt cx="711709" cy="793261"/>
            </a:xfrm>
          </p:grpSpPr>
          <p:sp>
            <p:nvSpPr>
              <p:cNvPr id="259" name="Google Shape;259;g2749466d82a_1_3225"/>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g2749466d82a_1_3225"/>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1" name="Google Shape;261;g2749466d82a_1_3225"/>
            <p:cNvSpPr/>
            <p:nvPr/>
          </p:nvSpPr>
          <p:spPr>
            <a:xfrm rot="442426">
              <a:off x="8229686" y="-161884"/>
              <a:ext cx="102851" cy="55116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1">
  <p:cSld name="CUSTOM_11">
    <p:spTree>
      <p:nvGrpSpPr>
        <p:cNvPr id="1" name="Shape 262"/>
        <p:cNvGrpSpPr/>
        <p:nvPr/>
      </p:nvGrpSpPr>
      <p:grpSpPr>
        <a:xfrm>
          <a:off x="0" y="0"/>
          <a:ext cx="0" cy="0"/>
          <a:chOff x="0" y="0"/>
          <a:chExt cx="0" cy="0"/>
        </a:xfrm>
      </p:grpSpPr>
      <p:grpSp>
        <p:nvGrpSpPr>
          <p:cNvPr id="263" name="Google Shape;263;p103"/>
          <p:cNvGrpSpPr/>
          <p:nvPr/>
        </p:nvGrpSpPr>
        <p:grpSpPr>
          <a:xfrm flipH="1">
            <a:off x="-1700" y="329"/>
            <a:ext cx="9147400" cy="5142843"/>
            <a:chOff x="238125" y="854700"/>
            <a:chExt cx="7142500" cy="4015650"/>
          </a:xfrm>
        </p:grpSpPr>
        <p:sp>
          <p:nvSpPr>
            <p:cNvPr id="264" name="Google Shape;264;p10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0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0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0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0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0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0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0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0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03"/>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03"/>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0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0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0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0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03"/>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03"/>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0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0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0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0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0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6" name="Google Shape;286;p103"/>
          <p:cNvSpPr txBox="1">
            <a:spLocks noGrp="1"/>
          </p:cNvSpPr>
          <p:nvPr>
            <p:ph type="ctrTitle"/>
          </p:nvPr>
        </p:nvSpPr>
        <p:spPr>
          <a:xfrm>
            <a:off x="988403" y="1297314"/>
            <a:ext cx="2451300" cy="3648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287" name="Google Shape;287;p103"/>
          <p:cNvSpPr txBox="1">
            <a:spLocks noGrp="1"/>
          </p:cNvSpPr>
          <p:nvPr>
            <p:ph type="subTitle" idx="1"/>
          </p:nvPr>
        </p:nvSpPr>
        <p:spPr>
          <a:xfrm>
            <a:off x="988403" y="1579523"/>
            <a:ext cx="2451300" cy="549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288" name="Google Shape;288;p103"/>
          <p:cNvSpPr txBox="1">
            <a:spLocks noGrp="1"/>
          </p:cNvSpPr>
          <p:nvPr>
            <p:ph type="subTitle" idx="2"/>
          </p:nvPr>
        </p:nvSpPr>
        <p:spPr>
          <a:xfrm>
            <a:off x="988403" y="3577425"/>
            <a:ext cx="2451300" cy="577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289" name="Google Shape;289;p103"/>
          <p:cNvSpPr txBox="1">
            <a:spLocks noGrp="1"/>
          </p:cNvSpPr>
          <p:nvPr>
            <p:ph type="subTitle" idx="3"/>
          </p:nvPr>
        </p:nvSpPr>
        <p:spPr>
          <a:xfrm>
            <a:off x="988403" y="2596068"/>
            <a:ext cx="2451300" cy="549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290" name="Google Shape;290;p103"/>
          <p:cNvSpPr txBox="1">
            <a:spLocks noGrp="1"/>
          </p:cNvSpPr>
          <p:nvPr>
            <p:ph type="ctrTitle" idx="4"/>
          </p:nvPr>
        </p:nvSpPr>
        <p:spPr>
          <a:xfrm>
            <a:off x="988403" y="2304052"/>
            <a:ext cx="2451300" cy="3648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291" name="Google Shape;291;p103"/>
          <p:cNvSpPr txBox="1">
            <a:spLocks noGrp="1"/>
          </p:cNvSpPr>
          <p:nvPr>
            <p:ph type="ctrTitle" idx="5"/>
          </p:nvPr>
        </p:nvSpPr>
        <p:spPr>
          <a:xfrm>
            <a:off x="988403" y="3289882"/>
            <a:ext cx="2451300" cy="3648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292" name="Google Shape;292;p103"/>
          <p:cNvSpPr txBox="1">
            <a:spLocks noGrp="1"/>
          </p:cNvSpPr>
          <p:nvPr>
            <p:ph type="title" idx="6"/>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9" Type="http://schemas.openxmlformats.org/officeDocument/2006/relationships/slideLayout" Target="../slideLayouts/slideLayout55.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50" Type="http://schemas.openxmlformats.org/officeDocument/2006/relationships/slideLayout" Target="../slideLayouts/slideLayout66.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9" Type="http://schemas.openxmlformats.org/officeDocument/2006/relationships/slideLayout" Target="../slideLayouts/slideLayout45.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slideLayout" Target="../slideLayouts/slideLayout65.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8" Type="http://schemas.openxmlformats.org/officeDocument/2006/relationships/slideLayout" Target="../slideLayouts/slideLayout24.xml"/><Relationship Id="rId51" Type="http://schemas.openxmlformats.org/officeDocument/2006/relationships/theme" Target="../theme/theme2.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20" Type="http://schemas.openxmlformats.org/officeDocument/2006/relationships/slideLayout" Target="../slideLayouts/slideLayout36.xml"/><Relationship Id="rId41" Type="http://schemas.openxmlformats.org/officeDocument/2006/relationships/slideLayout" Target="../slideLayouts/slideLayout57.xml"/><Relationship Id="rId1" Type="http://schemas.openxmlformats.org/officeDocument/2006/relationships/slideLayout" Target="../slideLayouts/slideLayout17.xml"/><Relationship Id="rId6"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
        <p:nvSpPr>
          <p:cNvPr id="7" name="Google Shape;7;p86"/>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9pPr>
          </a:lstStyle>
          <a:p>
            <a:endParaRPr/>
          </a:p>
        </p:txBody>
      </p:sp>
      <p:sp>
        <p:nvSpPr>
          <p:cNvPr id="8" name="Google Shape;8;p86"/>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1600"/>
              </a:spcBef>
              <a:spcAft>
                <a:spcPts val="160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58"/>
        <p:cNvGrpSpPr/>
        <p:nvPr/>
      </p:nvGrpSpPr>
      <p:grpSpPr>
        <a:xfrm>
          <a:off x="0" y="0"/>
          <a:ext cx="0" cy="0"/>
          <a:chOff x="0" y="0"/>
          <a:chExt cx="0" cy="0"/>
        </a:xfrm>
      </p:grpSpPr>
      <p:sp>
        <p:nvSpPr>
          <p:cNvPr id="459" name="Google Shape;459;g2756e94964a_0_15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
        <p:nvSpPr>
          <p:cNvPr id="460" name="Google Shape;460;g2756e94964a_0_1574"/>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9pPr>
          </a:lstStyle>
          <a:p>
            <a:endParaRPr/>
          </a:p>
        </p:txBody>
      </p:sp>
      <p:sp>
        <p:nvSpPr>
          <p:cNvPr id="461" name="Google Shape;461;g2756e94964a_0_1574"/>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1600"/>
              </a:spcBef>
              <a:spcAft>
                <a:spcPts val="160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5" r:id="rId40"/>
    <p:sldLayoutId id="2147483706" r:id="rId41"/>
    <p:sldLayoutId id="2147483707" r:id="rId42"/>
    <p:sldLayoutId id="2147483708" r:id="rId43"/>
    <p:sldLayoutId id="2147483709" r:id="rId44"/>
    <p:sldLayoutId id="2147483710" r:id="rId45"/>
    <p:sldLayoutId id="2147483711" r:id="rId46"/>
    <p:sldLayoutId id="2147483712" r:id="rId47"/>
    <p:sldLayoutId id="2147483713" r:id="rId48"/>
    <p:sldLayoutId id="2147483714" r:id="rId49"/>
    <p:sldLayoutId id="2147483715" r:id="rId5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hyperlink" Target="https://www.youtube.com/watch?v=B1y_Nx6Avy8"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81"/>
        <p:cNvGrpSpPr/>
        <p:nvPr/>
      </p:nvGrpSpPr>
      <p:grpSpPr>
        <a:xfrm>
          <a:off x="0" y="0"/>
          <a:ext cx="0" cy="0"/>
          <a:chOff x="0" y="0"/>
          <a:chExt cx="0" cy="0"/>
        </a:xfrm>
      </p:grpSpPr>
      <p:sp>
        <p:nvSpPr>
          <p:cNvPr id="1982" name="Google Shape;1982;g2749466d82a_2_0"/>
          <p:cNvSpPr txBox="1">
            <a:spLocks noGrp="1"/>
          </p:cNvSpPr>
          <p:nvPr>
            <p:ph type="ctrTitle"/>
          </p:nvPr>
        </p:nvSpPr>
        <p:spPr>
          <a:xfrm>
            <a:off x="1966475" y="1606347"/>
            <a:ext cx="5316000" cy="1983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None/>
            </a:pPr>
            <a:r>
              <a:rPr lang="en" sz="4300">
                <a:latin typeface="Lexend"/>
                <a:ea typeface="Lexend"/>
                <a:cs typeface="Lexend"/>
                <a:sym typeface="Lexend"/>
              </a:rPr>
              <a:t>Autoconocimiento y evaluación</a:t>
            </a:r>
            <a:r>
              <a:rPr lang="en" sz="4800">
                <a:latin typeface="Lexend"/>
                <a:ea typeface="Lexend"/>
                <a:cs typeface="Lexend"/>
                <a:sym typeface="Lexend"/>
              </a:rPr>
              <a:t> </a:t>
            </a:r>
            <a:br>
              <a:rPr lang="en"/>
            </a:br>
            <a:endParaRPr/>
          </a:p>
        </p:txBody>
      </p:sp>
      <p:sp>
        <p:nvSpPr>
          <p:cNvPr id="1983" name="Google Shape;1983;g2749466d82a_2_0"/>
          <p:cNvSpPr txBox="1">
            <a:spLocks noGrp="1"/>
          </p:cNvSpPr>
          <p:nvPr>
            <p:ph type="subTitle" idx="1"/>
          </p:nvPr>
        </p:nvSpPr>
        <p:spPr>
          <a:xfrm>
            <a:off x="2351850" y="3287050"/>
            <a:ext cx="4440300" cy="35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100"/>
              <a:buNone/>
            </a:pPr>
            <a:r>
              <a:rPr lang="en" dirty="0"/>
              <a:t>Curso 1</a:t>
            </a:r>
            <a:endParaRPr dirty="0"/>
          </a:p>
        </p:txBody>
      </p:sp>
      <p:pic>
        <p:nvPicPr>
          <p:cNvPr id="1984" name="Google Shape;1984;g2749466d82a_2_0"/>
          <p:cNvPicPr preferRelativeResize="0"/>
          <p:nvPr/>
        </p:nvPicPr>
        <p:blipFill rotWithShape="1">
          <a:blip r:embed="rId3">
            <a:alphaModFix/>
          </a:blip>
          <a:srcRect/>
          <a:stretch/>
        </p:blipFill>
        <p:spPr>
          <a:xfrm>
            <a:off x="3371600" y="4002150"/>
            <a:ext cx="2487801" cy="1151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82"/>
                                        </p:tgtEl>
                                        <p:attrNameLst>
                                          <p:attrName>style.visibility</p:attrName>
                                        </p:attrNameLst>
                                      </p:cBhvr>
                                      <p:to>
                                        <p:strVal val="visible"/>
                                      </p:to>
                                    </p:set>
                                    <p:anim calcmode="lin" valueType="num">
                                      <p:cBhvr additive="base">
                                        <p:cTn id="7" dur="1000"/>
                                        <p:tgtEl>
                                          <p:spTgt spid="1982"/>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1983"/>
                                        </p:tgtEl>
                                        <p:attrNameLst>
                                          <p:attrName>style.visibility</p:attrName>
                                        </p:attrNameLst>
                                      </p:cBhvr>
                                      <p:to>
                                        <p:strVal val="visible"/>
                                      </p:to>
                                    </p:set>
                                    <p:anim calcmode="lin" valueType="num">
                                      <p:cBhvr additive="base">
                                        <p:cTn id="10" dur="1000"/>
                                        <p:tgtEl>
                                          <p:spTgt spid="19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2"/>
        <p:cNvGrpSpPr/>
        <p:nvPr/>
      </p:nvGrpSpPr>
      <p:grpSpPr>
        <a:xfrm>
          <a:off x="0" y="0"/>
          <a:ext cx="0" cy="0"/>
          <a:chOff x="0" y="0"/>
          <a:chExt cx="0" cy="0"/>
        </a:xfrm>
      </p:grpSpPr>
      <p:grpSp>
        <p:nvGrpSpPr>
          <p:cNvPr id="2143" name="Google Shape;2143;p4"/>
          <p:cNvGrpSpPr/>
          <p:nvPr/>
        </p:nvGrpSpPr>
        <p:grpSpPr>
          <a:xfrm rot="474658">
            <a:off x="5358360" y="4196017"/>
            <a:ext cx="1557467" cy="585345"/>
            <a:chOff x="4345425" y="2175475"/>
            <a:chExt cx="800750" cy="176025"/>
          </a:xfrm>
        </p:grpSpPr>
        <p:sp>
          <p:nvSpPr>
            <p:cNvPr id="2144" name="Google Shape;2144;p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5" name="Google Shape;2145;p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6" name="Google Shape;2146;p4"/>
          <p:cNvGrpSpPr/>
          <p:nvPr/>
        </p:nvGrpSpPr>
        <p:grpSpPr>
          <a:xfrm rot="474658">
            <a:off x="1260903" y="1718280"/>
            <a:ext cx="1557467" cy="585348"/>
            <a:chOff x="4345425" y="2175475"/>
            <a:chExt cx="800750" cy="176025"/>
          </a:xfrm>
        </p:grpSpPr>
        <p:sp>
          <p:nvSpPr>
            <p:cNvPr id="2147" name="Google Shape;2147;p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8" name="Google Shape;2148;p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9" name="Google Shape;2149;p4"/>
          <p:cNvGrpSpPr/>
          <p:nvPr/>
        </p:nvGrpSpPr>
        <p:grpSpPr>
          <a:xfrm rot="474658">
            <a:off x="3683097" y="2843429"/>
            <a:ext cx="1557467" cy="585345"/>
            <a:chOff x="4345425" y="2175475"/>
            <a:chExt cx="800750" cy="176025"/>
          </a:xfrm>
        </p:grpSpPr>
        <p:sp>
          <p:nvSpPr>
            <p:cNvPr id="2150" name="Google Shape;2150;p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52" name="Google Shape;2152;p4"/>
          <p:cNvGrpSpPr/>
          <p:nvPr/>
        </p:nvGrpSpPr>
        <p:grpSpPr>
          <a:xfrm>
            <a:off x="3058869" y="1337530"/>
            <a:ext cx="2960453" cy="176025"/>
            <a:chOff x="4345425" y="2175475"/>
            <a:chExt cx="800750" cy="176025"/>
          </a:xfrm>
        </p:grpSpPr>
        <p:sp>
          <p:nvSpPr>
            <p:cNvPr id="2153" name="Google Shape;2153;p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4" name="Google Shape;2154;p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55" name="Google Shape;2155;p4"/>
          <p:cNvSpPr txBox="1">
            <a:spLocks noGrp="1"/>
          </p:cNvSpPr>
          <p:nvPr>
            <p:ph type="title" idx="4294967295"/>
          </p:nvPr>
        </p:nvSpPr>
        <p:spPr>
          <a:xfrm>
            <a:off x="664799" y="391106"/>
            <a:ext cx="8165435" cy="360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sz="2500">
                <a:latin typeface="Lexend"/>
                <a:ea typeface="Lexend"/>
                <a:cs typeface="Lexend"/>
                <a:sym typeface="Lexend"/>
              </a:rPr>
              <a:t>Beneficios de la autoevaluación en la educación. </a:t>
            </a:r>
            <a:endParaRPr sz="2500">
              <a:latin typeface="Lexend"/>
              <a:ea typeface="Lexend"/>
              <a:cs typeface="Lexend"/>
              <a:sym typeface="Lexend"/>
            </a:endParaRPr>
          </a:p>
        </p:txBody>
      </p:sp>
      <p:sp>
        <p:nvSpPr>
          <p:cNvPr id="2156" name="Google Shape;2156;p4"/>
          <p:cNvSpPr txBox="1">
            <a:spLocks noGrp="1"/>
          </p:cNvSpPr>
          <p:nvPr>
            <p:ph type="subTitle" idx="4294967295"/>
          </p:nvPr>
        </p:nvSpPr>
        <p:spPr>
          <a:xfrm>
            <a:off x="1225370" y="1761494"/>
            <a:ext cx="3254188" cy="54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1100"/>
              <a:buNone/>
            </a:pPr>
            <a:r>
              <a:rPr lang="en" sz="1500">
                <a:latin typeface="Lexend"/>
                <a:ea typeface="Lexend"/>
                <a:cs typeface="Lexend"/>
                <a:sym typeface="Lexend"/>
              </a:rPr>
              <a:t>Conocer los progresos propios y tomar el control sobre el proceso de aprendizaje.</a:t>
            </a:r>
            <a:endParaRPr>
              <a:latin typeface="Lexend"/>
              <a:ea typeface="Lexend"/>
              <a:cs typeface="Lexend"/>
              <a:sym typeface="Lexend"/>
            </a:endParaRPr>
          </a:p>
          <a:p>
            <a:pPr marL="0" lvl="0" indent="0" algn="l" rtl="0">
              <a:lnSpc>
                <a:spcPct val="100000"/>
              </a:lnSpc>
              <a:spcBef>
                <a:spcPts val="0"/>
              </a:spcBef>
              <a:spcAft>
                <a:spcPts val="0"/>
              </a:spcAft>
              <a:buClr>
                <a:schemeClr val="dk2"/>
              </a:buClr>
              <a:buSzPts val="1100"/>
              <a:buFont typeface="Arial"/>
              <a:buNone/>
            </a:pPr>
            <a:endParaRPr/>
          </a:p>
        </p:txBody>
      </p:sp>
      <p:sp>
        <p:nvSpPr>
          <p:cNvPr id="2157" name="Google Shape;2157;p4"/>
          <p:cNvSpPr txBox="1">
            <a:spLocks noGrp="1"/>
          </p:cNvSpPr>
          <p:nvPr>
            <p:ph type="title" idx="4294967295"/>
          </p:nvPr>
        </p:nvSpPr>
        <p:spPr>
          <a:xfrm>
            <a:off x="4691213" y="4245001"/>
            <a:ext cx="814500" cy="577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500"/>
              <a:buNone/>
            </a:pPr>
            <a:r>
              <a:rPr lang="en"/>
              <a:t>3</a:t>
            </a:r>
            <a:endParaRPr/>
          </a:p>
        </p:txBody>
      </p:sp>
      <p:sp>
        <p:nvSpPr>
          <p:cNvPr id="2158" name="Google Shape;2158;p4"/>
          <p:cNvSpPr txBox="1">
            <a:spLocks noGrp="1"/>
          </p:cNvSpPr>
          <p:nvPr>
            <p:ph type="title" idx="4294967295"/>
          </p:nvPr>
        </p:nvSpPr>
        <p:spPr>
          <a:xfrm>
            <a:off x="570433" y="1771706"/>
            <a:ext cx="814500" cy="577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500"/>
              <a:buNone/>
            </a:pPr>
            <a:r>
              <a:rPr lang="en"/>
              <a:t>1</a:t>
            </a:r>
            <a:endParaRPr/>
          </a:p>
        </p:txBody>
      </p:sp>
      <p:sp>
        <p:nvSpPr>
          <p:cNvPr id="2159" name="Google Shape;2159;p4"/>
          <p:cNvSpPr txBox="1">
            <a:spLocks noGrp="1"/>
          </p:cNvSpPr>
          <p:nvPr>
            <p:ph type="subTitle" idx="4294967295"/>
          </p:nvPr>
        </p:nvSpPr>
        <p:spPr>
          <a:xfrm>
            <a:off x="5353315" y="4257587"/>
            <a:ext cx="3220800" cy="57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1100"/>
              <a:buNone/>
            </a:pPr>
            <a:r>
              <a:rPr lang="en" sz="1500">
                <a:latin typeface="Lexend"/>
                <a:ea typeface="Lexend"/>
                <a:cs typeface="Lexend"/>
                <a:sym typeface="Lexend"/>
              </a:rPr>
              <a:t>Refuerza el aprendizaje </a:t>
            </a:r>
            <a:r>
              <a:rPr lang="en" sz="1400">
                <a:latin typeface="Lexend"/>
                <a:ea typeface="Lexend"/>
                <a:cs typeface="Lexend"/>
                <a:sym typeface="Lexend"/>
              </a:rPr>
              <a:t>y la motivación por los estudios.</a:t>
            </a:r>
            <a:endParaRPr>
              <a:latin typeface="Lexend"/>
              <a:ea typeface="Lexend"/>
              <a:cs typeface="Lexend"/>
              <a:sym typeface="Lexend"/>
            </a:endParaRPr>
          </a:p>
          <a:p>
            <a:pPr marL="0" lvl="0" indent="0" algn="l" rtl="0">
              <a:lnSpc>
                <a:spcPct val="100000"/>
              </a:lnSpc>
              <a:spcBef>
                <a:spcPts val="0"/>
              </a:spcBef>
              <a:spcAft>
                <a:spcPts val="0"/>
              </a:spcAft>
              <a:buClr>
                <a:schemeClr val="dk2"/>
              </a:buClr>
              <a:buSzPts val="1100"/>
              <a:buFont typeface="Arial"/>
              <a:buNone/>
            </a:pPr>
            <a:endParaRPr/>
          </a:p>
        </p:txBody>
      </p:sp>
      <p:sp>
        <p:nvSpPr>
          <p:cNvPr id="2160" name="Google Shape;2160;p4"/>
          <p:cNvSpPr txBox="1">
            <a:spLocks noGrp="1"/>
          </p:cNvSpPr>
          <p:nvPr>
            <p:ph type="subTitle" idx="4294967295"/>
          </p:nvPr>
        </p:nvSpPr>
        <p:spPr>
          <a:xfrm>
            <a:off x="3583530" y="2872796"/>
            <a:ext cx="3414600" cy="54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1100"/>
              <a:buNone/>
            </a:pPr>
            <a:r>
              <a:rPr lang="en" sz="1500">
                <a:latin typeface="Lexend"/>
                <a:ea typeface="Lexend"/>
                <a:cs typeface="Lexend"/>
                <a:sym typeface="Lexend"/>
              </a:rPr>
              <a:t>Asumir la independencia con responsabilidad por sus actividades.</a:t>
            </a:r>
            <a:endParaRPr>
              <a:latin typeface="Lexend"/>
              <a:ea typeface="Lexend"/>
              <a:cs typeface="Lexend"/>
              <a:sym typeface="Lexend"/>
            </a:endParaRPr>
          </a:p>
          <a:p>
            <a:pPr marL="0" lvl="0" indent="0" algn="l" rtl="0">
              <a:lnSpc>
                <a:spcPct val="100000"/>
              </a:lnSpc>
              <a:spcBef>
                <a:spcPts val="0"/>
              </a:spcBef>
              <a:spcAft>
                <a:spcPts val="0"/>
              </a:spcAft>
              <a:buClr>
                <a:schemeClr val="dk2"/>
              </a:buClr>
              <a:buSzPts val="1100"/>
              <a:buFont typeface="Arial"/>
              <a:buNone/>
            </a:pPr>
            <a:endParaRPr/>
          </a:p>
        </p:txBody>
      </p:sp>
      <p:sp>
        <p:nvSpPr>
          <p:cNvPr id="2161" name="Google Shape;2161;p4"/>
          <p:cNvSpPr txBox="1">
            <a:spLocks noGrp="1"/>
          </p:cNvSpPr>
          <p:nvPr>
            <p:ph type="title" idx="4294967295"/>
          </p:nvPr>
        </p:nvSpPr>
        <p:spPr>
          <a:xfrm>
            <a:off x="2983685" y="2802986"/>
            <a:ext cx="814500" cy="577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500"/>
              <a:buNone/>
            </a:pPr>
            <a:r>
              <a:rPr lang="en"/>
              <a:t>2</a:t>
            </a:r>
            <a:endParaRPr/>
          </a:p>
        </p:txBody>
      </p:sp>
      <p:sp>
        <p:nvSpPr>
          <p:cNvPr id="2162" name="Google Shape;2162;p4"/>
          <p:cNvSpPr txBox="1"/>
          <p:nvPr/>
        </p:nvSpPr>
        <p:spPr>
          <a:xfrm>
            <a:off x="896120" y="775316"/>
            <a:ext cx="7458636" cy="54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1100"/>
              <a:buFont typeface="Arial"/>
              <a:buNone/>
            </a:pPr>
            <a:r>
              <a:rPr lang="en" i="0" u="none" strike="noStrike" cap="none">
                <a:solidFill>
                  <a:schemeClr val="dk2"/>
                </a:solidFill>
                <a:latin typeface="Lexend"/>
                <a:ea typeface="Lexend"/>
                <a:cs typeface="Lexend"/>
                <a:sym typeface="Lexend"/>
              </a:rPr>
              <a:t>Es la estrategia más apropiada para que los alumnos desarrollen compromiso individual por el aprendizaje. </a:t>
            </a:r>
            <a:endParaRPr sz="1300" i="0" u="none" strike="noStrike" cap="none">
              <a:solidFill>
                <a:srgbClr val="000000"/>
              </a:solidFill>
              <a:latin typeface="Lexend"/>
              <a:ea typeface="Lexend"/>
              <a:cs typeface="Lexend"/>
              <a:sym typeface="Lexend"/>
            </a:endParaRPr>
          </a:p>
          <a:p>
            <a:pPr marL="0" marR="0" lvl="0" indent="0" algn="l" rtl="0">
              <a:lnSpc>
                <a:spcPct val="100000"/>
              </a:lnSpc>
              <a:spcBef>
                <a:spcPts val="0"/>
              </a:spcBef>
              <a:spcAft>
                <a:spcPts val="0"/>
              </a:spcAft>
              <a:buClr>
                <a:schemeClr val="dk2"/>
              </a:buClr>
              <a:buSzPts val="1100"/>
              <a:buFont typeface="Arial"/>
              <a:buNone/>
            </a:pPr>
            <a:endParaRPr sz="1600" b="0" i="0" u="none" strike="noStrike" cap="none">
              <a:solidFill>
                <a:schemeClr val="dk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52"/>
                                        </p:tgtEl>
                                        <p:attrNameLst>
                                          <p:attrName>style.visibility</p:attrName>
                                        </p:attrNameLst>
                                      </p:cBhvr>
                                      <p:to>
                                        <p:strVal val="visible"/>
                                      </p:to>
                                    </p:set>
                                    <p:anim calcmode="lin" valueType="num">
                                      <p:cBhvr additive="base">
                                        <p:cTn id="7" dur="1000"/>
                                        <p:tgtEl>
                                          <p:spTgt spid="2152"/>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2155"/>
                                        </p:tgtEl>
                                        <p:attrNameLst>
                                          <p:attrName>style.visibility</p:attrName>
                                        </p:attrNameLst>
                                      </p:cBhvr>
                                      <p:to>
                                        <p:strVal val="visible"/>
                                      </p:to>
                                    </p:set>
                                    <p:anim calcmode="lin" valueType="num">
                                      <p:cBhvr additive="base">
                                        <p:cTn id="10" dur="1000"/>
                                        <p:tgtEl>
                                          <p:spTgt spid="2155"/>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146"/>
                                        </p:tgtEl>
                                        <p:attrNameLst>
                                          <p:attrName>style.visibility</p:attrName>
                                        </p:attrNameLst>
                                      </p:cBhvr>
                                      <p:to>
                                        <p:strVal val="visible"/>
                                      </p:to>
                                    </p:set>
                                    <p:anim calcmode="lin" valueType="num">
                                      <p:cBhvr additive="base">
                                        <p:cTn id="15" dur="1000"/>
                                        <p:tgtEl>
                                          <p:spTgt spid="2146"/>
                                        </p:tgtEl>
                                        <p:attrNameLst>
                                          <p:attrName>ppt_x</p:attrName>
                                        </p:attrNameLst>
                                      </p:cBhvr>
                                      <p:tavLst>
                                        <p:tav tm="0">
                                          <p:val>
                                            <p:strVal val="#ppt_x-1"/>
                                          </p:val>
                                        </p:tav>
                                        <p:tav tm="100000">
                                          <p:val>
                                            <p:strVal val="#ppt_x"/>
                                          </p:val>
                                        </p:tav>
                                      </p:tavLst>
                                    </p:anim>
                                  </p:childTnLst>
                                </p:cTn>
                              </p:par>
                              <p:par>
                                <p:cTn id="16" presetID="2" presetClass="entr" presetSubtype="8" fill="hold" nodeType="withEffect">
                                  <p:stCondLst>
                                    <p:cond delay="0"/>
                                  </p:stCondLst>
                                  <p:childTnLst>
                                    <p:set>
                                      <p:cBhvr>
                                        <p:cTn id="17" dur="1" fill="hold">
                                          <p:stCondLst>
                                            <p:cond delay="0"/>
                                          </p:stCondLst>
                                        </p:cTn>
                                        <p:tgtEl>
                                          <p:spTgt spid="2156"/>
                                        </p:tgtEl>
                                        <p:attrNameLst>
                                          <p:attrName>style.visibility</p:attrName>
                                        </p:attrNameLst>
                                      </p:cBhvr>
                                      <p:to>
                                        <p:strVal val="visible"/>
                                      </p:to>
                                    </p:set>
                                    <p:anim calcmode="lin" valueType="num">
                                      <p:cBhvr additive="base">
                                        <p:cTn id="18" dur="1000"/>
                                        <p:tgtEl>
                                          <p:spTgt spid="2156"/>
                                        </p:tgtEl>
                                        <p:attrNameLst>
                                          <p:attrName>ppt_x</p:attrName>
                                        </p:attrNameLst>
                                      </p:cBhvr>
                                      <p:tavLst>
                                        <p:tav tm="0">
                                          <p:val>
                                            <p:strVal val="#ppt_x-1"/>
                                          </p:val>
                                        </p:tav>
                                        <p:tav tm="100000">
                                          <p:val>
                                            <p:strVal val="#ppt_x"/>
                                          </p:val>
                                        </p:tav>
                                      </p:tavLst>
                                    </p:anim>
                                  </p:childTnLst>
                                </p:cTn>
                              </p:par>
                              <p:par>
                                <p:cTn id="19" presetID="2" presetClass="entr" presetSubtype="8" fill="hold" nodeType="withEffect">
                                  <p:stCondLst>
                                    <p:cond delay="0"/>
                                  </p:stCondLst>
                                  <p:childTnLst>
                                    <p:set>
                                      <p:cBhvr>
                                        <p:cTn id="20" dur="1" fill="hold">
                                          <p:stCondLst>
                                            <p:cond delay="0"/>
                                          </p:stCondLst>
                                        </p:cTn>
                                        <p:tgtEl>
                                          <p:spTgt spid="2158"/>
                                        </p:tgtEl>
                                        <p:attrNameLst>
                                          <p:attrName>style.visibility</p:attrName>
                                        </p:attrNameLst>
                                      </p:cBhvr>
                                      <p:to>
                                        <p:strVal val="visible"/>
                                      </p:to>
                                    </p:set>
                                    <p:anim calcmode="lin" valueType="num">
                                      <p:cBhvr additive="base">
                                        <p:cTn id="21" dur="1000"/>
                                        <p:tgtEl>
                                          <p:spTgt spid="2158"/>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149"/>
                                        </p:tgtEl>
                                        <p:attrNameLst>
                                          <p:attrName>style.visibility</p:attrName>
                                        </p:attrNameLst>
                                      </p:cBhvr>
                                      <p:to>
                                        <p:strVal val="visible"/>
                                      </p:to>
                                    </p:set>
                                    <p:anim calcmode="lin" valueType="num">
                                      <p:cBhvr additive="base">
                                        <p:cTn id="26" dur="1000"/>
                                        <p:tgtEl>
                                          <p:spTgt spid="2149"/>
                                        </p:tgtEl>
                                        <p:attrNameLst>
                                          <p:attrName>ppt_x</p:attrName>
                                        </p:attrNameLst>
                                      </p:cBhvr>
                                      <p:tavLst>
                                        <p:tav tm="0">
                                          <p:val>
                                            <p:strVal val="#ppt_x-1"/>
                                          </p:val>
                                        </p:tav>
                                        <p:tav tm="100000">
                                          <p:val>
                                            <p:strVal val="#ppt_x"/>
                                          </p:val>
                                        </p:tav>
                                      </p:tavLst>
                                    </p:anim>
                                  </p:childTnLst>
                                </p:cTn>
                              </p:par>
                              <p:par>
                                <p:cTn id="27" presetID="2" presetClass="entr" presetSubtype="8" fill="hold" nodeType="withEffect">
                                  <p:stCondLst>
                                    <p:cond delay="0"/>
                                  </p:stCondLst>
                                  <p:childTnLst>
                                    <p:set>
                                      <p:cBhvr>
                                        <p:cTn id="28" dur="1" fill="hold">
                                          <p:stCondLst>
                                            <p:cond delay="0"/>
                                          </p:stCondLst>
                                        </p:cTn>
                                        <p:tgtEl>
                                          <p:spTgt spid="2160"/>
                                        </p:tgtEl>
                                        <p:attrNameLst>
                                          <p:attrName>style.visibility</p:attrName>
                                        </p:attrNameLst>
                                      </p:cBhvr>
                                      <p:to>
                                        <p:strVal val="visible"/>
                                      </p:to>
                                    </p:set>
                                    <p:anim calcmode="lin" valueType="num">
                                      <p:cBhvr additive="base">
                                        <p:cTn id="29" dur="1000"/>
                                        <p:tgtEl>
                                          <p:spTgt spid="2160"/>
                                        </p:tgtEl>
                                        <p:attrNameLst>
                                          <p:attrName>ppt_x</p:attrName>
                                        </p:attrNameLst>
                                      </p:cBhvr>
                                      <p:tavLst>
                                        <p:tav tm="0">
                                          <p:val>
                                            <p:strVal val="#ppt_x-1"/>
                                          </p:val>
                                        </p:tav>
                                        <p:tav tm="100000">
                                          <p:val>
                                            <p:strVal val="#ppt_x"/>
                                          </p:val>
                                        </p:tav>
                                      </p:tavLst>
                                    </p:anim>
                                  </p:childTnLst>
                                </p:cTn>
                              </p:par>
                              <p:par>
                                <p:cTn id="30" presetID="2" presetClass="entr" presetSubtype="8" fill="hold" nodeType="withEffect">
                                  <p:stCondLst>
                                    <p:cond delay="0"/>
                                  </p:stCondLst>
                                  <p:childTnLst>
                                    <p:set>
                                      <p:cBhvr>
                                        <p:cTn id="31" dur="1" fill="hold">
                                          <p:stCondLst>
                                            <p:cond delay="0"/>
                                          </p:stCondLst>
                                        </p:cTn>
                                        <p:tgtEl>
                                          <p:spTgt spid="2161"/>
                                        </p:tgtEl>
                                        <p:attrNameLst>
                                          <p:attrName>style.visibility</p:attrName>
                                        </p:attrNameLst>
                                      </p:cBhvr>
                                      <p:to>
                                        <p:strVal val="visible"/>
                                      </p:to>
                                    </p:set>
                                    <p:anim calcmode="lin" valueType="num">
                                      <p:cBhvr additive="base">
                                        <p:cTn id="32" dur="1000"/>
                                        <p:tgtEl>
                                          <p:spTgt spid="2161"/>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143"/>
                                        </p:tgtEl>
                                        <p:attrNameLst>
                                          <p:attrName>style.visibility</p:attrName>
                                        </p:attrNameLst>
                                      </p:cBhvr>
                                      <p:to>
                                        <p:strVal val="visible"/>
                                      </p:to>
                                    </p:set>
                                    <p:anim calcmode="lin" valueType="num">
                                      <p:cBhvr additive="base">
                                        <p:cTn id="37" dur="1000"/>
                                        <p:tgtEl>
                                          <p:spTgt spid="2143"/>
                                        </p:tgtEl>
                                        <p:attrNameLst>
                                          <p:attrName>ppt_x</p:attrName>
                                        </p:attrNameLst>
                                      </p:cBhvr>
                                      <p:tavLst>
                                        <p:tav tm="0">
                                          <p:val>
                                            <p:strVal val="#ppt_x+1"/>
                                          </p:val>
                                        </p:tav>
                                        <p:tav tm="100000">
                                          <p:val>
                                            <p:strVal val="#ppt_x"/>
                                          </p:val>
                                        </p:tav>
                                      </p:tavLst>
                                    </p:anim>
                                  </p:childTnLst>
                                </p:cTn>
                              </p:par>
                              <p:par>
                                <p:cTn id="38" presetID="2" presetClass="entr" presetSubtype="2" fill="hold" nodeType="withEffect">
                                  <p:stCondLst>
                                    <p:cond delay="0"/>
                                  </p:stCondLst>
                                  <p:childTnLst>
                                    <p:set>
                                      <p:cBhvr>
                                        <p:cTn id="39" dur="1" fill="hold">
                                          <p:stCondLst>
                                            <p:cond delay="0"/>
                                          </p:stCondLst>
                                        </p:cTn>
                                        <p:tgtEl>
                                          <p:spTgt spid="2157"/>
                                        </p:tgtEl>
                                        <p:attrNameLst>
                                          <p:attrName>style.visibility</p:attrName>
                                        </p:attrNameLst>
                                      </p:cBhvr>
                                      <p:to>
                                        <p:strVal val="visible"/>
                                      </p:to>
                                    </p:set>
                                    <p:anim calcmode="lin" valueType="num">
                                      <p:cBhvr additive="base">
                                        <p:cTn id="40" dur="1000"/>
                                        <p:tgtEl>
                                          <p:spTgt spid="2157"/>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2159"/>
                                        </p:tgtEl>
                                        <p:attrNameLst>
                                          <p:attrName>style.visibility</p:attrName>
                                        </p:attrNameLst>
                                      </p:cBhvr>
                                      <p:to>
                                        <p:strVal val="visible"/>
                                      </p:to>
                                    </p:set>
                                    <p:anim calcmode="lin" valueType="num">
                                      <p:cBhvr additive="base">
                                        <p:cTn id="43" dur="1000"/>
                                        <p:tgtEl>
                                          <p:spTgt spid="2159"/>
                                        </p:tgtEl>
                                        <p:attrNameLst>
                                          <p:attrName>ppt_x</p:attrName>
                                        </p:attrNameLst>
                                      </p:cBhvr>
                                      <p:tavLst>
                                        <p:tav tm="0">
                                          <p:val>
                                            <p:strVal val="#ppt_x-1"/>
                                          </p:val>
                                        </p:tav>
                                        <p:tav tm="100000">
                                          <p:val>
                                            <p:strVal val="#ppt_x"/>
                                          </p:val>
                                        </p:tav>
                                      </p:tavLst>
                                    </p:anim>
                                  </p:childTnLst>
                                </p:cTn>
                              </p:par>
                              <p:par>
                                <p:cTn id="44" presetID="2" presetClass="entr" presetSubtype="8" fill="hold" nodeType="withEffect">
                                  <p:stCondLst>
                                    <p:cond delay="0"/>
                                  </p:stCondLst>
                                  <p:childTnLst>
                                    <p:set>
                                      <p:cBhvr>
                                        <p:cTn id="45" dur="1" fill="hold">
                                          <p:stCondLst>
                                            <p:cond delay="0"/>
                                          </p:stCondLst>
                                        </p:cTn>
                                        <p:tgtEl>
                                          <p:spTgt spid="2162"/>
                                        </p:tgtEl>
                                        <p:attrNameLst>
                                          <p:attrName>style.visibility</p:attrName>
                                        </p:attrNameLst>
                                      </p:cBhvr>
                                      <p:to>
                                        <p:strVal val="visible"/>
                                      </p:to>
                                    </p:set>
                                    <p:anim calcmode="lin" valueType="num">
                                      <p:cBhvr additive="base">
                                        <p:cTn id="46" dur="1000"/>
                                        <p:tgtEl>
                                          <p:spTgt spid="216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6"/>
        <p:cNvGrpSpPr/>
        <p:nvPr/>
      </p:nvGrpSpPr>
      <p:grpSpPr>
        <a:xfrm>
          <a:off x="0" y="0"/>
          <a:ext cx="0" cy="0"/>
          <a:chOff x="0" y="0"/>
          <a:chExt cx="0" cy="0"/>
        </a:xfrm>
      </p:grpSpPr>
      <p:sp>
        <p:nvSpPr>
          <p:cNvPr id="2167" name="Google Shape;2167;p22"/>
          <p:cNvSpPr/>
          <p:nvPr/>
        </p:nvSpPr>
        <p:spPr>
          <a:xfrm>
            <a:off x="-89200" y="-14875"/>
            <a:ext cx="9248100" cy="5143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8" name="Google Shape;2168;p22"/>
          <p:cNvGrpSpPr/>
          <p:nvPr/>
        </p:nvGrpSpPr>
        <p:grpSpPr>
          <a:xfrm>
            <a:off x="1035057" y="609588"/>
            <a:ext cx="5199339" cy="2636807"/>
            <a:chOff x="1857000" y="3245400"/>
            <a:chExt cx="1233825" cy="1186575"/>
          </a:xfrm>
        </p:grpSpPr>
        <p:sp>
          <p:nvSpPr>
            <p:cNvPr id="2169" name="Google Shape;2169;p2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0" name="Google Shape;2170;p2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1" name="Google Shape;2171;p2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2" name="Google Shape;2172;p2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3" name="Google Shape;2173;p2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4" name="Google Shape;2174;p2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75" name="Google Shape;2175;p22"/>
          <p:cNvSpPr txBox="1">
            <a:spLocks noGrp="1"/>
          </p:cNvSpPr>
          <p:nvPr>
            <p:ph type="title" idx="4294967295"/>
          </p:nvPr>
        </p:nvSpPr>
        <p:spPr>
          <a:xfrm>
            <a:off x="1412325" y="1039075"/>
            <a:ext cx="4114500" cy="14313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None/>
            </a:pPr>
            <a:r>
              <a:rPr lang="en" sz="2700" dirty="0">
                <a:latin typeface="Lexend"/>
                <a:ea typeface="Lexend"/>
                <a:cs typeface="Lexend"/>
                <a:sym typeface="Lexend"/>
              </a:rPr>
              <a:t>Reflexiona acerca del video: </a:t>
            </a:r>
            <a:r>
              <a:rPr lang="en" sz="2700" i="1" dirty="0">
                <a:latin typeface="Lexend"/>
                <a:ea typeface="Lexend"/>
                <a:cs typeface="Lexend"/>
                <a:sym typeface="Lexend"/>
              </a:rPr>
              <a:t>Conocerse a uno mismo</a:t>
            </a:r>
            <a:r>
              <a:rPr lang="en" sz="2700" dirty="0">
                <a:latin typeface="Lexend"/>
                <a:ea typeface="Lexend"/>
                <a:cs typeface="Lexend"/>
                <a:sym typeface="Lexend"/>
              </a:rPr>
              <a:t>.</a:t>
            </a:r>
            <a:r>
              <a:rPr lang="en" sz="2800" dirty="0">
                <a:latin typeface="Lexend"/>
                <a:ea typeface="Lexend"/>
                <a:cs typeface="Lexend"/>
                <a:sym typeface="Lexend"/>
              </a:rPr>
              <a:t> </a:t>
            </a:r>
            <a:endParaRPr sz="2800" dirty="0">
              <a:latin typeface="Lexend"/>
              <a:ea typeface="Lexend"/>
              <a:cs typeface="Lexend"/>
              <a:sym typeface="Lexend"/>
            </a:endParaRPr>
          </a:p>
          <a:p>
            <a:pPr marL="0" lvl="0" indent="0" algn="l" rtl="0">
              <a:lnSpc>
                <a:spcPct val="100000"/>
              </a:lnSpc>
              <a:spcBef>
                <a:spcPts val="0"/>
              </a:spcBef>
              <a:spcAft>
                <a:spcPts val="0"/>
              </a:spcAft>
              <a:buClr>
                <a:schemeClr val="dk2"/>
              </a:buClr>
              <a:buSzPts val="1100"/>
              <a:buNone/>
            </a:pPr>
            <a:endParaRPr dirty="0"/>
          </a:p>
          <a:p>
            <a:pPr marL="0" lvl="0" indent="0" algn="l" rtl="0">
              <a:lnSpc>
                <a:spcPct val="100000"/>
              </a:lnSpc>
              <a:spcBef>
                <a:spcPts val="0"/>
              </a:spcBef>
              <a:spcAft>
                <a:spcPts val="0"/>
              </a:spcAft>
              <a:buClr>
                <a:schemeClr val="dk2"/>
              </a:buClr>
              <a:buSzPts val="1100"/>
              <a:buNone/>
            </a:pPr>
            <a:r>
              <a:rPr lang="en" sz="1200" u="sng" dirty="0">
                <a:solidFill>
                  <a:schemeClr val="hlink"/>
                </a:solidFill>
                <a:hlinkClick r:id="rId4"/>
              </a:rPr>
              <a:t>https://www.youtube.com/watch?v=B1y_Nx6Avy8</a:t>
            </a:r>
            <a:br>
              <a:rPr lang="en" sz="1200" dirty="0"/>
            </a:br>
            <a:endParaRPr sz="2800" dirty="0"/>
          </a:p>
        </p:txBody>
      </p:sp>
      <p:pic>
        <p:nvPicPr>
          <p:cNvPr id="2176" name="Google Shape;2176;p22"/>
          <p:cNvPicPr preferRelativeResize="0"/>
          <p:nvPr/>
        </p:nvPicPr>
        <p:blipFill>
          <a:blip r:embed="rId5">
            <a:alphaModFix/>
          </a:blip>
          <a:stretch>
            <a:fillRect/>
          </a:stretch>
        </p:blipFill>
        <p:spPr>
          <a:xfrm>
            <a:off x="6236075" y="2394600"/>
            <a:ext cx="2335500" cy="2335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68"/>
                                        </p:tgtEl>
                                        <p:attrNameLst>
                                          <p:attrName>style.visibility</p:attrName>
                                        </p:attrNameLst>
                                      </p:cBhvr>
                                      <p:to>
                                        <p:strVal val="visible"/>
                                      </p:to>
                                    </p:set>
                                    <p:anim calcmode="lin" valueType="num">
                                      <p:cBhvr additive="base">
                                        <p:cTn id="7" dur="1000"/>
                                        <p:tgtEl>
                                          <p:spTgt spid="2168"/>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175"/>
                                        </p:tgtEl>
                                        <p:attrNameLst>
                                          <p:attrName>style.visibility</p:attrName>
                                        </p:attrNameLst>
                                      </p:cBhvr>
                                      <p:to>
                                        <p:strVal val="visible"/>
                                      </p:to>
                                    </p:set>
                                    <p:anim calcmode="lin" valueType="num">
                                      <p:cBhvr additive="base">
                                        <p:cTn id="10" dur="1000"/>
                                        <p:tgtEl>
                                          <p:spTgt spid="217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0"/>
        <p:cNvGrpSpPr/>
        <p:nvPr/>
      </p:nvGrpSpPr>
      <p:grpSpPr>
        <a:xfrm>
          <a:off x="0" y="0"/>
          <a:ext cx="0" cy="0"/>
          <a:chOff x="0" y="0"/>
          <a:chExt cx="0" cy="0"/>
        </a:xfrm>
      </p:grpSpPr>
      <p:grpSp>
        <p:nvGrpSpPr>
          <p:cNvPr id="2181" name="Google Shape;2181;g2749466d82a_1_1667"/>
          <p:cNvGrpSpPr/>
          <p:nvPr/>
        </p:nvGrpSpPr>
        <p:grpSpPr>
          <a:xfrm rot="474644">
            <a:off x="7631178" y="4329695"/>
            <a:ext cx="1274754" cy="485789"/>
            <a:chOff x="4345425" y="2175475"/>
            <a:chExt cx="800750" cy="176025"/>
          </a:xfrm>
        </p:grpSpPr>
        <p:sp>
          <p:nvSpPr>
            <p:cNvPr id="2182" name="Google Shape;2182;g2749466d82a_1_166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3" name="Google Shape;2183;g2749466d82a_1_166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84" name="Google Shape;2184;g2749466d82a_1_1667"/>
          <p:cNvSpPr txBox="1">
            <a:spLocks noGrp="1"/>
          </p:cNvSpPr>
          <p:nvPr>
            <p:ph type="ctrTitle" idx="4294967295"/>
          </p:nvPr>
        </p:nvSpPr>
        <p:spPr>
          <a:xfrm>
            <a:off x="7028175" y="4451395"/>
            <a:ext cx="1813800" cy="234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chemeClr val="dk2"/>
              </a:buClr>
              <a:buSzPts val="1100"/>
              <a:buFont typeface="Arial"/>
              <a:buNone/>
            </a:pPr>
            <a:r>
              <a:rPr lang="en" sz="1200">
                <a:latin typeface="Lexend"/>
                <a:ea typeface="Lexend"/>
                <a:cs typeface="Lexend"/>
                <a:sym typeface="Lexend"/>
              </a:rPr>
              <a:t>—George Eliot.</a:t>
            </a:r>
            <a:endParaRPr sz="1200">
              <a:latin typeface="Lexend"/>
              <a:ea typeface="Lexend"/>
              <a:cs typeface="Lexend"/>
              <a:sym typeface="Lexend"/>
            </a:endParaRPr>
          </a:p>
          <a:p>
            <a:pPr marL="0" lvl="0" indent="0" algn="r" rtl="0">
              <a:lnSpc>
                <a:spcPct val="100000"/>
              </a:lnSpc>
              <a:spcBef>
                <a:spcPts val="0"/>
              </a:spcBef>
              <a:spcAft>
                <a:spcPts val="0"/>
              </a:spcAft>
              <a:buSzPts val="5200"/>
              <a:buNone/>
            </a:pPr>
            <a:endParaRPr/>
          </a:p>
        </p:txBody>
      </p:sp>
      <p:sp>
        <p:nvSpPr>
          <p:cNvPr id="2185" name="Google Shape;2185;g2749466d82a_1_1667"/>
          <p:cNvSpPr txBox="1">
            <a:spLocks noGrp="1"/>
          </p:cNvSpPr>
          <p:nvPr>
            <p:ph type="subTitle" idx="4294967295"/>
          </p:nvPr>
        </p:nvSpPr>
        <p:spPr>
          <a:xfrm>
            <a:off x="3763575" y="977075"/>
            <a:ext cx="5078400" cy="235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sz="2700" b="1">
                <a:solidFill>
                  <a:srgbClr val="000000"/>
                </a:solidFill>
                <a:latin typeface="Lexend"/>
                <a:ea typeface="Lexend"/>
                <a:cs typeface="Lexend"/>
                <a:sym typeface="Lexend"/>
              </a:rPr>
              <a:t>¿Cuál es la importancia de autoconocerse?</a:t>
            </a:r>
            <a:endParaRPr sz="2700" b="1">
              <a:solidFill>
                <a:srgbClr val="000000"/>
              </a:solidFill>
              <a:latin typeface="Lexend"/>
              <a:ea typeface="Lexend"/>
              <a:cs typeface="Lexend"/>
              <a:sym typeface="Lexend"/>
            </a:endParaRPr>
          </a:p>
          <a:p>
            <a:pPr marL="0" lvl="0" indent="0" algn="l" rtl="0">
              <a:lnSpc>
                <a:spcPct val="115000"/>
              </a:lnSpc>
              <a:spcBef>
                <a:spcPts val="1200"/>
              </a:spcBef>
              <a:spcAft>
                <a:spcPts val="1200"/>
              </a:spcAft>
              <a:buSzPts val="1100"/>
              <a:buNone/>
            </a:pPr>
            <a:r>
              <a:rPr lang="en" sz="2700" b="1">
                <a:solidFill>
                  <a:srgbClr val="000000"/>
                </a:solidFill>
                <a:latin typeface="Lexend"/>
                <a:ea typeface="Lexend"/>
                <a:cs typeface="Lexend"/>
                <a:sym typeface="Lexend"/>
              </a:rPr>
              <a:t>¿Qué mejoras puedes hacer en ti?</a:t>
            </a:r>
            <a:endParaRPr sz="1900">
              <a:solidFill>
                <a:srgbClr val="351C75"/>
              </a:solidFill>
              <a:latin typeface="Lexend"/>
              <a:ea typeface="Lexend"/>
              <a:cs typeface="Lexend"/>
              <a:sym typeface="Lexend"/>
            </a:endParaRPr>
          </a:p>
        </p:txBody>
      </p:sp>
      <p:grpSp>
        <p:nvGrpSpPr>
          <p:cNvPr id="2186" name="Google Shape;2186;g2749466d82a_1_1667"/>
          <p:cNvGrpSpPr/>
          <p:nvPr/>
        </p:nvGrpSpPr>
        <p:grpSpPr>
          <a:xfrm rot="-546362">
            <a:off x="645361" y="1482646"/>
            <a:ext cx="3044968" cy="2981490"/>
            <a:chOff x="2505075" y="4180600"/>
            <a:chExt cx="1092750" cy="957900"/>
          </a:xfrm>
        </p:grpSpPr>
        <p:sp>
          <p:nvSpPr>
            <p:cNvPr id="2187" name="Google Shape;2187;g2749466d82a_1_1667"/>
            <p:cNvSpPr/>
            <p:nvPr/>
          </p:nvSpPr>
          <p:spPr>
            <a:xfrm>
              <a:off x="2612200" y="4898650"/>
              <a:ext cx="984100" cy="235275"/>
            </a:xfrm>
            <a:custGeom>
              <a:avLst/>
              <a:gdLst/>
              <a:ahLst/>
              <a:cxnLst/>
              <a:rect l="l" t="t" r="r" b="b"/>
              <a:pathLst>
                <a:path w="39364" h="9411" extrusionOk="0">
                  <a:moveTo>
                    <a:pt x="6166" y="0"/>
                  </a:moveTo>
                  <a:cubicBezTo>
                    <a:pt x="6141" y="0"/>
                    <a:pt x="5339" y="652"/>
                    <a:pt x="5339" y="652"/>
                  </a:cubicBezTo>
                  <a:cubicBezTo>
                    <a:pt x="4688" y="2882"/>
                    <a:pt x="2357" y="5965"/>
                    <a:pt x="1" y="6617"/>
                  </a:cubicBezTo>
                  <a:cubicBezTo>
                    <a:pt x="5966" y="7068"/>
                    <a:pt x="13259" y="8321"/>
                    <a:pt x="19224" y="8797"/>
                  </a:cubicBezTo>
                  <a:cubicBezTo>
                    <a:pt x="22532" y="9048"/>
                    <a:pt x="25841" y="9248"/>
                    <a:pt x="29149" y="9349"/>
                  </a:cubicBezTo>
                  <a:cubicBezTo>
                    <a:pt x="29759" y="9367"/>
                    <a:pt x="30670" y="9411"/>
                    <a:pt x="31701" y="9411"/>
                  </a:cubicBezTo>
                  <a:cubicBezTo>
                    <a:pt x="34944" y="9411"/>
                    <a:pt x="39363" y="8971"/>
                    <a:pt x="39249" y="5890"/>
                  </a:cubicBezTo>
                  <a:lnTo>
                    <a:pt x="39224" y="5890"/>
                  </a:lnTo>
                  <a:cubicBezTo>
                    <a:pt x="28021" y="4988"/>
                    <a:pt x="17069" y="2682"/>
                    <a:pt x="61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8" name="Google Shape;2188;g2749466d82a_1_1667"/>
            <p:cNvSpPr/>
            <p:nvPr/>
          </p:nvSpPr>
          <p:spPr>
            <a:xfrm>
              <a:off x="2607825" y="4893625"/>
              <a:ext cx="990000" cy="244875"/>
            </a:xfrm>
            <a:custGeom>
              <a:avLst/>
              <a:gdLst/>
              <a:ahLst/>
              <a:cxnLst/>
              <a:rect l="l" t="t" r="r" b="b"/>
              <a:pathLst>
                <a:path w="39600" h="9795" extrusionOk="0">
                  <a:moveTo>
                    <a:pt x="6379" y="398"/>
                  </a:moveTo>
                  <a:lnTo>
                    <a:pt x="6379" y="398"/>
                  </a:lnTo>
                  <a:cubicBezTo>
                    <a:pt x="9057" y="1067"/>
                    <a:pt x="11759" y="1687"/>
                    <a:pt x="14462" y="2306"/>
                  </a:cubicBezTo>
                  <a:cubicBezTo>
                    <a:pt x="17218" y="2908"/>
                    <a:pt x="19950" y="3509"/>
                    <a:pt x="22707" y="4011"/>
                  </a:cubicBezTo>
                  <a:cubicBezTo>
                    <a:pt x="28194" y="5008"/>
                    <a:pt x="33731" y="5807"/>
                    <a:pt x="39293" y="6235"/>
                  </a:cubicBezTo>
                  <a:lnTo>
                    <a:pt x="39293" y="6235"/>
                  </a:lnTo>
                  <a:cubicBezTo>
                    <a:pt x="39281" y="6246"/>
                    <a:pt x="39274" y="6252"/>
                    <a:pt x="39274" y="6266"/>
                  </a:cubicBezTo>
                  <a:lnTo>
                    <a:pt x="39274" y="6392"/>
                  </a:lnTo>
                  <a:cubicBezTo>
                    <a:pt x="39249" y="6492"/>
                    <a:pt x="39249" y="6592"/>
                    <a:pt x="39224" y="6692"/>
                  </a:cubicBezTo>
                  <a:cubicBezTo>
                    <a:pt x="39199" y="6893"/>
                    <a:pt x="39123" y="7068"/>
                    <a:pt x="39023" y="7269"/>
                  </a:cubicBezTo>
                  <a:cubicBezTo>
                    <a:pt x="38848" y="7620"/>
                    <a:pt x="38572" y="7920"/>
                    <a:pt x="38246" y="8171"/>
                  </a:cubicBezTo>
                  <a:cubicBezTo>
                    <a:pt x="37595" y="8647"/>
                    <a:pt x="36767" y="8898"/>
                    <a:pt x="35965" y="9073"/>
                  </a:cubicBezTo>
                  <a:cubicBezTo>
                    <a:pt x="34654" y="9352"/>
                    <a:pt x="33295" y="9441"/>
                    <a:pt x="31939" y="9441"/>
                  </a:cubicBezTo>
                  <a:cubicBezTo>
                    <a:pt x="31585" y="9441"/>
                    <a:pt x="31231" y="9435"/>
                    <a:pt x="30878" y="9424"/>
                  </a:cubicBezTo>
                  <a:cubicBezTo>
                    <a:pt x="29173" y="9374"/>
                    <a:pt x="27469" y="9324"/>
                    <a:pt x="25740" y="9224"/>
                  </a:cubicBezTo>
                  <a:lnTo>
                    <a:pt x="20627" y="8948"/>
                  </a:lnTo>
                  <a:cubicBezTo>
                    <a:pt x="18898" y="8873"/>
                    <a:pt x="17218" y="8697"/>
                    <a:pt x="15514" y="8497"/>
                  </a:cubicBezTo>
                  <a:cubicBezTo>
                    <a:pt x="13810" y="8296"/>
                    <a:pt x="12106" y="8071"/>
                    <a:pt x="10401" y="7845"/>
                  </a:cubicBezTo>
                  <a:cubicBezTo>
                    <a:pt x="7272" y="7405"/>
                    <a:pt x="4121" y="6986"/>
                    <a:pt x="969" y="6707"/>
                  </a:cubicBezTo>
                  <a:lnTo>
                    <a:pt x="969" y="6707"/>
                  </a:lnTo>
                  <a:cubicBezTo>
                    <a:pt x="1378" y="6510"/>
                    <a:pt x="1757" y="6260"/>
                    <a:pt x="2106" y="5991"/>
                  </a:cubicBezTo>
                  <a:cubicBezTo>
                    <a:pt x="2657" y="5565"/>
                    <a:pt x="3158" y="5088"/>
                    <a:pt x="3609" y="4537"/>
                  </a:cubicBezTo>
                  <a:cubicBezTo>
                    <a:pt x="4061" y="4011"/>
                    <a:pt x="4487" y="3434"/>
                    <a:pt x="4837" y="2833"/>
                  </a:cubicBezTo>
                  <a:cubicBezTo>
                    <a:pt x="5181" y="2245"/>
                    <a:pt x="5476" y="1633"/>
                    <a:pt x="5676" y="973"/>
                  </a:cubicBezTo>
                  <a:lnTo>
                    <a:pt x="5676" y="973"/>
                  </a:lnTo>
                  <a:lnTo>
                    <a:pt x="6379" y="398"/>
                  </a:lnTo>
                  <a:close/>
                  <a:moveTo>
                    <a:pt x="6366" y="1"/>
                  </a:moveTo>
                  <a:cubicBezTo>
                    <a:pt x="6316" y="1"/>
                    <a:pt x="6266" y="1"/>
                    <a:pt x="6216" y="51"/>
                  </a:cubicBezTo>
                  <a:lnTo>
                    <a:pt x="6191" y="51"/>
                  </a:lnTo>
                  <a:lnTo>
                    <a:pt x="5389" y="727"/>
                  </a:lnTo>
                  <a:cubicBezTo>
                    <a:pt x="5364" y="752"/>
                    <a:pt x="5339" y="778"/>
                    <a:pt x="5339" y="803"/>
                  </a:cubicBezTo>
                  <a:cubicBezTo>
                    <a:pt x="5138" y="1454"/>
                    <a:pt x="4863" y="2081"/>
                    <a:pt x="4512" y="2657"/>
                  </a:cubicBezTo>
                  <a:cubicBezTo>
                    <a:pt x="4186" y="3234"/>
                    <a:pt x="3785" y="3785"/>
                    <a:pt x="3334" y="4311"/>
                  </a:cubicBezTo>
                  <a:cubicBezTo>
                    <a:pt x="2908" y="4838"/>
                    <a:pt x="2431" y="5314"/>
                    <a:pt x="1880" y="5715"/>
                  </a:cubicBezTo>
                  <a:cubicBezTo>
                    <a:pt x="1354" y="6116"/>
                    <a:pt x="777" y="6467"/>
                    <a:pt x="126" y="6642"/>
                  </a:cubicBezTo>
                  <a:cubicBezTo>
                    <a:pt x="76" y="6667"/>
                    <a:pt x="25" y="6742"/>
                    <a:pt x="0" y="6793"/>
                  </a:cubicBezTo>
                  <a:cubicBezTo>
                    <a:pt x="0" y="6893"/>
                    <a:pt x="76" y="6993"/>
                    <a:pt x="176" y="6993"/>
                  </a:cubicBezTo>
                  <a:cubicBezTo>
                    <a:pt x="3584" y="7244"/>
                    <a:pt x="6968" y="7720"/>
                    <a:pt x="10376" y="8121"/>
                  </a:cubicBezTo>
                  <a:cubicBezTo>
                    <a:pt x="12081" y="8321"/>
                    <a:pt x="13785" y="8547"/>
                    <a:pt x="15489" y="8722"/>
                  </a:cubicBezTo>
                  <a:cubicBezTo>
                    <a:pt x="17193" y="8923"/>
                    <a:pt x="18898" y="9048"/>
                    <a:pt x="20602" y="9224"/>
                  </a:cubicBezTo>
                  <a:cubicBezTo>
                    <a:pt x="24011" y="9550"/>
                    <a:pt x="27444" y="9675"/>
                    <a:pt x="30878" y="9775"/>
                  </a:cubicBezTo>
                  <a:cubicBezTo>
                    <a:pt x="31276" y="9787"/>
                    <a:pt x="31675" y="9794"/>
                    <a:pt x="32075" y="9794"/>
                  </a:cubicBezTo>
                  <a:cubicBezTo>
                    <a:pt x="33389" y="9794"/>
                    <a:pt x="34715" y="9712"/>
                    <a:pt x="36041" y="9424"/>
                  </a:cubicBezTo>
                  <a:cubicBezTo>
                    <a:pt x="36868" y="9249"/>
                    <a:pt x="37720" y="8973"/>
                    <a:pt x="38447" y="8422"/>
                  </a:cubicBezTo>
                  <a:cubicBezTo>
                    <a:pt x="38823" y="8171"/>
                    <a:pt x="39123" y="7820"/>
                    <a:pt x="39324" y="7394"/>
                  </a:cubicBezTo>
                  <a:cubicBezTo>
                    <a:pt x="39424" y="7194"/>
                    <a:pt x="39499" y="6968"/>
                    <a:pt x="39549" y="6768"/>
                  </a:cubicBezTo>
                  <a:cubicBezTo>
                    <a:pt x="39575" y="6642"/>
                    <a:pt x="39575" y="6542"/>
                    <a:pt x="39600" y="6417"/>
                  </a:cubicBezTo>
                  <a:cubicBezTo>
                    <a:pt x="39600" y="6341"/>
                    <a:pt x="39600" y="6316"/>
                    <a:pt x="39600" y="6241"/>
                  </a:cubicBezTo>
                  <a:cubicBezTo>
                    <a:pt x="39600" y="6141"/>
                    <a:pt x="39575" y="6041"/>
                    <a:pt x="39549" y="5966"/>
                  </a:cubicBezTo>
                  <a:cubicBezTo>
                    <a:pt x="39514" y="5948"/>
                    <a:pt x="39479" y="5930"/>
                    <a:pt x="39443" y="5930"/>
                  </a:cubicBezTo>
                  <a:cubicBezTo>
                    <a:pt x="39428" y="5930"/>
                    <a:pt x="39414" y="5933"/>
                    <a:pt x="39399" y="5940"/>
                  </a:cubicBezTo>
                  <a:cubicBezTo>
                    <a:pt x="33835" y="5464"/>
                    <a:pt x="28296" y="4637"/>
                    <a:pt x="22782" y="3610"/>
                  </a:cubicBezTo>
                  <a:cubicBezTo>
                    <a:pt x="20026" y="3083"/>
                    <a:pt x="17294" y="2532"/>
                    <a:pt x="14562" y="1930"/>
                  </a:cubicBezTo>
                  <a:cubicBezTo>
                    <a:pt x="11830" y="1329"/>
                    <a:pt x="9098" y="677"/>
                    <a:pt x="63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9" name="Google Shape;2189;g2749466d82a_1_1667"/>
            <p:cNvSpPr/>
            <p:nvPr/>
          </p:nvSpPr>
          <p:spPr>
            <a:xfrm>
              <a:off x="2508825" y="4184975"/>
              <a:ext cx="1038875" cy="879225"/>
            </a:xfrm>
            <a:custGeom>
              <a:avLst/>
              <a:gdLst/>
              <a:ahLst/>
              <a:cxnLst/>
              <a:rect l="l" t="t" r="r" b="b"/>
              <a:pathLst>
                <a:path w="41555" h="35169" extrusionOk="0">
                  <a:moveTo>
                    <a:pt x="40702" y="1"/>
                  </a:moveTo>
                  <a:cubicBezTo>
                    <a:pt x="27143" y="126"/>
                    <a:pt x="13660" y="652"/>
                    <a:pt x="101" y="1078"/>
                  </a:cubicBezTo>
                  <a:cubicBezTo>
                    <a:pt x="76" y="1078"/>
                    <a:pt x="51" y="1078"/>
                    <a:pt x="25" y="1053"/>
                  </a:cubicBezTo>
                  <a:lnTo>
                    <a:pt x="0" y="1078"/>
                  </a:lnTo>
                  <a:cubicBezTo>
                    <a:pt x="51" y="1103"/>
                    <a:pt x="101" y="1153"/>
                    <a:pt x="101" y="1254"/>
                  </a:cubicBezTo>
                  <a:cubicBezTo>
                    <a:pt x="752" y="7845"/>
                    <a:pt x="577" y="14612"/>
                    <a:pt x="802" y="21254"/>
                  </a:cubicBezTo>
                  <a:cubicBezTo>
                    <a:pt x="903" y="24537"/>
                    <a:pt x="878" y="27870"/>
                    <a:pt x="1103" y="31154"/>
                  </a:cubicBezTo>
                  <a:cubicBezTo>
                    <a:pt x="1236" y="33346"/>
                    <a:pt x="2622" y="35168"/>
                    <a:pt x="4511" y="35168"/>
                  </a:cubicBezTo>
                  <a:cubicBezTo>
                    <a:pt x="5127" y="35168"/>
                    <a:pt x="5795" y="34975"/>
                    <a:pt x="6492" y="34537"/>
                  </a:cubicBezTo>
                  <a:cubicBezTo>
                    <a:pt x="7995" y="33585"/>
                    <a:pt x="8772" y="31780"/>
                    <a:pt x="9324" y="30151"/>
                  </a:cubicBezTo>
                  <a:cubicBezTo>
                    <a:pt x="9374" y="30051"/>
                    <a:pt x="9399" y="29926"/>
                    <a:pt x="9474" y="29926"/>
                  </a:cubicBezTo>
                  <a:cubicBezTo>
                    <a:pt x="9491" y="29859"/>
                    <a:pt x="9563" y="29836"/>
                    <a:pt x="9654" y="29836"/>
                  </a:cubicBezTo>
                  <a:cubicBezTo>
                    <a:pt x="9700" y="29836"/>
                    <a:pt x="9750" y="29842"/>
                    <a:pt x="9800" y="29850"/>
                  </a:cubicBezTo>
                  <a:cubicBezTo>
                    <a:pt x="20376" y="31454"/>
                    <a:pt x="30878" y="33284"/>
                    <a:pt x="41555" y="34236"/>
                  </a:cubicBezTo>
                  <a:cubicBezTo>
                    <a:pt x="41128" y="31880"/>
                    <a:pt x="41304" y="29525"/>
                    <a:pt x="41404" y="27144"/>
                  </a:cubicBezTo>
                  <a:cubicBezTo>
                    <a:pt x="41479" y="24186"/>
                    <a:pt x="41529" y="21229"/>
                    <a:pt x="41504" y="18246"/>
                  </a:cubicBezTo>
                  <a:cubicBezTo>
                    <a:pt x="41454" y="12156"/>
                    <a:pt x="40928" y="6091"/>
                    <a:pt x="407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0" name="Google Shape;2190;g2749466d82a_1_1667"/>
            <p:cNvSpPr/>
            <p:nvPr/>
          </p:nvSpPr>
          <p:spPr>
            <a:xfrm>
              <a:off x="2505075" y="4180600"/>
              <a:ext cx="1047650" cy="887125"/>
            </a:xfrm>
            <a:custGeom>
              <a:avLst/>
              <a:gdLst/>
              <a:ahLst/>
              <a:cxnLst/>
              <a:rect l="l" t="t" r="r" b="b"/>
              <a:pathLst>
                <a:path w="41906" h="35485" extrusionOk="0">
                  <a:moveTo>
                    <a:pt x="40684" y="377"/>
                  </a:moveTo>
                  <a:cubicBezTo>
                    <a:pt x="40913" y="6408"/>
                    <a:pt x="41430" y="12415"/>
                    <a:pt x="41504" y="18421"/>
                  </a:cubicBezTo>
                  <a:cubicBezTo>
                    <a:pt x="41504" y="21103"/>
                    <a:pt x="41479" y="23760"/>
                    <a:pt x="41404" y="26416"/>
                  </a:cubicBezTo>
                  <a:cubicBezTo>
                    <a:pt x="41379" y="27745"/>
                    <a:pt x="41304" y="29098"/>
                    <a:pt x="41278" y="30426"/>
                  </a:cubicBezTo>
                  <a:cubicBezTo>
                    <a:pt x="41255" y="31690"/>
                    <a:pt x="41299" y="32976"/>
                    <a:pt x="41497" y="34241"/>
                  </a:cubicBezTo>
                  <a:lnTo>
                    <a:pt x="41497" y="34241"/>
                  </a:lnTo>
                  <a:cubicBezTo>
                    <a:pt x="36203" y="33742"/>
                    <a:pt x="30909" y="33048"/>
                    <a:pt x="25639" y="32256"/>
                  </a:cubicBezTo>
                  <a:lnTo>
                    <a:pt x="17619" y="31103"/>
                  </a:lnTo>
                  <a:cubicBezTo>
                    <a:pt x="16291" y="30903"/>
                    <a:pt x="14963" y="30677"/>
                    <a:pt x="13609" y="30476"/>
                  </a:cubicBezTo>
                  <a:lnTo>
                    <a:pt x="11604" y="30151"/>
                  </a:lnTo>
                  <a:lnTo>
                    <a:pt x="10627" y="30000"/>
                  </a:lnTo>
                  <a:lnTo>
                    <a:pt x="10125" y="29925"/>
                  </a:lnTo>
                  <a:cubicBezTo>
                    <a:pt x="10025" y="29925"/>
                    <a:pt x="9950" y="29900"/>
                    <a:pt x="9850" y="29900"/>
                  </a:cubicBezTo>
                  <a:lnTo>
                    <a:pt x="9699" y="29900"/>
                  </a:lnTo>
                  <a:cubicBezTo>
                    <a:pt x="9647" y="29918"/>
                    <a:pt x="9582" y="29947"/>
                    <a:pt x="9539" y="29998"/>
                  </a:cubicBezTo>
                  <a:lnTo>
                    <a:pt x="9539" y="29998"/>
                  </a:lnTo>
                  <a:cubicBezTo>
                    <a:pt x="9500" y="30015"/>
                    <a:pt x="9463" y="30036"/>
                    <a:pt x="9449" y="30050"/>
                  </a:cubicBezTo>
                  <a:cubicBezTo>
                    <a:pt x="9424" y="30101"/>
                    <a:pt x="9424" y="30151"/>
                    <a:pt x="9399" y="30176"/>
                  </a:cubicBezTo>
                  <a:lnTo>
                    <a:pt x="9348" y="30326"/>
                  </a:lnTo>
                  <a:lnTo>
                    <a:pt x="9223" y="30652"/>
                  </a:lnTo>
                  <a:cubicBezTo>
                    <a:pt x="9148" y="30877"/>
                    <a:pt x="9073" y="31078"/>
                    <a:pt x="8998" y="31278"/>
                  </a:cubicBezTo>
                  <a:cubicBezTo>
                    <a:pt x="8822" y="31705"/>
                    <a:pt x="8622" y="32106"/>
                    <a:pt x="8421" y="32507"/>
                  </a:cubicBezTo>
                  <a:cubicBezTo>
                    <a:pt x="7970" y="33284"/>
                    <a:pt x="7419" y="34010"/>
                    <a:pt x="6692" y="34512"/>
                  </a:cubicBezTo>
                  <a:cubicBezTo>
                    <a:pt x="6087" y="34908"/>
                    <a:pt x="5377" y="35200"/>
                    <a:pt x="4651" y="35200"/>
                  </a:cubicBezTo>
                  <a:cubicBezTo>
                    <a:pt x="4504" y="35200"/>
                    <a:pt x="4358" y="35188"/>
                    <a:pt x="4211" y="35163"/>
                  </a:cubicBezTo>
                  <a:cubicBezTo>
                    <a:pt x="3358" y="35013"/>
                    <a:pt x="2632" y="34436"/>
                    <a:pt x="2155" y="33685"/>
                  </a:cubicBezTo>
                  <a:cubicBezTo>
                    <a:pt x="1679" y="32958"/>
                    <a:pt x="1454" y="32080"/>
                    <a:pt x="1404" y="31203"/>
                  </a:cubicBezTo>
                  <a:cubicBezTo>
                    <a:pt x="1353" y="30276"/>
                    <a:pt x="1303" y="29374"/>
                    <a:pt x="1278" y="28471"/>
                  </a:cubicBezTo>
                  <a:cubicBezTo>
                    <a:pt x="1203" y="26667"/>
                    <a:pt x="1203" y="24837"/>
                    <a:pt x="1153" y="23033"/>
                  </a:cubicBezTo>
                  <a:cubicBezTo>
                    <a:pt x="1028" y="19374"/>
                    <a:pt x="1003" y="15765"/>
                    <a:pt x="952" y="12105"/>
                  </a:cubicBezTo>
                  <a:cubicBezTo>
                    <a:pt x="927" y="10301"/>
                    <a:pt x="877" y="8471"/>
                    <a:pt x="802" y="6667"/>
                  </a:cubicBezTo>
                  <a:cubicBezTo>
                    <a:pt x="752" y="5740"/>
                    <a:pt x="702" y="4837"/>
                    <a:pt x="652" y="3935"/>
                  </a:cubicBezTo>
                  <a:lnTo>
                    <a:pt x="551" y="2557"/>
                  </a:lnTo>
                  <a:lnTo>
                    <a:pt x="476" y="1880"/>
                  </a:lnTo>
                  <a:lnTo>
                    <a:pt x="451" y="1529"/>
                  </a:lnTo>
                  <a:cubicBezTo>
                    <a:pt x="451" y="1496"/>
                    <a:pt x="451" y="1474"/>
                    <a:pt x="444" y="1434"/>
                  </a:cubicBezTo>
                  <a:lnTo>
                    <a:pt x="444" y="1434"/>
                  </a:lnTo>
                  <a:lnTo>
                    <a:pt x="476" y="1429"/>
                  </a:lnTo>
                  <a:lnTo>
                    <a:pt x="802" y="1429"/>
                  </a:lnTo>
                  <a:lnTo>
                    <a:pt x="1429" y="1404"/>
                  </a:lnTo>
                  <a:lnTo>
                    <a:pt x="2707" y="1354"/>
                  </a:lnTo>
                  <a:lnTo>
                    <a:pt x="5263" y="1278"/>
                  </a:lnTo>
                  <a:lnTo>
                    <a:pt x="10351" y="1128"/>
                  </a:lnTo>
                  <a:lnTo>
                    <a:pt x="20526" y="802"/>
                  </a:lnTo>
                  <a:cubicBezTo>
                    <a:pt x="27237" y="628"/>
                    <a:pt x="33972" y="430"/>
                    <a:pt x="40684" y="377"/>
                  </a:cubicBezTo>
                  <a:close/>
                  <a:moveTo>
                    <a:pt x="40852" y="0"/>
                  </a:moveTo>
                  <a:cubicBezTo>
                    <a:pt x="34060" y="50"/>
                    <a:pt x="27293" y="176"/>
                    <a:pt x="20501" y="401"/>
                  </a:cubicBezTo>
                  <a:lnTo>
                    <a:pt x="251" y="1078"/>
                  </a:lnTo>
                  <a:lnTo>
                    <a:pt x="25" y="1078"/>
                  </a:lnTo>
                  <a:lnTo>
                    <a:pt x="0" y="1153"/>
                  </a:lnTo>
                  <a:lnTo>
                    <a:pt x="0" y="1178"/>
                  </a:lnTo>
                  <a:lnTo>
                    <a:pt x="75" y="1429"/>
                  </a:lnTo>
                  <a:lnTo>
                    <a:pt x="276" y="3960"/>
                  </a:lnTo>
                  <a:cubicBezTo>
                    <a:pt x="351" y="4862"/>
                    <a:pt x="401" y="5765"/>
                    <a:pt x="426" y="6667"/>
                  </a:cubicBezTo>
                  <a:cubicBezTo>
                    <a:pt x="526" y="8496"/>
                    <a:pt x="551" y="10301"/>
                    <a:pt x="602" y="12131"/>
                  </a:cubicBezTo>
                  <a:cubicBezTo>
                    <a:pt x="652" y="15765"/>
                    <a:pt x="702" y="19399"/>
                    <a:pt x="802" y="23033"/>
                  </a:cubicBezTo>
                  <a:cubicBezTo>
                    <a:pt x="852" y="24837"/>
                    <a:pt x="877" y="26667"/>
                    <a:pt x="927" y="28497"/>
                  </a:cubicBezTo>
                  <a:cubicBezTo>
                    <a:pt x="978" y="29399"/>
                    <a:pt x="1003" y="30301"/>
                    <a:pt x="1078" y="31203"/>
                  </a:cubicBezTo>
                  <a:cubicBezTo>
                    <a:pt x="1128" y="32131"/>
                    <a:pt x="1379" y="33083"/>
                    <a:pt x="1905" y="33860"/>
                  </a:cubicBezTo>
                  <a:cubicBezTo>
                    <a:pt x="2406" y="34662"/>
                    <a:pt x="3208" y="35314"/>
                    <a:pt x="4160" y="35439"/>
                  </a:cubicBezTo>
                  <a:cubicBezTo>
                    <a:pt x="4334" y="35470"/>
                    <a:pt x="4506" y="35485"/>
                    <a:pt x="4677" y="35485"/>
                  </a:cubicBezTo>
                  <a:cubicBezTo>
                    <a:pt x="5469" y="35485"/>
                    <a:pt x="6223" y="35170"/>
                    <a:pt x="6842" y="34737"/>
                  </a:cubicBezTo>
                  <a:cubicBezTo>
                    <a:pt x="7619" y="34211"/>
                    <a:pt x="8196" y="33434"/>
                    <a:pt x="8647" y="32632"/>
                  </a:cubicBezTo>
                  <a:cubicBezTo>
                    <a:pt x="8872" y="32231"/>
                    <a:pt x="9048" y="31805"/>
                    <a:pt x="9223" y="31379"/>
                  </a:cubicBezTo>
                  <a:cubicBezTo>
                    <a:pt x="9298" y="31178"/>
                    <a:pt x="9399" y="30953"/>
                    <a:pt x="9474" y="30727"/>
                  </a:cubicBezTo>
                  <a:lnTo>
                    <a:pt x="9574" y="30426"/>
                  </a:lnTo>
                  <a:lnTo>
                    <a:pt x="9624" y="30251"/>
                  </a:lnTo>
                  <a:cubicBezTo>
                    <a:pt x="9647" y="30228"/>
                    <a:pt x="9649" y="30226"/>
                    <a:pt x="9649" y="30206"/>
                  </a:cubicBezTo>
                  <a:lnTo>
                    <a:pt x="9649" y="30206"/>
                  </a:lnTo>
                  <a:lnTo>
                    <a:pt x="9749" y="30126"/>
                  </a:lnTo>
                  <a:lnTo>
                    <a:pt x="9749" y="30126"/>
                  </a:lnTo>
                  <a:cubicBezTo>
                    <a:pt x="9741" y="30142"/>
                    <a:pt x="9741" y="30148"/>
                    <a:pt x="9748" y="30148"/>
                  </a:cubicBezTo>
                  <a:cubicBezTo>
                    <a:pt x="9761" y="30148"/>
                    <a:pt x="9800" y="30126"/>
                    <a:pt x="9850" y="30126"/>
                  </a:cubicBezTo>
                  <a:cubicBezTo>
                    <a:pt x="9900" y="30151"/>
                    <a:pt x="10000" y="30151"/>
                    <a:pt x="10075" y="30176"/>
                  </a:cubicBezTo>
                  <a:lnTo>
                    <a:pt x="10577" y="30251"/>
                  </a:lnTo>
                  <a:lnTo>
                    <a:pt x="11579" y="30401"/>
                  </a:lnTo>
                  <a:lnTo>
                    <a:pt x="13584" y="30702"/>
                  </a:lnTo>
                  <a:cubicBezTo>
                    <a:pt x="14912" y="30903"/>
                    <a:pt x="16266" y="31103"/>
                    <a:pt x="17594" y="31329"/>
                  </a:cubicBezTo>
                  <a:cubicBezTo>
                    <a:pt x="20251" y="31755"/>
                    <a:pt x="22907" y="32206"/>
                    <a:pt x="25589" y="32607"/>
                  </a:cubicBezTo>
                  <a:cubicBezTo>
                    <a:pt x="30928" y="33384"/>
                    <a:pt x="36291" y="34111"/>
                    <a:pt x="41679" y="34587"/>
                  </a:cubicBezTo>
                  <a:lnTo>
                    <a:pt x="41905" y="34612"/>
                  </a:lnTo>
                  <a:lnTo>
                    <a:pt x="41905" y="34612"/>
                  </a:lnTo>
                  <a:lnTo>
                    <a:pt x="41855" y="34386"/>
                  </a:lnTo>
                  <a:cubicBezTo>
                    <a:pt x="41404" y="31780"/>
                    <a:pt x="41679" y="29098"/>
                    <a:pt x="41730" y="26441"/>
                  </a:cubicBezTo>
                  <a:cubicBezTo>
                    <a:pt x="41805" y="23760"/>
                    <a:pt x="41830" y="21103"/>
                    <a:pt x="41805" y="18421"/>
                  </a:cubicBezTo>
                  <a:cubicBezTo>
                    <a:pt x="41780" y="12331"/>
                    <a:pt x="41278" y="6266"/>
                    <a:pt x="41053" y="176"/>
                  </a:cubicBezTo>
                  <a:lnTo>
                    <a:pt x="41028"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1" name="Google Shape;2191;g2749466d82a_1_1667"/>
            <p:cNvSpPr/>
            <p:nvPr/>
          </p:nvSpPr>
          <p:spPr>
            <a:xfrm>
              <a:off x="2849050" y="4283900"/>
              <a:ext cx="614675" cy="48350"/>
            </a:xfrm>
            <a:custGeom>
              <a:avLst/>
              <a:gdLst/>
              <a:ahLst/>
              <a:cxnLst/>
              <a:rect l="l" t="t" r="r" b="b"/>
              <a:pathLst>
                <a:path w="24587" h="1934" extrusionOk="0">
                  <a:moveTo>
                    <a:pt x="24207" y="1"/>
                  </a:moveTo>
                  <a:cubicBezTo>
                    <a:pt x="24192" y="1"/>
                    <a:pt x="24177" y="2"/>
                    <a:pt x="24161" y="3"/>
                  </a:cubicBezTo>
                  <a:cubicBezTo>
                    <a:pt x="16166" y="805"/>
                    <a:pt x="8221" y="1407"/>
                    <a:pt x="201" y="1633"/>
                  </a:cubicBezTo>
                  <a:cubicBezTo>
                    <a:pt x="1" y="1658"/>
                    <a:pt x="1" y="1933"/>
                    <a:pt x="201" y="1933"/>
                  </a:cubicBezTo>
                  <a:cubicBezTo>
                    <a:pt x="8171" y="1708"/>
                    <a:pt x="16216" y="1357"/>
                    <a:pt x="24161" y="630"/>
                  </a:cubicBezTo>
                  <a:cubicBezTo>
                    <a:pt x="24571" y="606"/>
                    <a:pt x="24587" y="1"/>
                    <a:pt x="2420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92" name="Google Shape;2192;g2749466d82a_1_1667"/>
          <p:cNvSpPr txBox="1"/>
          <p:nvPr/>
        </p:nvSpPr>
        <p:spPr>
          <a:xfrm rot="-545468">
            <a:off x="966559" y="2423398"/>
            <a:ext cx="2382832" cy="1299156"/>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2900" b="1" i="0" u="none" strike="noStrike" cap="none">
                <a:solidFill>
                  <a:schemeClr val="dk1"/>
                </a:solidFill>
                <a:latin typeface="Lexend"/>
                <a:ea typeface="Lexend"/>
                <a:cs typeface="Lexend"/>
                <a:sym typeface="Lexend"/>
              </a:rPr>
              <a:t>Escribe y reflexión para ti mismo  </a:t>
            </a:r>
            <a:endParaRPr sz="2900" b="1" i="0" u="none" strike="noStrike" cap="none">
              <a:solidFill>
                <a:schemeClr val="dk1"/>
              </a:solidFill>
              <a:latin typeface="Lexend"/>
              <a:ea typeface="Lexend"/>
              <a:cs typeface="Lexend"/>
              <a:sym typeface="Lexend"/>
            </a:endParaRPr>
          </a:p>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chemeClr val="dk1"/>
              </a:solidFill>
              <a:latin typeface="Itim"/>
              <a:ea typeface="Itim"/>
              <a:cs typeface="Itim"/>
              <a:sym typeface="Itim"/>
            </a:endParaRPr>
          </a:p>
        </p:txBody>
      </p:sp>
      <p:sp>
        <p:nvSpPr>
          <p:cNvPr id="2193" name="Google Shape;2193;g2749466d82a_1_1667"/>
          <p:cNvSpPr/>
          <p:nvPr/>
        </p:nvSpPr>
        <p:spPr>
          <a:xfrm rot="-1036824">
            <a:off x="3865700" y="520802"/>
            <a:ext cx="932333" cy="512408"/>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4" name="Google Shape;2194;g2749466d82a_1_1667"/>
          <p:cNvSpPr txBox="1">
            <a:spLocks noGrp="1"/>
          </p:cNvSpPr>
          <p:nvPr>
            <p:ph type="subTitle" idx="4294967295"/>
          </p:nvPr>
        </p:nvSpPr>
        <p:spPr>
          <a:xfrm>
            <a:off x="4892474" y="4019175"/>
            <a:ext cx="4351200" cy="54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100"/>
              <a:buFont typeface="Arial"/>
              <a:buNone/>
            </a:pPr>
            <a:r>
              <a:rPr lang="en" sz="1200" b="0" i="0" u="none" strike="noStrike" cap="none">
                <a:solidFill>
                  <a:schemeClr val="dk2"/>
                </a:solidFill>
                <a:highlight>
                  <a:srgbClr val="FFFFFF"/>
                </a:highlight>
                <a:latin typeface="Times New Roman"/>
                <a:ea typeface="Times New Roman"/>
                <a:cs typeface="Times New Roman"/>
                <a:sym typeface="Times New Roman"/>
              </a:rPr>
              <a:t>"</a:t>
            </a:r>
            <a:r>
              <a:rPr lang="en" sz="1200" i="0" u="none" strike="noStrike" cap="none">
                <a:solidFill>
                  <a:schemeClr val="dk2"/>
                </a:solidFill>
                <a:highlight>
                  <a:srgbClr val="FFFFFF"/>
                </a:highlight>
                <a:latin typeface="Lexend"/>
                <a:ea typeface="Lexend"/>
                <a:cs typeface="Lexend"/>
                <a:sym typeface="Lexend"/>
              </a:rPr>
              <a:t>Nunca es</a:t>
            </a:r>
            <a:r>
              <a:rPr lang="en" sz="1200" b="1" i="0" u="none" strike="noStrike" cap="none">
                <a:solidFill>
                  <a:schemeClr val="dk2"/>
                </a:solidFill>
                <a:highlight>
                  <a:srgbClr val="FFFFFF"/>
                </a:highlight>
                <a:latin typeface="Lexend"/>
                <a:ea typeface="Lexend"/>
                <a:cs typeface="Lexend"/>
                <a:sym typeface="Lexend"/>
              </a:rPr>
              <a:t> demasiado tarde</a:t>
            </a:r>
            <a:r>
              <a:rPr lang="en" sz="1200" i="0" u="none" strike="noStrike" cap="none">
                <a:solidFill>
                  <a:schemeClr val="dk2"/>
                </a:solidFill>
                <a:highlight>
                  <a:srgbClr val="FFFFFF"/>
                </a:highlight>
                <a:latin typeface="Lexend"/>
                <a:ea typeface="Lexend"/>
                <a:cs typeface="Lexend"/>
                <a:sym typeface="Lexend"/>
              </a:rPr>
              <a:t> para ser lo que podrías haber sido". </a:t>
            </a:r>
            <a:endParaRPr sz="1500" i="0" u="none" strike="noStrike" cap="none">
              <a:solidFill>
                <a:schemeClr val="dk2"/>
              </a:solidFill>
              <a:latin typeface="Lexend"/>
              <a:ea typeface="Lexend"/>
              <a:cs typeface="Lexend"/>
              <a:sym typeface="Lexend"/>
            </a:endParaRPr>
          </a:p>
          <a:p>
            <a:pPr marL="0" marR="0" lvl="0" indent="0" algn="l" rtl="0">
              <a:lnSpc>
                <a:spcPct val="100000"/>
              </a:lnSpc>
              <a:spcBef>
                <a:spcPts val="0"/>
              </a:spcBef>
              <a:spcAft>
                <a:spcPts val="0"/>
              </a:spcAft>
              <a:buClr>
                <a:schemeClr val="dk2"/>
              </a:buClr>
              <a:buSzPts val="1100"/>
              <a:buFont typeface="Arial"/>
              <a:buNone/>
            </a:pPr>
            <a:endParaRPr sz="1600" i="0" u="none" strike="noStrike" cap="none">
              <a:solidFill>
                <a:schemeClr val="dk2"/>
              </a:solidFill>
              <a:latin typeface="Lexend"/>
              <a:ea typeface="Lexend"/>
              <a:cs typeface="Lexend"/>
              <a:sym typeface="Lexe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8"/>
        <p:cNvGrpSpPr/>
        <p:nvPr/>
      </p:nvGrpSpPr>
      <p:grpSpPr>
        <a:xfrm>
          <a:off x="0" y="0"/>
          <a:ext cx="0" cy="0"/>
          <a:chOff x="0" y="0"/>
          <a:chExt cx="0" cy="0"/>
        </a:xfrm>
      </p:grpSpPr>
      <p:sp>
        <p:nvSpPr>
          <p:cNvPr id="2199" name="Google Shape;2199;g2749466d82a_1_1629"/>
          <p:cNvSpPr txBox="1">
            <a:spLocks noGrp="1"/>
          </p:cNvSpPr>
          <p:nvPr>
            <p:ph type="title" idx="4294967295"/>
          </p:nvPr>
        </p:nvSpPr>
        <p:spPr>
          <a:xfrm>
            <a:off x="13549" y="1554717"/>
            <a:ext cx="5235300" cy="1257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sz="5000">
                <a:latin typeface="Lexend"/>
                <a:ea typeface="Lexend"/>
                <a:cs typeface="Lexend"/>
                <a:sym typeface="Lexend"/>
              </a:rPr>
              <a:t>Dudas o </a:t>
            </a:r>
            <a:endParaRPr sz="5000">
              <a:latin typeface="Lexend"/>
              <a:ea typeface="Lexend"/>
              <a:cs typeface="Lexend"/>
              <a:sym typeface="Lexend"/>
            </a:endParaRPr>
          </a:p>
          <a:p>
            <a:pPr marL="0" lvl="0" indent="0" algn="ctr" rtl="0">
              <a:lnSpc>
                <a:spcPct val="100000"/>
              </a:lnSpc>
              <a:spcBef>
                <a:spcPts val="0"/>
              </a:spcBef>
              <a:spcAft>
                <a:spcPts val="0"/>
              </a:spcAft>
              <a:buClr>
                <a:schemeClr val="dk2"/>
              </a:buClr>
              <a:buSzPts val="1100"/>
              <a:buFont typeface="Arial"/>
              <a:buNone/>
            </a:pPr>
            <a:r>
              <a:rPr lang="en" sz="5000">
                <a:latin typeface="Lexend"/>
                <a:ea typeface="Lexend"/>
                <a:cs typeface="Lexend"/>
                <a:sym typeface="Lexend"/>
              </a:rPr>
              <a:t>Comentarios!</a:t>
            </a:r>
            <a:endParaRPr sz="5000">
              <a:latin typeface="Lexend"/>
              <a:ea typeface="Lexend"/>
              <a:cs typeface="Lexend"/>
              <a:sym typeface="Lexend"/>
            </a:endParaRPr>
          </a:p>
        </p:txBody>
      </p:sp>
      <p:grpSp>
        <p:nvGrpSpPr>
          <p:cNvPr id="2200" name="Google Shape;2200;g2749466d82a_1_1629"/>
          <p:cNvGrpSpPr/>
          <p:nvPr/>
        </p:nvGrpSpPr>
        <p:grpSpPr>
          <a:xfrm flipH="1">
            <a:off x="1273860" y="2255362"/>
            <a:ext cx="2383432" cy="176025"/>
            <a:chOff x="4345425" y="2175475"/>
            <a:chExt cx="800750" cy="176025"/>
          </a:xfrm>
        </p:grpSpPr>
        <p:sp>
          <p:nvSpPr>
            <p:cNvPr id="2201" name="Google Shape;2201;g2749466d82a_1_162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2" name="Google Shape;2202;g2749466d82a_1_162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03" name="Google Shape;2203;g2749466d82a_1_1629"/>
          <p:cNvGrpSpPr/>
          <p:nvPr/>
        </p:nvGrpSpPr>
        <p:grpSpPr>
          <a:xfrm rot="807122">
            <a:off x="5767468" y="952961"/>
            <a:ext cx="2497551" cy="2401906"/>
            <a:chOff x="1857000" y="3245400"/>
            <a:chExt cx="1233825" cy="1186575"/>
          </a:xfrm>
        </p:grpSpPr>
        <p:sp>
          <p:nvSpPr>
            <p:cNvPr id="2204" name="Google Shape;2204;g2749466d82a_1_1629"/>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5" name="Google Shape;2205;g2749466d82a_1_1629"/>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6" name="Google Shape;2206;g2749466d82a_1_1629"/>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7" name="Google Shape;2207;g2749466d82a_1_1629"/>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8" name="Google Shape;2208;g2749466d82a_1_1629"/>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9" name="Google Shape;2209;g2749466d82a_1_1629"/>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10" name="Google Shape;2210;g2749466d82a_1_1629"/>
          <p:cNvSpPr txBox="1"/>
          <p:nvPr/>
        </p:nvSpPr>
        <p:spPr>
          <a:xfrm rot="831699">
            <a:off x="5680050" y="1457312"/>
            <a:ext cx="2769867" cy="75576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2"/>
              </a:buClr>
              <a:buSzPts val="1100"/>
              <a:buFont typeface="Arial"/>
              <a:buNone/>
            </a:pPr>
            <a:r>
              <a:rPr lang="en" sz="3600" b="1" i="0" u="none" strike="noStrike" cap="none">
                <a:solidFill>
                  <a:schemeClr val="dk1"/>
                </a:solidFill>
                <a:latin typeface="Lexend"/>
                <a:ea typeface="Lexend"/>
                <a:cs typeface="Lexend"/>
                <a:sym typeface="Lexend"/>
              </a:rPr>
              <a:t>Curso de Tutoría 1 </a:t>
            </a:r>
            <a:endParaRPr sz="3600" b="1" i="0" u="none" strike="noStrike" cap="none">
              <a:solidFill>
                <a:schemeClr val="dk1"/>
              </a:solidFill>
              <a:latin typeface="Lexend"/>
              <a:ea typeface="Lexend"/>
              <a:cs typeface="Lexend"/>
              <a:sym typeface="Lexend"/>
            </a:endParaRPr>
          </a:p>
        </p:txBody>
      </p:sp>
      <p:pic>
        <p:nvPicPr>
          <p:cNvPr id="2211" name="Google Shape;2211;g2749466d82a_1_1629"/>
          <p:cNvPicPr preferRelativeResize="0"/>
          <p:nvPr/>
        </p:nvPicPr>
        <p:blipFill rotWithShape="1">
          <a:blip r:embed="rId3">
            <a:alphaModFix/>
          </a:blip>
          <a:srcRect/>
          <a:stretch/>
        </p:blipFill>
        <p:spPr>
          <a:xfrm rot="950425">
            <a:off x="5950913" y="2701928"/>
            <a:ext cx="1313401" cy="6080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8"/>
        <p:cNvGrpSpPr/>
        <p:nvPr/>
      </p:nvGrpSpPr>
      <p:grpSpPr>
        <a:xfrm>
          <a:off x="0" y="0"/>
          <a:ext cx="0" cy="0"/>
          <a:chOff x="0" y="0"/>
          <a:chExt cx="0" cy="0"/>
        </a:xfrm>
      </p:grpSpPr>
      <p:sp>
        <p:nvSpPr>
          <p:cNvPr id="1989" name="Google Shape;1989;g24f769c9be7_0_0"/>
          <p:cNvSpPr txBox="1">
            <a:spLocks noGrp="1"/>
          </p:cNvSpPr>
          <p:nvPr>
            <p:ph type="title" idx="4294967295"/>
          </p:nvPr>
        </p:nvSpPr>
        <p:spPr>
          <a:xfrm>
            <a:off x="720725" y="1309050"/>
            <a:ext cx="3744600" cy="755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sz="3800">
                <a:latin typeface="Lexend"/>
                <a:ea typeface="Lexend"/>
                <a:cs typeface="Lexend"/>
                <a:sym typeface="Lexend"/>
              </a:rPr>
              <a:t>Orden del día</a:t>
            </a:r>
            <a:r>
              <a:rPr lang="en" sz="4400"/>
              <a:t> </a:t>
            </a:r>
            <a:endParaRPr sz="4400"/>
          </a:p>
        </p:txBody>
      </p:sp>
      <p:sp>
        <p:nvSpPr>
          <p:cNvPr id="1990" name="Google Shape;1990;g24f769c9be7_0_0"/>
          <p:cNvSpPr txBox="1">
            <a:spLocks noGrp="1"/>
          </p:cNvSpPr>
          <p:nvPr>
            <p:ph type="body" idx="4294967295"/>
          </p:nvPr>
        </p:nvSpPr>
        <p:spPr>
          <a:xfrm>
            <a:off x="641800" y="2095583"/>
            <a:ext cx="4268100" cy="20760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SzPts val="1200"/>
              <a:buFont typeface="Lexend"/>
              <a:buChar char="●"/>
            </a:pPr>
            <a:r>
              <a:rPr lang="en">
                <a:latin typeface="Lexend"/>
                <a:ea typeface="Lexend"/>
                <a:cs typeface="Lexend"/>
                <a:sym typeface="Lexend"/>
              </a:rPr>
              <a:t>Introspección</a:t>
            </a:r>
            <a:endParaRPr>
              <a:latin typeface="Lexend"/>
              <a:ea typeface="Lexend"/>
              <a:cs typeface="Lexend"/>
              <a:sym typeface="Lexend"/>
            </a:endParaRPr>
          </a:p>
          <a:p>
            <a:pPr marL="457200" lvl="0" indent="-304800" algn="l" rtl="0">
              <a:lnSpc>
                <a:spcPct val="115000"/>
              </a:lnSpc>
              <a:spcBef>
                <a:spcPts val="0"/>
              </a:spcBef>
              <a:spcAft>
                <a:spcPts val="0"/>
              </a:spcAft>
              <a:buSzPts val="1200"/>
              <a:buFont typeface="Lexend"/>
              <a:buChar char="●"/>
            </a:pPr>
            <a:r>
              <a:rPr lang="en">
                <a:latin typeface="Lexend"/>
                <a:ea typeface="Lexend"/>
                <a:cs typeface="Lexend"/>
                <a:sym typeface="Lexend"/>
              </a:rPr>
              <a:t>Tipos de autoevaluación.</a:t>
            </a:r>
            <a:endParaRPr>
              <a:latin typeface="Lexend"/>
              <a:ea typeface="Lexend"/>
              <a:cs typeface="Lexend"/>
              <a:sym typeface="Lexend"/>
            </a:endParaRPr>
          </a:p>
          <a:p>
            <a:pPr marL="457200" lvl="0" indent="-304800" algn="l" rtl="0">
              <a:lnSpc>
                <a:spcPct val="115000"/>
              </a:lnSpc>
              <a:spcBef>
                <a:spcPts val="0"/>
              </a:spcBef>
              <a:spcAft>
                <a:spcPts val="0"/>
              </a:spcAft>
              <a:buSzPts val="1200"/>
              <a:buFont typeface="Lexend"/>
              <a:buChar char="●"/>
            </a:pPr>
            <a:r>
              <a:rPr lang="en">
                <a:latin typeface="Lexend"/>
                <a:ea typeface="Lexend"/>
                <a:cs typeface="Lexend"/>
                <a:sym typeface="Lexend"/>
              </a:rPr>
              <a:t>Beneficios de la autoevaluación.</a:t>
            </a:r>
            <a:endParaRPr>
              <a:latin typeface="Lexend"/>
              <a:ea typeface="Lexend"/>
              <a:cs typeface="Lexend"/>
              <a:sym typeface="Lexend"/>
            </a:endParaRPr>
          </a:p>
          <a:p>
            <a:pPr marL="457200" lvl="0" indent="-304800" algn="l" rtl="0">
              <a:lnSpc>
                <a:spcPct val="115000"/>
              </a:lnSpc>
              <a:spcBef>
                <a:spcPts val="0"/>
              </a:spcBef>
              <a:spcAft>
                <a:spcPts val="0"/>
              </a:spcAft>
              <a:buSzPts val="1200"/>
              <a:buFont typeface="Lexend"/>
              <a:buChar char="●"/>
            </a:pPr>
            <a:r>
              <a:rPr lang="en">
                <a:latin typeface="Lexend"/>
                <a:ea typeface="Lexend"/>
                <a:cs typeface="Lexend"/>
                <a:sym typeface="Lexend"/>
              </a:rPr>
              <a:t>Ejercicio.</a:t>
            </a:r>
            <a:endParaRPr>
              <a:latin typeface="Lexend"/>
              <a:ea typeface="Lexend"/>
              <a:cs typeface="Lexend"/>
              <a:sym typeface="Lexend"/>
            </a:endParaRPr>
          </a:p>
          <a:p>
            <a:pPr marL="457200" lvl="0" indent="-304800" algn="l" rtl="0">
              <a:lnSpc>
                <a:spcPct val="115000"/>
              </a:lnSpc>
              <a:spcBef>
                <a:spcPts val="0"/>
              </a:spcBef>
              <a:spcAft>
                <a:spcPts val="0"/>
              </a:spcAft>
              <a:buSzPts val="1200"/>
              <a:buFont typeface="Lexend"/>
              <a:buChar char="●"/>
            </a:pPr>
            <a:r>
              <a:rPr lang="en">
                <a:latin typeface="Lexend"/>
                <a:ea typeface="Lexend"/>
                <a:cs typeface="Lexend"/>
                <a:sym typeface="Lexend"/>
              </a:rPr>
              <a:t>Video conocerse a uno mismo.</a:t>
            </a:r>
            <a:endParaRPr>
              <a:latin typeface="Lexend"/>
              <a:ea typeface="Lexend"/>
              <a:cs typeface="Lexend"/>
              <a:sym typeface="Lexend"/>
            </a:endParaRPr>
          </a:p>
          <a:p>
            <a:pPr marL="457200" lvl="0" indent="-304800" algn="l" rtl="0">
              <a:lnSpc>
                <a:spcPct val="115000"/>
              </a:lnSpc>
              <a:spcBef>
                <a:spcPts val="0"/>
              </a:spcBef>
              <a:spcAft>
                <a:spcPts val="0"/>
              </a:spcAft>
              <a:buSzPts val="1200"/>
              <a:buFont typeface="Lexend"/>
              <a:buChar char="●"/>
            </a:pPr>
            <a:r>
              <a:rPr lang="en">
                <a:latin typeface="Lexend"/>
                <a:ea typeface="Lexend"/>
                <a:cs typeface="Lexend"/>
                <a:sym typeface="Lexend"/>
              </a:rPr>
              <a:t>Preguntas de reflexión.</a:t>
            </a:r>
            <a:endParaRPr>
              <a:latin typeface="Lexend"/>
              <a:ea typeface="Lexend"/>
              <a:cs typeface="Lexend"/>
              <a:sym typeface="Lexend"/>
            </a:endParaRPr>
          </a:p>
          <a:p>
            <a:pPr marL="457200" lvl="0" indent="-304800" algn="l" rtl="0">
              <a:lnSpc>
                <a:spcPct val="115000"/>
              </a:lnSpc>
              <a:spcBef>
                <a:spcPts val="0"/>
              </a:spcBef>
              <a:spcAft>
                <a:spcPts val="0"/>
              </a:spcAft>
              <a:buSzPts val="1200"/>
              <a:buFont typeface="Lexend"/>
              <a:buChar char="●"/>
            </a:pPr>
            <a:r>
              <a:rPr lang="en">
                <a:latin typeface="Lexend"/>
                <a:ea typeface="Lexend"/>
                <a:cs typeface="Lexend"/>
                <a:sym typeface="Lexend"/>
              </a:rPr>
              <a:t>Dudas o comentarios.  </a:t>
            </a:r>
            <a:endParaRPr>
              <a:latin typeface="Lexend"/>
              <a:ea typeface="Lexend"/>
              <a:cs typeface="Lexend"/>
              <a:sym typeface="Lexend"/>
            </a:endParaRPr>
          </a:p>
        </p:txBody>
      </p:sp>
      <p:grpSp>
        <p:nvGrpSpPr>
          <p:cNvPr id="1991" name="Google Shape;1991;g24f769c9be7_0_0"/>
          <p:cNvGrpSpPr/>
          <p:nvPr/>
        </p:nvGrpSpPr>
        <p:grpSpPr>
          <a:xfrm flipH="1">
            <a:off x="1273860" y="1973537"/>
            <a:ext cx="2383432" cy="176025"/>
            <a:chOff x="4345425" y="2175475"/>
            <a:chExt cx="800750" cy="176025"/>
          </a:xfrm>
        </p:grpSpPr>
        <p:sp>
          <p:nvSpPr>
            <p:cNvPr id="1992" name="Google Shape;1992;g24f769c9be7_0_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3" name="Google Shape;1993;g24f769c9be7_0_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94" name="Google Shape;1994;g24f769c9be7_0_0"/>
          <p:cNvGrpSpPr/>
          <p:nvPr/>
        </p:nvGrpSpPr>
        <p:grpSpPr>
          <a:xfrm rot="807122">
            <a:off x="5649476" y="860578"/>
            <a:ext cx="2497551" cy="2401906"/>
            <a:chOff x="1857000" y="3245400"/>
            <a:chExt cx="1233825" cy="1186575"/>
          </a:xfrm>
        </p:grpSpPr>
        <p:sp>
          <p:nvSpPr>
            <p:cNvPr id="1995" name="Google Shape;1995;g24f769c9be7_0_0"/>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6" name="Google Shape;1996;g24f769c9be7_0_0"/>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7" name="Google Shape;1997;g24f769c9be7_0_0"/>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8" name="Google Shape;1998;g24f769c9be7_0_0"/>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g24f769c9be7_0_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0" name="Google Shape;2000;g24f769c9be7_0_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1" name="Google Shape;2001;g24f769c9be7_0_0"/>
          <p:cNvGrpSpPr/>
          <p:nvPr/>
        </p:nvGrpSpPr>
        <p:grpSpPr>
          <a:xfrm rot="807815">
            <a:off x="7727111" y="2880296"/>
            <a:ext cx="1144693" cy="1961001"/>
            <a:chOff x="2946667" y="3613768"/>
            <a:chExt cx="640047" cy="1096482"/>
          </a:xfrm>
        </p:grpSpPr>
        <p:sp>
          <p:nvSpPr>
            <p:cNvPr id="2002" name="Google Shape;2002;g24f769c9be7_0_0"/>
            <p:cNvSpPr/>
            <p:nvPr/>
          </p:nvSpPr>
          <p:spPr>
            <a:xfrm rot="1150281">
              <a:off x="3079389" y="3651109"/>
              <a:ext cx="374604" cy="871569"/>
            </a:xfrm>
            <a:custGeom>
              <a:avLst/>
              <a:gdLst/>
              <a:ahLst/>
              <a:cxnLst/>
              <a:rect l="l" t="t" r="r" b="b"/>
              <a:pathLst>
                <a:path w="11600" h="26989" extrusionOk="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3" name="Google Shape;2003;g24f769c9be7_0_0"/>
            <p:cNvSpPr/>
            <p:nvPr/>
          </p:nvSpPr>
          <p:spPr>
            <a:xfrm>
              <a:off x="3380325" y="3719775"/>
              <a:ext cx="23925" cy="52975"/>
            </a:xfrm>
            <a:custGeom>
              <a:avLst/>
              <a:gdLst/>
              <a:ahLst/>
              <a:cxnLst/>
              <a:rect l="l" t="t" r="r" b="b"/>
              <a:pathLst>
                <a:path w="957" h="2119" extrusionOk="0">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4" name="Google Shape;2004;g24f769c9be7_0_0"/>
            <p:cNvSpPr/>
            <p:nvPr/>
          </p:nvSpPr>
          <p:spPr>
            <a:xfrm>
              <a:off x="3385800" y="3742450"/>
              <a:ext cx="10225" cy="27275"/>
            </a:xfrm>
            <a:custGeom>
              <a:avLst/>
              <a:gdLst/>
              <a:ahLst/>
              <a:cxnLst/>
              <a:rect l="l" t="t" r="r" b="b"/>
              <a:pathLst>
                <a:path w="409" h="1091" extrusionOk="0">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5" name="Google Shape;2005;g24f769c9be7_0_0"/>
            <p:cNvSpPr/>
            <p:nvPr/>
          </p:nvSpPr>
          <p:spPr>
            <a:xfrm>
              <a:off x="3397550" y="3877700"/>
              <a:ext cx="60275" cy="34650"/>
            </a:xfrm>
            <a:custGeom>
              <a:avLst/>
              <a:gdLst/>
              <a:ahLst/>
              <a:cxnLst/>
              <a:rect l="l" t="t" r="r" b="b"/>
              <a:pathLst>
                <a:path w="2411" h="1386" extrusionOk="0">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6" name="Google Shape;2006;g24f769c9be7_0_0"/>
            <p:cNvSpPr/>
            <p:nvPr/>
          </p:nvSpPr>
          <p:spPr>
            <a:xfrm>
              <a:off x="3423800" y="3854950"/>
              <a:ext cx="38375" cy="26000"/>
            </a:xfrm>
            <a:custGeom>
              <a:avLst/>
              <a:gdLst/>
              <a:ahLst/>
              <a:cxnLst/>
              <a:rect l="l" t="t" r="r" b="b"/>
              <a:pathLst>
                <a:path w="1535" h="1040" extrusionOk="0">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7" name="Google Shape;2007;g24f769c9be7_0_0"/>
            <p:cNvSpPr/>
            <p:nvPr/>
          </p:nvSpPr>
          <p:spPr>
            <a:xfrm>
              <a:off x="3449275" y="3833800"/>
              <a:ext cx="18725" cy="17825"/>
            </a:xfrm>
            <a:custGeom>
              <a:avLst/>
              <a:gdLst/>
              <a:ahLst/>
              <a:cxnLst/>
              <a:rect l="l" t="t" r="r" b="b"/>
              <a:pathLst>
                <a:path w="749" h="713" extrusionOk="0">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8" name="Google Shape;2008;g24f769c9be7_0_0"/>
            <p:cNvSpPr/>
            <p:nvPr/>
          </p:nvSpPr>
          <p:spPr>
            <a:xfrm>
              <a:off x="3108375" y="4434875"/>
              <a:ext cx="173600" cy="275375"/>
            </a:xfrm>
            <a:custGeom>
              <a:avLst/>
              <a:gdLst/>
              <a:ahLst/>
              <a:cxnLst/>
              <a:rect l="l" t="t" r="r" b="b"/>
              <a:pathLst>
                <a:path w="6944" h="11015" extrusionOk="0">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09" name="Google Shape;2009;g24f769c9be7_0_0"/>
          <p:cNvSpPr txBox="1">
            <a:spLocks noGrp="1"/>
          </p:cNvSpPr>
          <p:nvPr>
            <p:ph type="title" idx="4294967295"/>
          </p:nvPr>
        </p:nvSpPr>
        <p:spPr>
          <a:xfrm rot="1086326">
            <a:off x="5019131" y="1362623"/>
            <a:ext cx="3744610" cy="12723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sz="3600">
                <a:latin typeface="Lexend"/>
                <a:ea typeface="Lexend"/>
                <a:cs typeface="Lexend"/>
                <a:sym typeface="Lexend"/>
              </a:rPr>
              <a:t>Curso de Tutoría 1</a:t>
            </a:r>
            <a:endParaRPr sz="3600">
              <a:latin typeface="Lexend"/>
              <a:ea typeface="Lexend"/>
              <a:cs typeface="Lexend"/>
              <a:sym typeface="Lexe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2020" name="Google Shape;2020;g2749466d82a_2_434"/>
          <p:cNvSpPr txBox="1">
            <a:spLocks noGrp="1"/>
          </p:cNvSpPr>
          <p:nvPr>
            <p:ph type="title" idx="4294967295"/>
          </p:nvPr>
        </p:nvSpPr>
        <p:spPr>
          <a:xfrm>
            <a:off x="2942350" y="576042"/>
            <a:ext cx="33687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100"/>
              <a:buFont typeface="Arial"/>
              <a:buNone/>
            </a:pPr>
            <a:r>
              <a:rPr lang="en" sz="2700" dirty="0">
                <a:latin typeface="Lexend"/>
                <a:ea typeface="Lexend"/>
                <a:cs typeface="Lexend"/>
                <a:sym typeface="Lexend"/>
              </a:rPr>
              <a:t>¡Bienvenid@s!!!</a:t>
            </a:r>
            <a:endParaRPr sz="2700" dirty="0">
              <a:latin typeface="Lexend"/>
              <a:ea typeface="Lexend"/>
              <a:cs typeface="Lexend"/>
              <a:sym typeface="Lexend"/>
            </a:endParaRPr>
          </a:p>
        </p:txBody>
      </p:sp>
      <p:grpSp>
        <p:nvGrpSpPr>
          <p:cNvPr id="2025" name="Google Shape;2025;g2749466d82a_2_434"/>
          <p:cNvGrpSpPr/>
          <p:nvPr/>
        </p:nvGrpSpPr>
        <p:grpSpPr>
          <a:xfrm>
            <a:off x="3386988" y="925800"/>
            <a:ext cx="2960453" cy="176025"/>
            <a:chOff x="4345425" y="2175475"/>
            <a:chExt cx="800750" cy="176025"/>
          </a:xfrm>
        </p:grpSpPr>
        <p:sp>
          <p:nvSpPr>
            <p:cNvPr id="2026" name="Google Shape;2026;g2749466d82a_2_4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7" name="Google Shape;2027;g2749466d82a_2_4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28" name="Google Shape;2028;g2749466d82a_2_434"/>
          <p:cNvSpPr/>
          <p:nvPr/>
        </p:nvSpPr>
        <p:spPr>
          <a:xfrm>
            <a:off x="-123050" y="4856375"/>
            <a:ext cx="9499500" cy="360900"/>
          </a:xfrm>
          <a:prstGeom prst="rect">
            <a:avLst/>
          </a:prstGeom>
          <a:solidFill>
            <a:srgbClr val="B0D5F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29" name="Google Shape;2029;g2749466d82a_2_434"/>
          <p:cNvPicPr preferRelativeResize="0"/>
          <p:nvPr/>
        </p:nvPicPr>
        <p:blipFill>
          <a:blip r:embed="rId3">
            <a:alphaModFix/>
          </a:blip>
          <a:stretch>
            <a:fillRect/>
          </a:stretch>
        </p:blipFill>
        <p:spPr>
          <a:xfrm>
            <a:off x="3565500" y="2503900"/>
            <a:ext cx="2063558" cy="20635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3"/>
        <p:cNvGrpSpPr/>
        <p:nvPr/>
      </p:nvGrpSpPr>
      <p:grpSpPr>
        <a:xfrm>
          <a:off x="0" y="0"/>
          <a:ext cx="0" cy="0"/>
          <a:chOff x="0" y="0"/>
          <a:chExt cx="0" cy="0"/>
        </a:xfrm>
      </p:grpSpPr>
      <p:sp>
        <p:nvSpPr>
          <p:cNvPr id="2034" name="Google Shape;2034;g2756e94964a_0_3088"/>
          <p:cNvSpPr txBox="1">
            <a:spLocks noGrp="1"/>
          </p:cNvSpPr>
          <p:nvPr>
            <p:ph type="body" idx="4294967295"/>
          </p:nvPr>
        </p:nvSpPr>
        <p:spPr>
          <a:xfrm>
            <a:off x="2155325" y="3841083"/>
            <a:ext cx="4833300" cy="680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en">
                <a:latin typeface="Lexend"/>
                <a:ea typeface="Lexend"/>
                <a:cs typeface="Lexend"/>
                <a:sym typeface="Lexend"/>
              </a:rPr>
              <a:t>Plotino de Alejandría</a:t>
            </a:r>
            <a:endParaRPr>
              <a:latin typeface="Lexend"/>
              <a:ea typeface="Lexend"/>
              <a:cs typeface="Lexend"/>
              <a:sym typeface="Lexend"/>
            </a:endParaRPr>
          </a:p>
        </p:txBody>
      </p:sp>
      <p:grpSp>
        <p:nvGrpSpPr>
          <p:cNvPr id="2035" name="Google Shape;2035;g2756e94964a_0_3088"/>
          <p:cNvGrpSpPr/>
          <p:nvPr/>
        </p:nvGrpSpPr>
        <p:grpSpPr>
          <a:xfrm>
            <a:off x="1260873" y="3803998"/>
            <a:ext cx="6012592" cy="176025"/>
            <a:chOff x="4345425" y="2175475"/>
            <a:chExt cx="800750" cy="176025"/>
          </a:xfrm>
        </p:grpSpPr>
        <p:sp>
          <p:nvSpPr>
            <p:cNvPr id="2036" name="Google Shape;2036;g2756e94964a_0_308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7" name="Google Shape;2037;g2756e94964a_0_308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38" name="Google Shape;2038;g2756e94964a_0_3088"/>
          <p:cNvGrpSpPr/>
          <p:nvPr/>
        </p:nvGrpSpPr>
        <p:grpSpPr>
          <a:xfrm>
            <a:off x="365925" y="252625"/>
            <a:ext cx="1199746" cy="1130279"/>
            <a:chOff x="365925" y="252625"/>
            <a:chExt cx="1199746" cy="1130279"/>
          </a:xfrm>
        </p:grpSpPr>
        <p:sp>
          <p:nvSpPr>
            <p:cNvPr id="2039" name="Google Shape;2039;g2756e94964a_0_3088"/>
            <p:cNvSpPr/>
            <p:nvPr/>
          </p:nvSpPr>
          <p:spPr>
            <a:xfrm>
              <a:off x="1114864" y="885316"/>
              <a:ext cx="167704" cy="158851"/>
            </a:xfrm>
            <a:custGeom>
              <a:avLst/>
              <a:gdLst/>
              <a:ahLst/>
              <a:cxnLst/>
              <a:rect l="l" t="t" r="r" b="b"/>
              <a:pathLst>
                <a:path w="2728" h="2584" extrusionOk="0">
                  <a:moveTo>
                    <a:pt x="1500" y="1"/>
                  </a:moveTo>
                  <a:cubicBezTo>
                    <a:pt x="1446" y="1"/>
                    <a:pt x="1391" y="3"/>
                    <a:pt x="1334" y="8"/>
                  </a:cubicBezTo>
                  <a:cubicBezTo>
                    <a:pt x="828" y="45"/>
                    <a:pt x="149" y="539"/>
                    <a:pt x="75" y="1218"/>
                  </a:cubicBezTo>
                  <a:cubicBezTo>
                    <a:pt x="1" y="1650"/>
                    <a:pt x="482" y="2428"/>
                    <a:pt x="1124" y="2539"/>
                  </a:cubicBezTo>
                  <a:cubicBezTo>
                    <a:pt x="1212" y="2568"/>
                    <a:pt x="1306" y="2584"/>
                    <a:pt x="1402" y="2584"/>
                  </a:cubicBezTo>
                  <a:cubicBezTo>
                    <a:pt x="1507" y="2584"/>
                    <a:pt x="1613" y="2565"/>
                    <a:pt x="1716" y="2526"/>
                  </a:cubicBezTo>
                  <a:lnTo>
                    <a:pt x="1704" y="2526"/>
                  </a:lnTo>
                  <a:cubicBezTo>
                    <a:pt x="1902" y="2465"/>
                    <a:pt x="2099" y="2366"/>
                    <a:pt x="2272" y="2230"/>
                  </a:cubicBezTo>
                  <a:lnTo>
                    <a:pt x="2272" y="2230"/>
                  </a:lnTo>
                  <a:cubicBezTo>
                    <a:pt x="2262" y="2240"/>
                    <a:pt x="2258" y="2244"/>
                    <a:pt x="2260" y="2244"/>
                  </a:cubicBezTo>
                  <a:cubicBezTo>
                    <a:pt x="2266" y="2244"/>
                    <a:pt x="2351" y="2176"/>
                    <a:pt x="2420" y="2107"/>
                  </a:cubicBezTo>
                  <a:cubicBezTo>
                    <a:pt x="2445" y="2057"/>
                    <a:pt x="2482" y="2020"/>
                    <a:pt x="2494" y="1971"/>
                  </a:cubicBezTo>
                  <a:cubicBezTo>
                    <a:pt x="2630" y="1749"/>
                    <a:pt x="2704" y="1489"/>
                    <a:pt x="2716" y="1230"/>
                  </a:cubicBezTo>
                  <a:cubicBezTo>
                    <a:pt x="2728" y="491"/>
                    <a:pt x="2275" y="1"/>
                    <a:pt x="15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0" name="Google Shape;2040;g2756e94964a_0_3088"/>
            <p:cNvSpPr/>
            <p:nvPr/>
          </p:nvSpPr>
          <p:spPr>
            <a:xfrm>
              <a:off x="597375" y="406433"/>
              <a:ext cx="151044" cy="131126"/>
            </a:xfrm>
            <a:custGeom>
              <a:avLst/>
              <a:gdLst/>
              <a:ahLst/>
              <a:cxnLst/>
              <a:rect l="l" t="t" r="r" b="b"/>
              <a:pathLst>
                <a:path w="2457" h="2133" extrusionOk="0">
                  <a:moveTo>
                    <a:pt x="1620" y="1"/>
                  </a:moveTo>
                  <a:cubicBezTo>
                    <a:pt x="1569" y="1"/>
                    <a:pt x="1519" y="3"/>
                    <a:pt x="1469" y="9"/>
                  </a:cubicBezTo>
                  <a:lnTo>
                    <a:pt x="1420" y="9"/>
                  </a:lnTo>
                  <a:cubicBezTo>
                    <a:pt x="1395" y="9"/>
                    <a:pt x="1383" y="9"/>
                    <a:pt x="1358" y="22"/>
                  </a:cubicBezTo>
                  <a:lnTo>
                    <a:pt x="1383" y="9"/>
                  </a:lnTo>
                  <a:lnTo>
                    <a:pt x="1383" y="9"/>
                  </a:lnTo>
                  <a:cubicBezTo>
                    <a:pt x="1358" y="22"/>
                    <a:pt x="1308" y="34"/>
                    <a:pt x="1284" y="46"/>
                  </a:cubicBezTo>
                  <a:lnTo>
                    <a:pt x="1271" y="46"/>
                  </a:lnTo>
                  <a:cubicBezTo>
                    <a:pt x="593" y="281"/>
                    <a:pt x="0" y="1145"/>
                    <a:pt x="185" y="1614"/>
                  </a:cubicBezTo>
                  <a:cubicBezTo>
                    <a:pt x="370" y="2071"/>
                    <a:pt x="593" y="2120"/>
                    <a:pt x="1062" y="2132"/>
                  </a:cubicBezTo>
                  <a:cubicBezTo>
                    <a:pt x="1068" y="2132"/>
                    <a:pt x="1074" y="2133"/>
                    <a:pt x="1081" y="2133"/>
                  </a:cubicBezTo>
                  <a:cubicBezTo>
                    <a:pt x="1606" y="2133"/>
                    <a:pt x="2175" y="1633"/>
                    <a:pt x="2345" y="1132"/>
                  </a:cubicBezTo>
                  <a:cubicBezTo>
                    <a:pt x="2456" y="824"/>
                    <a:pt x="2419" y="491"/>
                    <a:pt x="2247" y="219"/>
                  </a:cubicBezTo>
                  <a:cubicBezTo>
                    <a:pt x="2163" y="83"/>
                    <a:pt x="1895" y="1"/>
                    <a:pt x="16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1" name="Google Shape;2041;g2756e94964a_0_3088"/>
            <p:cNvSpPr/>
            <p:nvPr/>
          </p:nvSpPr>
          <p:spPr>
            <a:xfrm>
              <a:off x="1089045" y="567372"/>
              <a:ext cx="157929" cy="130266"/>
            </a:xfrm>
            <a:custGeom>
              <a:avLst/>
              <a:gdLst/>
              <a:ahLst/>
              <a:cxnLst/>
              <a:rect l="l" t="t" r="r" b="b"/>
              <a:pathLst>
                <a:path w="2569" h="2119" extrusionOk="0">
                  <a:moveTo>
                    <a:pt x="1249" y="0"/>
                  </a:moveTo>
                  <a:cubicBezTo>
                    <a:pt x="1113" y="0"/>
                    <a:pt x="976" y="19"/>
                    <a:pt x="840" y="57"/>
                  </a:cubicBezTo>
                  <a:cubicBezTo>
                    <a:pt x="507" y="193"/>
                    <a:pt x="223" y="465"/>
                    <a:pt x="75" y="798"/>
                  </a:cubicBezTo>
                  <a:cubicBezTo>
                    <a:pt x="13" y="971"/>
                    <a:pt x="1" y="1156"/>
                    <a:pt x="38" y="1341"/>
                  </a:cubicBezTo>
                  <a:cubicBezTo>
                    <a:pt x="50" y="1477"/>
                    <a:pt x="112" y="1600"/>
                    <a:pt x="198" y="1712"/>
                  </a:cubicBezTo>
                  <a:lnTo>
                    <a:pt x="211" y="1724"/>
                  </a:lnTo>
                  <a:cubicBezTo>
                    <a:pt x="248" y="1761"/>
                    <a:pt x="285" y="1798"/>
                    <a:pt x="334" y="1835"/>
                  </a:cubicBezTo>
                  <a:cubicBezTo>
                    <a:pt x="408" y="1897"/>
                    <a:pt x="495" y="1946"/>
                    <a:pt x="581" y="1995"/>
                  </a:cubicBezTo>
                  <a:cubicBezTo>
                    <a:pt x="692" y="2057"/>
                    <a:pt x="828" y="2094"/>
                    <a:pt x="951" y="2119"/>
                  </a:cubicBezTo>
                  <a:cubicBezTo>
                    <a:pt x="976" y="2115"/>
                    <a:pt x="1004" y="2113"/>
                    <a:pt x="1031" y="2113"/>
                  </a:cubicBezTo>
                  <a:cubicBezTo>
                    <a:pt x="1087" y="2113"/>
                    <a:pt x="1145" y="2119"/>
                    <a:pt x="1186" y="2119"/>
                  </a:cubicBezTo>
                  <a:cubicBezTo>
                    <a:pt x="1359" y="2119"/>
                    <a:pt x="1532" y="2094"/>
                    <a:pt x="1704" y="2045"/>
                  </a:cubicBezTo>
                  <a:cubicBezTo>
                    <a:pt x="1964" y="1934"/>
                    <a:pt x="2420" y="1687"/>
                    <a:pt x="2531" y="1440"/>
                  </a:cubicBezTo>
                  <a:cubicBezTo>
                    <a:pt x="2531" y="1441"/>
                    <a:pt x="2532" y="1442"/>
                    <a:pt x="2532" y="1442"/>
                  </a:cubicBezTo>
                  <a:cubicBezTo>
                    <a:pt x="2536" y="1442"/>
                    <a:pt x="2556" y="1387"/>
                    <a:pt x="2556" y="1354"/>
                  </a:cubicBezTo>
                  <a:cubicBezTo>
                    <a:pt x="2568" y="1218"/>
                    <a:pt x="2568" y="1082"/>
                    <a:pt x="2556" y="946"/>
                  </a:cubicBezTo>
                  <a:cubicBezTo>
                    <a:pt x="2531" y="798"/>
                    <a:pt x="2470" y="650"/>
                    <a:pt x="2383" y="527"/>
                  </a:cubicBezTo>
                  <a:cubicBezTo>
                    <a:pt x="2092" y="188"/>
                    <a:pt x="1680" y="0"/>
                    <a:pt x="12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2" name="Google Shape;2042;g2756e94964a_0_3088"/>
            <p:cNvSpPr/>
            <p:nvPr/>
          </p:nvSpPr>
          <p:spPr>
            <a:xfrm>
              <a:off x="566208" y="672001"/>
              <a:ext cx="109364" cy="95901"/>
            </a:xfrm>
            <a:custGeom>
              <a:avLst/>
              <a:gdLst/>
              <a:ahLst/>
              <a:cxnLst/>
              <a:rect l="l" t="t" r="r" b="b"/>
              <a:pathLst>
                <a:path w="1779" h="1560" extrusionOk="0">
                  <a:moveTo>
                    <a:pt x="840" y="0"/>
                  </a:moveTo>
                  <a:cubicBezTo>
                    <a:pt x="770" y="0"/>
                    <a:pt x="700" y="7"/>
                    <a:pt x="630" y="22"/>
                  </a:cubicBezTo>
                  <a:cubicBezTo>
                    <a:pt x="495" y="59"/>
                    <a:pt x="371" y="121"/>
                    <a:pt x="273" y="207"/>
                  </a:cubicBezTo>
                  <a:cubicBezTo>
                    <a:pt x="137" y="343"/>
                    <a:pt x="38" y="516"/>
                    <a:pt x="1" y="701"/>
                  </a:cubicBezTo>
                  <a:lnTo>
                    <a:pt x="1" y="824"/>
                  </a:lnTo>
                  <a:cubicBezTo>
                    <a:pt x="1" y="842"/>
                    <a:pt x="7" y="938"/>
                    <a:pt x="6" y="955"/>
                  </a:cubicBezTo>
                  <a:lnTo>
                    <a:pt x="6" y="955"/>
                  </a:lnTo>
                  <a:cubicBezTo>
                    <a:pt x="5" y="945"/>
                    <a:pt x="3" y="934"/>
                    <a:pt x="1" y="923"/>
                  </a:cubicBezTo>
                  <a:lnTo>
                    <a:pt x="1" y="923"/>
                  </a:lnTo>
                  <a:cubicBezTo>
                    <a:pt x="4" y="948"/>
                    <a:pt x="5" y="958"/>
                    <a:pt x="6" y="958"/>
                  </a:cubicBezTo>
                  <a:cubicBezTo>
                    <a:pt x="6" y="958"/>
                    <a:pt x="6" y="957"/>
                    <a:pt x="6" y="955"/>
                  </a:cubicBezTo>
                  <a:lnTo>
                    <a:pt x="6" y="955"/>
                  </a:lnTo>
                  <a:cubicBezTo>
                    <a:pt x="17" y="1019"/>
                    <a:pt x="29" y="1082"/>
                    <a:pt x="50" y="1145"/>
                  </a:cubicBezTo>
                  <a:lnTo>
                    <a:pt x="50" y="1158"/>
                  </a:lnTo>
                  <a:cubicBezTo>
                    <a:pt x="87" y="1232"/>
                    <a:pt x="124" y="1293"/>
                    <a:pt x="186" y="1343"/>
                  </a:cubicBezTo>
                  <a:cubicBezTo>
                    <a:pt x="341" y="1494"/>
                    <a:pt x="545" y="1559"/>
                    <a:pt x="754" y="1559"/>
                  </a:cubicBezTo>
                  <a:cubicBezTo>
                    <a:pt x="1230" y="1559"/>
                    <a:pt x="1733" y="1221"/>
                    <a:pt x="1741" y="775"/>
                  </a:cubicBezTo>
                  <a:cubicBezTo>
                    <a:pt x="1778" y="590"/>
                    <a:pt x="1569" y="269"/>
                    <a:pt x="1482" y="207"/>
                  </a:cubicBezTo>
                  <a:cubicBezTo>
                    <a:pt x="1293" y="75"/>
                    <a:pt x="1068" y="0"/>
                    <a:pt x="8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3" name="Google Shape;2043;g2756e94964a_0_3088"/>
            <p:cNvSpPr/>
            <p:nvPr/>
          </p:nvSpPr>
          <p:spPr>
            <a:xfrm>
              <a:off x="392482" y="277461"/>
              <a:ext cx="1123886" cy="1079132"/>
            </a:xfrm>
            <a:custGeom>
              <a:avLst/>
              <a:gdLst/>
              <a:ahLst/>
              <a:cxnLst/>
              <a:rect l="l" t="t" r="r" b="b"/>
              <a:pathLst>
                <a:path w="18282" h="17554" extrusionOk="0">
                  <a:moveTo>
                    <a:pt x="8888" y="1187"/>
                  </a:moveTo>
                  <a:cubicBezTo>
                    <a:pt x="8966" y="1187"/>
                    <a:pt x="9044" y="1194"/>
                    <a:pt x="9122" y="1206"/>
                  </a:cubicBezTo>
                  <a:cubicBezTo>
                    <a:pt x="9468" y="1231"/>
                    <a:pt x="9789" y="1354"/>
                    <a:pt x="10048" y="1564"/>
                  </a:cubicBezTo>
                  <a:cubicBezTo>
                    <a:pt x="10369" y="1836"/>
                    <a:pt x="10579" y="2231"/>
                    <a:pt x="10628" y="2638"/>
                  </a:cubicBezTo>
                  <a:cubicBezTo>
                    <a:pt x="10653" y="3008"/>
                    <a:pt x="10554" y="3379"/>
                    <a:pt x="10344" y="3687"/>
                  </a:cubicBezTo>
                  <a:cubicBezTo>
                    <a:pt x="10073" y="4033"/>
                    <a:pt x="9703" y="4292"/>
                    <a:pt x="9295" y="4453"/>
                  </a:cubicBezTo>
                  <a:cubicBezTo>
                    <a:pt x="9067" y="4549"/>
                    <a:pt x="8812" y="4598"/>
                    <a:pt x="8556" y="4598"/>
                  </a:cubicBezTo>
                  <a:cubicBezTo>
                    <a:pt x="7897" y="4598"/>
                    <a:pt x="7234" y="4278"/>
                    <a:pt x="7012" y="3638"/>
                  </a:cubicBezTo>
                  <a:cubicBezTo>
                    <a:pt x="6876" y="3230"/>
                    <a:pt x="6888" y="2798"/>
                    <a:pt x="7061" y="2416"/>
                  </a:cubicBezTo>
                  <a:cubicBezTo>
                    <a:pt x="7271" y="2033"/>
                    <a:pt x="7579" y="1700"/>
                    <a:pt x="7950" y="1478"/>
                  </a:cubicBezTo>
                  <a:cubicBezTo>
                    <a:pt x="8036" y="1428"/>
                    <a:pt x="8135" y="1379"/>
                    <a:pt x="8221" y="1342"/>
                  </a:cubicBezTo>
                  <a:cubicBezTo>
                    <a:pt x="8433" y="1241"/>
                    <a:pt x="8659" y="1187"/>
                    <a:pt x="8888" y="1187"/>
                  </a:cubicBezTo>
                  <a:close/>
                  <a:moveTo>
                    <a:pt x="5098" y="1712"/>
                  </a:moveTo>
                  <a:cubicBezTo>
                    <a:pt x="5432" y="1712"/>
                    <a:pt x="5740" y="1873"/>
                    <a:pt x="5938" y="2144"/>
                  </a:cubicBezTo>
                  <a:cubicBezTo>
                    <a:pt x="6123" y="2477"/>
                    <a:pt x="6184" y="2873"/>
                    <a:pt x="6086" y="3243"/>
                  </a:cubicBezTo>
                  <a:cubicBezTo>
                    <a:pt x="5913" y="3811"/>
                    <a:pt x="5518" y="4280"/>
                    <a:pt x="4975" y="4514"/>
                  </a:cubicBezTo>
                  <a:cubicBezTo>
                    <a:pt x="4771" y="4594"/>
                    <a:pt x="4555" y="4635"/>
                    <a:pt x="4339" y="4635"/>
                  </a:cubicBezTo>
                  <a:cubicBezTo>
                    <a:pt x="4123" y="4635"/>
                    <a:pt x="3907" y="4594"/>
                    <a:pt x="3703" y="4514"/>
                  </a:cubicBezTo>
                  <a:cubicBezTo>
                    <a:pt x="3271" y="4329"/>
                    <a:pt x="3037" y="3700"/>
                    <a:pt x="3099" y="3477"/>
                  </a:cubicBezTo>
                  <a:cubicBezTo>
                    <a:pt x="3160" y="2687"/>
                    <a:pt x="3839" y="1984"/>
                    <a:pt x="4580" y="1762"/>
                  </a:cubicBezTo>
                  <a:cubicBezTo>
                    <a:pt x="4629" y="1749"/>
                    <a:pt x="4666" y="1749"/>
                    <a:pt x="4716" y="1749"/>
                  </a:cubicBezTo>
                  <a:cubicBezTo>
                    <a:pt x="4839" y="1712"/>
                    <a:pt x="4962" y="1712"/>
                    <a:pt x="5098" y="1712"/>
                  </a:cubicBezTo>
                  <a:close/>
                  <a:moveTo>
                    <a:pt x="12534" y="4309"/>
                  </a:moveTo>
                  <a:cubicBezTo>
                    <a:pt x="13285" y="4309"/>
                    <a:pt x="14109" y="4768"/>
                    <a:pt x="14270" y="5526"/>
                  </a:cubicBezTo>
                  <a:cubicBezTo>
                    <a:pt x="14381" y="6193"/>
                    <a:pt x="14233" y="6526"/>
                    <a:pt x="13665" y="6872"/>
                  </a:cubicBezTo>
                  <a:cubicBezTo>
                    <a:pt x="13591" y="6934"/>
                    <a:pt x="13492" y="6995"/>
                    <a:pt x="13393" y="7032"/>
                  </a:cubicBezTo>
                  <a:cubicBezTo>
                    <a:pt x="13261" y="7154"/>
                    <a:pt x="12860" y="7246"/>
                    <a:pt x="12485" y="7246"/>
                  </a:cubicBezTo>
                  <a:cubicBezTo>
                    <a:pt x="12442" y="7246"/>
                    <a:pt x="12399" y="7245"/>
                    <a:pt x="12356" y="7242"/>
                  </a:cubicBezTo>
                  <a:cubicBezTo>
                    <a:pt x="11998" y="7205"/>
                    <a:pt x="11665" y="7057"/>
                    <a:pt x="11394" y="6847"/>
                  </a:cubicBezTo>
                  <a:cubicBezTo>
                    <a:pt x="10999" y="6526"/>
                    <a:pt x="10826" y="5872"/>
                    <a:pt x="11073" y="5292"/>
                  </a:cubicBezTo>
                  <a:cubicBezTo>
                    <a:pt x="11320" y="4798"/>
                    <a:pt x="11801" y="4378"/>
                    <a:pt x="12369" y="4317"/>
                  </a:cubicBezTo>
                  <a:cubicBezTo>
                    <a:pt x="12423" y="4312"/>
                    <a:pt x="12479" y="4309"/>
                    <a:pt x="12534" y="4309"/>
                  </a:cubicBezTo>
                  <a:close/>
                  <a:moveTo>
                    <a:pt x="3779" y="6038"/>
                  </a:moveTo>
                  <a:cubicBezTo>
                    <a:pt x="4367" y="6038"/>
                    <a:pt x="4888" y="6473"/>
                    <a:pt x="4962" y="7094"/>
                  </a:cubicBezTo>
                  <a:cubicBezTo>
                    <a:pt x="4975" y="7551"/>
                    <a:pt x="4728" y="7971"/>
                    <a:pt x="4321" y="8180"/>
                  </a:cubicBezTo>
                  <a:cubicBezTo>
                    <a:pt x="4077" y="8315"/>
                    <a:pt x="3829" y="8372"/>
                    <a:pt x="3598" y="8372"/>
                  </a:cubicBezTo>
                  <a:cubicBezTo>
                    <a:pt x="3149" y="8372"/>
                    <a:pt x="2763" y="8157"/>
                    <a:pt x="2592" y="7872"/>
                  </a:cubicBezTo>
                  <a:cubicBezTo>
                    <a:pt x="2555" y="7773"/>
                    <a:pt x="2518" y="7761"/>
                    <a:pt x="2518" y="7674"/>
                  </a:cubicBezTo>
                  <a:cubicBezTo>
                    <a:pt x="2517" y="7675"/>
                    <a:pt x="2516" y="7676"/>
                    <a:pt x="2515" y="7676"/>
                  </a:cubicBezTo>
                  <a:cubicBezTo>
                    <a:pt x="2490" y="7676"/>
                    <a:pt x="2457" y="7461"/>
                    <a:pt x="2457" y="7390"/>
                  </a:cubicBezTo>
                  <a:cubicBezTo>
                    <a:pt x="2444" y="7008"/>
                    <a:pt x="2605" y="6637"/>
                    <a:pt x="2901" y="6403"/>
                  </a:cubicBezTo>
                  <a:cubicBezTo>
                    <a:pt x="3061" y="6230"/>
                    <a:pt x="3271" y="6119"/>
                    <a:pt x="3506" y="6070"/>
                  </a:cubicBezTo>
                  <a:cubicBezTo>
                    <a:pt x="3598" y="6048"/>
                    <a:pt x="3689" y="6038"/>
                    <a:pt x="3779" y="6038"/>
                  </a:cubicBezTo>
                  <a:close/>
                  <a:moveTo>
                    <a:pt x="13248" y="9489"/>
                  </a:moveTo>
                  <a:cubicBezTo>
                    <a:pt x="13803" y="9489"/>
                    <a:pt x="14330" y="9708"/>
                    <a:pt x="14640" y="10205"/>
                  </a:cubicBezTo>
                  <a:cubicBezTo>
                    <a:pt x="14776" y="10452"/>
                    <a:pt x="14850" y="10736"/>
                    <a:pt x="14862" y="11019"/>
                  </a:cubicBezTo>
                  <a:cubicBezTo>
                    <a:pt x="14875" y="11254"/>
                    <a:pt x="14825" y="11489"/>
                    <a:pt x="14727" y="11698"/>
                  </a:cubicBezTo>
                  <a:lnTo>
                    <a:pt x="14714" y="11723"/>
                  </a:lnTo>
                  <a:cubicBezTo>
                    <a:pt x="14702" y="11760"/>
                    <a:pt x="14689" y="11809"/>
                    <a:pt x="14665" y="11847"/>
                  </a:cubicBezTo>
                  <a:cubicBezTo>
                    <a:pt x="14665" y="11884"/>
                    <a:pt x="14652" y="11921"/>
                    <a:pt x="14628" y="11958"/>
                  </a:cubicBezTo>
                  <a:cubicBezTo>
                    <a:pt x="14628" y="11982"/>
                    <a:pt x="14615" y="12007"/>
                    <a:pt x="14591" y="12032"/>
                  </a:cubicBezTo>
                  <a:cubicBezTo>
                    <a:pt x="14504" y="12204"/>
                    <a:pt x="14369" y="12340"/>
                    <a:pt x="14220" y="12451"/>
                  </a:cubicBezTo>
                  <a:cubicBezTo>
                    <a:pt x="14023" y="12612"/>
                    <a:pt x="13788" y="12723"/>
                    <a:pt x="13554" y="12797"/>
                  </a:cubicBezTo>
                  <a:lnTo>
                    <a:pt x="13591" y="12772"/>
                  </a:lnTo>
                  <a:lnTo>
                    <a:pt x="13591" y="12772"/>
                  </a:lnTo>
                  <a:cubicBezTo>
                    <a:pt x="13457" y="12837"/>
                    <a:pt x="13309" y="12863"/>
                    <a:pt x="13159" y="12863"/>
                  </a:cubicBezTo>
                  <a:cubicBezTo>
                    <a:pt x="12934" y="12863"/>
                    <a:pt x="12704" y="12804"/>
                    <a:pt x="12505" y="12723"/>
                  </a:cubicBezTo>
                  <a:cubicBezTo>
                    <a:pt x="11813" y="12464"/>
                    <a:pt x="11110" y="11439"/>
                    <a:pt x="11579" y="10550"/>
                  </a:cubicBezTo>
                  <a:cubicBezTo>
                    <a:pt x="11850" y="10020"/>
                    <a:pt x="12344" y="9637"/>
                    <a:pt x="12924" y="9514"/>
                  </a:cubicBezTo>
                  <a:cubicBezTo>
                    <a:pt x="13032" y="9497"/>
                    <a:pt x="13141" y="9489"/>
                    <a:pt x="13248" y="9489"/>
                  </a:cubicBezTo>
                  <a:close/>
                  <a:moveTo>
                    <a:pt x="8578" y="1"/>
                  </a:moveTo>
                  <a:cubicBezTo>
                    <a:pt x="7363" y="1"/>
                    <a:pt x="6118" y="202"/>
                    <a:pt x="4901" y="601"/>
                  </a:cubicBezTo>
                  <a:cubicBezTo>
                    <a:pt x="3728" y="984"/>
                    <a:pt x="1815" y="1984"/>
                    <a:pt x="778" y="4539"/>
                  </a:cubicBezTo>
                  <a:cubicBezTo>
                    <a:pt x="568" y="5057"/>
                    <a:pt x="408" y="5600"/>
                    <a:pt x="296" y="6156"/>
                  </a:cubicBezTo>
                  <a:cubicBezTo>
                    <a:pt x="111" y="7094"/>
                    <a:pt x="0" y="8489"/>
                    <a:pt x="605" y="9723"/>
                  </a:cubicBezTo>
                  <a:cubicBezTo>
                    <a:pt x="1377" y="11314"/>
                    <a:pt x="3248" y="12356"/>
                    <a:pt x="5272" y="12356"/>
                  </a:cubicBezTo>
                  <a:cubicBezTo>
                    <a:pt x="5415" y="12356"/>
                    <a:pt x="5559" y="12351"/>
                    <a:pt x="5703" y="12340"/>
                  </a:cubicBezTo>
                  <a:cubicBezTo>
                    <a:pt x="5851" y="12328"/>
                    <a:pt x="5987" y="12316"/>
                    <a:pt x="6123" y="12303"/>
                  </a:cubicBezTo>
                  <a:cubicBezTo>
                    <a:pt x="6259" y="12291"/>
                    <a:pt x="6431" y="12279"/>
                    <a:pt x="6592" y="12266"/>
                  </a:cubicBezTo>
                  <a:lnTo>
                    <a:pt x="6654" y="12266"/>
                  </a:lnTo>
                  <a:cubicBezTo>
                    <a:pt x="6592" y="12254"/>
                    <a:pt x="6518" y="12242"/>
                    <a:pt x="6456" y="12229"/>
                  </a:cubicBezTo>
                  <a:cubicBezTo>
                    <a:pt x="5592" y="12118"/>
                    <a:pt x="4506" y="12192"/>
                    <a:pt x="3592" y="11908"/>
                  </a:cubicBezTo>
                  <a:cubicBezTo>
                    <a:pt x="2308" y="11501"/>
                    <a:pt x="1284" y="10538"/>
                    <a:pt x="790" y="9291"/>
                  </a:cubicBezTo>
                  <a:cubicBezTo>
                    <a:pt x="691" y="9007"/>
                    <a:pt x="617" y="8723"/>
                    <a:pt x="580" y="8440"/>
                  </a:cubicBezTo>
                  <a:cubicBezTo>
                    <a:pt x="469" y="7971"/>
                    <a:pt x="420" y="7501"/>
                    <a:pt x="420" y="7032"/>
                  </a:cubicBezTo>
                  <a:cubicBezTo>
                    <a:pt x="432" y="6551"/>
                    <a:pt x="494" y="6082"/>
                    <a:pt x="580" y="5625"/>
                  </a:cubicBezTo>
                  <a:cubicBezTo>
                    <a:pt x="617" y="5551"/>
                    <a:pt x="630" y="5366"/>
                    <a:pt x="667" y="5255"/>
                  </a:cubicBezTo>
                  <a:cubicBezTo>
                    <a:pt x="695" y="5198"/>
                    <a:pt x="731" y="5156"/>
                    <a:pt x="779" y="5156"/>
                  </a:cubicBezTo>
                  <a:cubicBezTo>
                    <a:pt x="794" y="5156"/>
                    <a:pt x="810" y="5160"/>
                    <a:pt x="827" y="5168"/>
                  </a:cubicBezTo>
                  <a:cubicBezTo>
                    <a:pt x="852" y="5181"/>
                    <a:pt x="877" y="5218"/>
                    <a:pt x="877" y="5255"/>
                  </a:cubicBezTo>
                  <a:cubicBezTo>
                    <a:pt x="840" y="5477"/>
                    <a:pt x="815" y="5699"/>
                    <a:pt x="803" y="5934"/>
                  </a:cubicBezTo>
                  <a:cubicBezTo>
                    <a:pt x="716" y="6588"/>
                    <a:pt x="704" y="7255"/>
                    <a:pt x="741" y="7921"/>
                  </a:cubicBezTo>
                  <a:cubicBezTo>
                    <a:pt x="778" y="8291"/>
                    <a:pt x="840" y="8662"/>
                    <a:pt x="938" y="9020"/>
                  </a:cubicBezTo>
                  <a:cubicBezTo>
                    <a:pt x="1284" y="9933"/>
                    <a:pt x="1938" y="10699"/>
                    <a:pt x="2790" y="11192"/>
                  </a:cubicBezTo>
                  <a:cubicBezTo>
                    <a:pt x="3284" y="11526"/>
                    <a:pt x="3827" y="11760"/>
                    <a:pt x="4419" y="11871"/>
                  </a:cubicBezTo>
                  <a:cubicBezTo>
                    <a:pt x="4780" y="11927"/>
                    <a:pt x="5148" y="11955"/>
                    <a:pt x="5513" y="11955"/>
                  </a:cubicBezTo>
                  <a:cubicBezTo>
                    <a:pt x="5634" y="11955"/>
                    <a:pt x="5756" y="11951"/>
                    <a:pt x="5876" y="11945"/>
                  </a:cubicBezTo>
                  <a:cubicBezTo>
                    <a:pt x="6089" y="11917"/>
                    <a:pt x="6302" y="11904"/>
                    <a:pt x="6515" y="11904"/>
                  </a:cubicBezTo>
                  <a:cubicBezTo>
                    <a:pt x="6586" y="11904"/>
                    <a:pt x="6657" y="11905"/>
                    <a:pt x="6728" y="11908"/>
                  </a:cubicBezTo>
                  <a:cubicBezTo>
                    <a:pt x="7061" y="11933"/>
                    <a:pt x="7394" y="12019"/>
                    <a:pt x="7703" y="12155"/>
                  </a:cubicBezTo>
                  <a:cubicBezTo>
                    <a:pt x="7925" y="12279"/>
                    <a:pt x="8135" y="12427"/>
                    <a:pt x="8320" y="12599"/>
                  </a:cubicBezTo>
                  <a:cubicBezTo>
                    <a:pt x="8406" y="12674"/>
                    <a:pt x="8480" y="12760"/>
                    <a:pt x="8555" y="12834"/>
                  </a:cubicBezTo>
                  <a:cubicBezTo>
                    <a:pt x="9011" y="13291"/>
                    <a:pt x="9320" y="13883"/>
                    <a:pt x="9431" y="14525"/>
                  </a:cubicBezTo>
                  <a:cubicBezTo>
                    <a:pt x="9678" y="15846"/>
                    <a:pt x="10604" y="16994"/>
                    <a:pt x="11715" y="17377"/>
                  </a:cubicBezTo>
                  <a:cubicBezTo>
                    <a:pt x="12062" y="17495"/>
                    <a:pt x="12437" y="17553"/>
                    <a:pt x="12821" y="17553"/>
                  </a:cubicBezTo>
                  <a:cubicBezTo>
                    <a:pt x="13678" y="17553"/>
                    <a:pt x="14581" y="17264"/>
                    <a:pt x="15331" y="16710"/>
                  </a:cubicBezTo>
                  <a:cubicBezTo>
                    <a:pt x="16282" y="16006"/>
                    <a:pt x="17047" y="14871"/>
                    <a:pt x="17455" y="13525"/>
                  </a:cubicBezTo>
                  <a:cubicBezTo>
                    <a:pt x="18158" y="11266"/>
                    <a:pt x="18282" y="7921"/>
                    <a:pt x="16985" y="5107"/>
                  </a:cubicBezTo>
                  <a:lnTo>
                    <a:pt x="16985" y="5107"/>
                  </a:lnTo>
                  <a:cubicBezTo>
                    <a:pt x="17541" y="6391"/>
                    <a:pt x="17689" y="7798"/>
                    <a:pt x="17812" y="9180"/>
                  </a:cubicBezTo>
                  <a:cubicBezTo>
                    <a:pt x="17837" y="9649"/>
                    <a:pt x="17837" y="10118"/>
                    <a:pt x="17800" y="10575"/>
                  </a:cubicBezTo>
                  <a:cubicBezTo>
                    <a:pt x="17775" y="10736"/>
                    <a:pt x="17763" y="10896"/>
                    <a:pt x="17738" y="11056"/>
                  </a:cubicBezTo>
                  <a:cubicBezTo>
                    <a:pt x="17701" y="11328"/>
                    <a:pt x="17664" y="11587"/>
                    <a:pt x="17615" y="11859"/>
                  </a:cubicBezTo>
                  <a:cubicBezTo>
                    <a:pt x="17455" y="12785"/>
                    <a:pt x="17146" y="13698"/>
                    <a:pt x="16702" y="14537"/>
                  </a:cubicBezTo>
                  <a:cubicBezTo>
                    <a:pt x="16467" y="15007"/>
                    <a:pt x="16146" y="15439"/>
                    <a:pt x="15776" y="15821"/>
                  </a:cubicBezTo>
                  <a:cubicBezTo>
                    <a:pt x="15492" y="16117"/>
                    <a:pt x="15196" y="16389"/>
                    <a:pt x="14875" y="16636"/>
                  </a:cubicBezTo>
                  <a:cubicBezTo>
                    <a:pt x="14381" y="16932"/>
                    <a:pt x="13838" y="17105"/>
                    <a:pt x="13270" y="17167"/>
                  </a:cubicBezTo>
                  <a:cubicBezTo>
                    <a:pt x="13175" y="17175"/>
                    <a:pt x="13079" y="17180"/>
                    <a:pt x="12983" y="17180"/>
                  </a:cubicBezTo>
                  <a:cubicBezTo>
                    <a:pt x="12399" y="17180"/>
                    <a:pt x="11816" y="17019"/>
                    <a:pt x="11307" y="16722"/>
                  </a:cubicBezTo>
                  <a:cubicBezTo>
                    <a:pt x="11110" y="16574"/>
                    <a:pt x="10937" y="16401"/>
                    <a:pt x="10813" y="16192"/>
                  </a:cubicBezTo>
                  <a:cubicBezTo>
                    <a:pt x="10468" y="15710"/>
                    <a:pt x="10184" y="15179"/>
                    <a:pt x="9986" y="14612"/>
                  </a:cubicBezTo>
                  <a:cubicBezTo>
                    <a:pt x="9929" y="14497"/>
                    <a:pt x="9957" y="14350"/>
                    <a:pt x="10081" y="14350"/>
                  </a:cubicBezTo>
                  <a:cubicBezTo>
                    <a:pt x="10090" y="14350"/>
                    <a:pt x="10100" y="14351"/>
                    <a:pt x="10110" y="14352"/>
                  </a:cubicBezTo>
                  <a:lnTo>
                    <a:pt x="10122" y="14352"/>
                  </a:lnTo>
                  <a:cubicBezTo>
                    <a:pt x="10159" y="14377"/>
                    <a:pt x="10196" y="14402"/>
                    <a:pt x="10209" y="14451"/>
                  </a:cubicBezTo>
                  <a:cubicBezTo>
                    <a:pt x="10332" y="14698"/>
                    <a:pt x="10431" y="14957"/>
                    <a:pt x="10517" y="15216"/>
                  </a:cubicBezTo>
                  <a:cubicBezTo>
                    <a:pt x="10690" y="15599"/>
                    <a:pt x="10925" y="15945"/>
                    <a:pt x="11208" y="16253"/>
                  </a:cubicBezTo>
                  <a:cubicBezTo>
                    <a:pt x="11590" y="16616"/>
                    <a:pt x="12302" y="16769"/>
                    <a:pt x="12910" y="16769"/>
                  </a:cubicBezTo>
                  <a:cubicBezTo>
                    <a:pt x="13108" y="16769"/>
                    <a:pt x="13294" y="16753"/>
                    <a:pt x="13455" y="16722"/>
                  </a:cubicBezTo>
                  <a:cubicBezTo>
                    <a:pt x="14307" y="16562"/>
                    <a:pt x="14702" y="16340"/>
                    <a:pt x="15270" y="15747"/>
                  </a:cubicBezTo>
                  <a:cubicBezTo>
                    <a:pt x="15677" y="15327"/>
                    <a:pt x="15986" y="15044"/>
                    <a:pt x="16245" y="14599"/>
                  </a:cubicBezTo>
                  <a:cubicBezTo>
                    <a:pt x="16702" y="13784"/>
                    <a:pt x="17035" y="12920"/>
                    <a:pt x="17232" y="12007"/>
                  </a:cubicBezTo>
                  <a:cubicBezTo>
                    <a:pt x="17763" y="9736"/>
                    <a:pt x="17578" y="7341"/>
                    <a:pt x="16689" y="5181"/>
                  </a:cubicBezTo>
                  <a:cubicBezTo>
                    <a:pt x="16627" y="5020"/>
                    <a:pt x="16553" y="4860"/>
                    <a:pt x="16479" y="4699"/>
                  </a:cubicBezTo>
                  <a:cubicBezTo>
                    <a:pt x="16158" y="4020"/>
                    <a:pt x="15837" y="3305"/>
                    <a:pt x="15393" y="2737"/>
                  </a:cubicBezTo>
                  <a:cubicBezTo>
                    <a:pt x="14467" y="1786"/>
                    <a:pt x="13344" y="1058"/>
                    <a:pt x="12097" y="614"/>
                  </a:cubicBezTo>
                  <a:cubicBezTo>
                    <a:pt x="10994" y="205"/>
                    <a:pt x="9801" y="1"/>
                    <a:pt x="85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4" name="Google Shape;2044;g2756e94964a_0_3088"/>
            <p:cNvSpPr/>
            <p:nvPr/>
          </p:nvSpPr>
          <p:spPr>
            <a:xfrm>
              <a:off x="836386" y="375881"/>
              <a:ext cx="189036" cy="160019"/>
            </a:xfrm>
            <a:custGeom>
              <a:avLst/>
              <a:gdLst/>
              <a:ahLst/>
              <a:cxnLst/>
              <a:rect l="l" t="t" r="r" b="b"/>
              <a:pathLst>
                <a:path w="3075" h="2603" extrusionOk="0">
                  <a:moveTo>
                    <a:pt x="1617" y="0"/>
                  </a:moveTo>
                  <a:cubicBezTo>
                    <a:pt x="1037" y="49"/>
                    <a:pt x="457" y="494"/>
                    <a:pt x="210" y="951"/>
                  </a:cubicBezTo>
                  <a:cubicBezTo>
                    <a:pt x="0" y="1370"/>
                    <a:pt x="62" y="1876"/>
                    <a:pt x="371" y="2234"/>
                  </a:cubicBezTo>
                  <a:cubicBezTo>
                    <a:pt x="625" y="2482"/>
                    <a:pt x="966" y="2603"/>
                    <a:pt x="1322" y="2603"/>
                  </a:cubicBezTo>
                  <a:cubicBezTo>
                    <a:pt x="1639" y="2603"/>
                    <a:pt x="1968" y="2507"/>
                    <a:pt x="2259" y="2321"/>
                  </a:cubicBezTo>
                  <a:cubicBezTo>
                    <a:pt x="2716" y="2037"/>
                    <a:pt x="2877" y="1876"/>
                    <a:pt x="3012" y="1333"/>
                  </a:cubicBezTo>
                  <a:cubicBezTo>
                    <a:pt x="3074" y="1012"/>
                    <a:pt x="2926" y="580"/>
                    <a:pt x="2593" y="272"/>
                  </a:cubicBezTo>
                  <a:cubicBezTo>
                    <a:pt x="2543" y="235"/>
                    <a:pt x="2494" y="198"/>
                    <a:pt x="2432" y="173"/>
                  </a:cubicBezTo>
                  <a:lnTo>
                    <a:pt x="2383" y="173"/>
                  </a:lnTo>
                  <a:cubicBezTo>
                    <a:pt x="2235" y="111"/>
                    <a:pt x="2087" y="49"/>
                    <a:pt x="1938" y="12"/>
                  </a:cubicBezTo>
                  <a:cubicBezTo>
                    <a:pt x="1914" y="0"/>
                    <a:pt x="1877" y="0"/>
                    <a:pt x="18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5" name="Google Shape;2045;g2756e94964a_0_3088"/>
            <p:cNvSpPr/>
            <p:nvPr/>
          </p:nvSpPr>
          <p:spPr>
            <a:xfrm>
              <a:off x="542724" y="648641"/>
              <a:ext cx="156392" cy="143237"/>
            </a:xfrm>
            <a:custGeom>
              <a:avLst/>
              <a:gdLst/>
              <a:ahLst/>
              <a:cxnLst/>
              <a:rect l="l" t="t" r="r" b="b"/>
              <a:pathLst>
                <a:path w="2544" h="2330" extrusionOk="0">
                  <a:moveTo>
                    <a:pt x="1229" y="380"/>
                  </a:moveTo>
                  <a:cubicBezTo>
                    <a:pt x="1462" y="380"/>
                    <a:pt x="1685" y="455"/>
                    <a:pt x="1864" y="587"/>
                  </a:cubicBezTo>
                  <a:cubicBezTo>
                    <a:pt x="1951" y="649"/>
                    <a:pt x="2160" y="970"/>
                    <a:pt x="2123" y="1155"/>
                  </a:cubicBezTo>
                  <a:cubicBezTo>
                    <a:pt x="2115" y="1601"/>
                    <a:pt x="1612" y="1939"/>
                    <a:pt x="1136" y="1939"/>
                  </a:cubicBezTo>
                  <a:cubicBezTo>
                    <a:pt x="927" y="1939"/>
                    <a:pt x="723" y="1874"/>
                    <a:pt x="568" y="1723"/>
                  </a:cubicBezTo>
                  <a:cubicBezTo>
                    <a:pt x="506" y="1673"/>
                    <a:pt x="469" y="1612"/>
                    <a:pt x="432" y="1538"/>
                  </a:cubicBezTo>
                  <a:lnTo>
                    <a:pt x="432" y="1525"/>
                  </a:lnTo>
                  <a:cubicBezTo>
                    <a:pt x="422" y="1461"/>
                    <a:pt x="402" y="1397"/>
                    <a:pt x="388" y="1332"/>
                  </a:cubicBezTo>
                  <a:lnTo>
                    <a:pt x="388" y="1332"/>
                  </a:lnTo>
                  <a:cubicBezTo>
                    <a:pt x="388" y="1307"/>
                    <a:pt x="383" y="1228"/>
                    <a:pt x="383" y="1204"/>
                  </a:cubicBezTo>
                  <a:lnTo>
                    <a:pt x="383" y="1081"/>
                  </a:lnTo>
                  <a:cubicBezTo>
                    <a:pt x="420" y="896"/>
                    <a:pt x="519" y="723"/>
                    <a:pt x="655" y="587"/>
                  </a:cubicBezTo>
                  <a:cubicBezTo>
                    <a:pt x="766" y="501"/>
                    <a:pt x="889" y="439"/>
                    <a:pt x="1012" y="402"/>
                  </a:cubicBezTo>
                  <a:cubicBezTo>
                    <a:pt x="1085" y="387"/>
                    <a:pt x="1157" y="380"/>
                    <a:pt x="1229" y="380"/>
                  </a:cubicBezTo>
                  <a:close/>
                  <a:moveTo>
                    <a:pt x="1336" y="0"/>
                  </a:moveTo>
                  <a:cubicBezTo>
                    <a:pt x="1246" y="0"/>
                    <a:pt x="1154" y="10"/>
                    <a:pt x="1062" y="32"/>
                  </a:cubicBezTo>
                  <a:cubicBezTo>
                    <a:pt x="827" y="81"/>
                    <a:pt x="617" y="192"/>
                    <a:pt x="457" y="365"/>
                  </a:cubicBezTo>
                  <a:cubicBezTo>
                    <a:pt x="161" y="599"/>
                    <a:pt x="0" y="970"/>
                    <a:pt x="13" y="1352"/>
                  </a:cubicBezTo>
                  <a:cubicBezTo>
                    <a:pt x="13" y="1423"/>
                    <a:pt x="57" y="1638"/>
                    <a:pt x="72" y="1638"/>
                  </a:cubicBezTo>
                  <a:cubicBezTo>
                    <a:pt x="73" y="1638"/>
                    <a:pt x="74" y="1637"/>
                    <a:pt x="74" y="1636"/>
                  </a:cubicBezTo>
                  <a:cubicBezTo>
                    <a:pt x="74" y="1723"/>
                    <a:pt x="111" y="1735"/>
                    <a:pt x="148" y="1821"/>
                  </a:cubicBezTo>
                  <a:cubicBezTo>
                    <a:pt x="318" y="2113"/>
                    <a:pt x="701" y="2330"/>
                    <a:pt x="1146" y="2330"/>
                  </a:cubicBezTo>
                  <a:cubicBezTo>
                    <a:pt x="1379" y="2330"/>
                    <a:pt x="1630" y="2270"/>
                    <a:pt x="1877" y="2130"/>
                  </a:cubicBezTo>
                  <a:cubicBezTo>
                    <a:pt x="2284" y="1933"/>
                    <a:pt x="2543" y="1500"/>
                    <a:pt x="2518" y="1044"/>
                  </a:cubicBezTo>
                  <a:cubicBezTo>
                    <a:pt x="2444" y="434"/>
                    <a:pt x="1923" y="0"/>
                    <a:pt x="13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6" name="Google Shape;2046;g2756e94964a_0_3088"/>
            <p:cNvSpPr/>
            <p:nvPr/>
          </p:nvSpPr>
          <p:spPr>
            <a:xfrm>
              <a:off x="365925" y="252625"/>
              <a:ext cx="1199746" cy="1130279"/>
            </a:xfrm>
            <a:custGeom>
              <a:avLst/>
              <a:gdLst/>
              <a:ahLst/>
              <a:cxnLst/>
              <a:rect l="l" t="t" r="r" b="b"/>
              <a:pathLst>
                <a:path w="19516" h="18386" extrusionOk="0">
                  <a:moveTo>
                    <a:pt x="8983" y="423"/>
                  </a:moveTo>
                  <a:cubicBezTo>
                    <a:pt x="10218" y="423"/>
                    <a:pt x="11424" y="630"/>
                    <a:pt x="12542" y="1042"/>
                  </a:cubicBezTo>
                  <a:cubicBezTo>
                    <a:pt x="13776" y="1487"/>
                    <a:pt x="14912" y="2215"/>
                    <a:pt x="15825" y="3165"/>
                  </a:cubicBezTo>
                  <a:cubicBezTo>
                    <a:pt x="16269" y="3733"/>
                    <a:pt x="16603" y="4437"/>
                    <a:pt x="16911" y="5128"/>
                  </a:cubicBezTo>
                  <a:cubicBezTo>
                    <a:pt x="17973" y="7412"/>
                    <a:pt x="18232" y="9979"/>
                    <a:pt x="17652" y="12436"/>
                  </a:cubicBezTo>
                  <a:cubicBezTo>
                    <a:pt x="17467" y="13337"/>
                    <a:pt x="17134" y="14213"/>
                    <a:pt x="16677" y="15016"/>
                  </a:cubicBezTo>
                  <a:cubicBezTo>
                    <a:pt x="16418" y="15472"/>
                    <a:pt x="16109" y="15744"/>
                    <a:pt x="15702" y="16176"/>
                  </a:cubicBezTo>
                  <a:cubicBezTo>
                    <a:pt x="15134" y="16768"/>
                    <a:pt x="14739" y="16978"/>
                    <a:pt x="13887" y="17151"/>
                  </a:cubicBezTo>
                  <a:cubicBezTo>
                    <a:pt x="13726" y="17181"/>
                    <a:pt x="13540" y="17198"/>
                    <a:pt x="13341" y="17198"/>
                  </a:cubicBezTo>
                  <a:cubicBezTo>
                    <a:pt x="12733" y="17198"/>
                    <a:pt x="12019" y="17045"/>
                    <a:pt x="11628" y="16682"/>
                  </a:cubicBezTo>
                  <a:cubicBezTo>
                    <a:pt x="11357" y="16373"/>
                    <a:pt x="11122" y="16015"/>
                    <a:pt x="10949" y="15645"/>
                  </a:cubicBezTo>
                  <a:cubicBezTo>
                    <a:pt x="10863" y="15374"/>
                    <a:pt x="10764" y="15114"/>
                    <a:pt x="10641" y="14867"/>
                  </a:cubicBezTo>
                  <a:cubicBezTo>
                    <a:pt x="10628" y="14818"/>
                    <a:pt x="10591" y="14781"/>
                    <a:pt x="10542" y="14769"/>
                  </a:cubicBezTo>
                  <a:cubicBezTo>
                    <a:pt x="10526" y="14765"/>
                    <a:pt x="10511" y="14763"/>
                    <a:pt x="10498" y="14763"/>
                  </a:cubicBezTo>
                  <a:cubicBezTo>
                    <a:pt x="10375" y="14763"/>
                    <a:pt x="10351" y="14904"/>
                    <a:pt x="10406" y="15016"/>
                  </a:cubicBezTo>
                  <a:lnTo>
                    <a:pt x="10406" y="15028"/>
                  </a:lnTo>
                  <a:cubicBezTo>
                    <a:pt x="10604" y="15583"/>
                    <a:pt x="10887" y="16114"/>
                    <a:pt x="11233" y="16608"/>
                  </a:cubicBezTo>
                  <a:cubicBezTo>
                    <a:pt x="11369" y="16805"/>
                    <a:pt x="11529" y="16991"/>
                    <a:pt x="11739" y="17126"/>
                  </a:cubicBezTo>
                  <a:cubicBezTo>
                    <a:pt x="12234" y="17432"/>
                    <a:pt x="12810" y="17584"/>
                    <a:pt x="13390" y="17584"/>
                  </a:cubicBezTo>
                  <a:cubicBezTo>
                    <a:pt x="13490" y="17584"/>
                    <a:pt x="13590" y="17580"/>
                    <a:pt x="13690" y="17571"/>
                  </a:cubicBezTo>
                  <a:cubicBezTo>
                    <a:pt x="14257" y="17521"/>
                    <a:pt x="14813" y="17336"/>
                    <a:pt x="15294" y="17052"/>
                  </a:cubicBezTo>
                  <a:cubicBezTo>
                    <a:pt x="15615" y="16805"/>
                    <a:pt x="15924" y="16534"/>
                    <a:pt x="16195" y="16225"/>
                  </a:cubicBezTo>
                  <a:cubicBezTo>
                    <a:pt x="16578" y="15855"/>
                    <a:pt x="16887" y="15423"/>
                    <a:pt x="17121" y="14941"/>
                  </a:cubicBezTo>
                  <a:cubicBezTo>
                    <a:pt x="17566" y="14102"/>
                    <a:pt x="17874" y="13201"/>
                    <a:pt x="18035" y="12263"/>
                  </a:cubicBezTo>
                  <a:cubicBezTo>
                    <a:pt x="18220" y="11386"/>
                    <a:pt x="18282" y="10485"/>
                    <a:pt x="18244" y="9597"/>
                  </a:cubicBezTo>
                  <a:cubicBezTo>
                    <a:pt x="18121" y="8202"/>
                    <a:pt x="17973" y="6807"/>
                    <a:pt x="17417" y="5523"/>
                  </a:cubicBezTo>
                  <a:lnTo>
                    <a:pt x="17417" y="5523"/>
                  </a:lnTo>
                  <a:cubicBezTo>
                    <a:pt x="18714" y="8337"/>
                    <a:pt x="18590" y="11683"/>
                    <a:pt x="17899" y="13942"/>
                  </a:cubicBezTo>
                  <a:cubicBezTo>
                    <a:pt x="17479" y="15287"/>
                    <a:pt x="16726" y="16423"/>
                    <a:pt x="15763" y="17126"/>
                  </a:cubicBezTo>
                  <a:cubicBezTo>
                    <a:pt x="15022" y="17680"/>
                    <a:pt x="14129" y="17975"/>
                    <a:pt x="13273" y="17975"/>
                  </a:cubicBezTo>
                  <a:cubicBezTo>
                    <a:pt x="12888" y="17975"/>
                    <a:pt x="12511" y="17915"/>
                    <a:pt x="12159" y="17793"/>
                  </a:cubicBezTo>
                  <a:cubicBezTo>
                    <a:pt x="11023" y="17410"/>
                    <a:pt x="10110" y="16262"/>
                    <a:pt x="9863" y="14941"/>
                  </a:cubicBezTo>
                  <a:cubicBezTo>
                    <a:pt x="9752" y="14300"/>
                    <a:pt x="9443" y="13707"/>
                    <a:pt x="8987" y="13250"/>
                  </a:cubicBezTo>
                  <a:cubicBezTo>
                    <a:pt x="8740" y="12979"/>
                    <a:pt x="8456" y="12757"/>
                    <a:pt x="8147" y="12571"/>
                  </a:cubicBezTo>
                  <a:cubicBezTo>
                    <a:pt x="7839" y="12436"/>
                    <a:pt x="7505" y="12362"/>
                    <a:pt x="7172" y="12325"/>
                  </a:cubicBezTo>
                  <a:cubicBezTo>
                    <a:pt x="7101" y="12321"/>
                    <a:pt x="7030" y="12320"/>
                    <a:pt x="6959" y="12320"/>
                  </a:cubicBezTo>
                  <a:cubicBezTo>
                    <a:pt x="6746" y="12320"/>
                    <a:pt x="6533" y="12334"/>
                    <a:pt x="6320" y="12362"/>
                  </a:cubicBezTo>
                  <a:cubicBezTo>
                    <a:pt x="6197" y="12368"/>
                    <a:pt x="6074" y="12371"/>
                    <a:pt x="5952" y="12371"/>
                  </a:cubicBezTo>
                  <a:cubicBezTo>
                    <a:pt x="5585" y="12371"/>
                    <a:pt x="5222" y="12343"/>
                    <a:pt x="4851" y="12288"/>
                  </a:cubicBezTo>
                  <a:cubicBezTo>
                    <a:pt x="4271" y="12176"/>
                    <a:pt x="3716" y="11942"/>
                    <a:pt x="3234" y="11596"/>
                  </a:cubicBezTo>
                  <a:cubicBezTo>
                    <a:pt x="2740" y="11300"/>
                    <a:pt x="2308" y="10917"/>
                    <a:pt x="1950" y="10461"/>
                  </a:cubicBezTo>
                  <a:cubicBezTo>
                    <a:pt x="1716" y="10140"/>
                    <a:pt x="1518" y="9794"/>
                    <a:pt x="1370" y="9424"/>
                  </a:cubicBezTo>
                  <a:cubicBezTo>
                    <a:pt x="1284" y="9066"/>
                    <a:pt x="1222" y="8695"/>
                    <a:pt x="1185" y="8325"/>
                  </a:cubicBezTo>
                  <a:cubicBezTo>
                    <a:pt x="1148" y="7671"/>
                    <a:pt x="1160" y="7004"/>
                    <a:pt x="1235" y="6338"/>
                  </a:cubicBezTo>
                  <a:cubicBezTo>
                    <a:pt x="1259" y="6116"/>
                    <a:pt x="1284" y="5893"/>
                    <a:pt x="1321" y="5671"/>
                  </a:cubicBezTo>
                  <a:cubicBezTo>
                    <a:pt x="1321" y="5634"/>
                    <a:pt x="1296" y="5597"/>
                    <a:pt x="1272" y="5585"/>
                  </a:cubicBezTo>
                  <a:cubicBezTo>
                    <a:pt x="1250" y="5575"/>
                    <a:pt x="1231" y="5570"/>
                    <a:pt x="1214" y="5570"/>
                  </a:cubicBezTo>
                  <a:cubicBezTo>
                    <a:pt x="1064" y="5570"/>
                    <a:pt x="1069" y="5931"/>
                    <a:pt x="1025" y="6042"/>
                  </a:cubicBezTo>
                  <a:cubicBezTo>
                    <a:pt x="926" y="6498"/>
                    <a:pt x="877" y="6967"/>
                    <a:pt x="864" y="7449"/>
                  </a:cubicBezTo>
                  <a:cubicBezTo>
                    <a:pt x="864" y="7918"/>
                    <a:pt x="914" y="8387"/>
                    <a:pt x="1012" y="8856"/>
                  </a:cubicBezTo>
                  <a:cubicBezTo>
                    <a:pt x="1062" y="9140"/>
                    <a:pt x="1136" y="9424"/>
                    <a:pt x="1235" y="9708"/>
                  </a:cubicBezTo>
                  <a:cubicBezTo>
                    <a:pt x="1728" y="10954"/>
                    <a:pt x="2753" y="11917"/>
                    <a:pt x="4024" y="12312"/>
                  </a:cubicBezTo>
                  <a:cubicBezTo>
                    <a:pt x="5012" y="12633"/>
                    <a:pt x="6209" y="12522"/>
                    <a:pt x="7098" y="12683"/>
                  </a:cubicBezTo>
                  <a:cubicBezTo>
                    <a:pt x="6913" y="12695"/>
                    <a:pt x="6740" y="12707"/>
                    <a:pt x="6555" y="12720"/>
                  </a:cubicBezTo>
                  <a:cubicBezTo>
                    <a:pt x="6419" y="12732"/>
                    <a:pt x="6283" y="12744"/>
                    <a:pt x="6147" y="12757"/>
                  </a:cubicBezTo>
                  <a:cubicBezTo>
                    <a:pt x="6003" y="12767"/>
                    <a:pt x="5859" y="12772"/>
                    <a:pt x="5716" y="12772"/>
                  </a:cubicBezTo>
                  <a:cubicBezTo>
                    <a:pt x="3691" y="12772"/>
                    <a:pt x="1809" y="11731"/>
                    <a:pt x="1037" y="10152"/>
                  </a:cubicBezTo>
                  <a:cubicBezTo>
                    <a:pt x="432" y="8905"/>
                    <a:pt x="543" y="7523"/>
                    <a:pt x="728" y="6572"/>
                  </a:cubicBezTo>
                  <a:cubicBezTo>
                    <a:pt x="1506" y="2807"/>
                    <a:pt x="3950" y="1474"/>
                    <a:pt x="5333" y="1018"/>
                  </a:cubicBezTo>
                  <a:cubicBezTo>
                    <a:pt x="6541" y="621"/>
                    <a:pt x="7776" y="423"/>
                    <a:pt x="8983" y="423"/>
                  </a:cubicBezTo>
                  <a:close/>
                  <a:moveTo>
                    <a:pt x="8983" y="1"/>
                  </a:moveTo>
                  <a:cubicBezTo>
                    <a:pt x="7730" y="1"/>
                    <a:pt x="6448" y="207"/>
                    <a:pt x="5197" y="623"/>
                  </a:cubicBezTo>
                  <a:cubicBezTo>
                    <a:pt x="3716" y="1104"/>
                    <a:pt x="1123" y="2511"/>
                    <a:pt x="309" y="6498"/>
                  </a:cubicBezTo>
                  <a:cubicBezTo>
                    <a:pt x="111" y="7498"/>
                    <a:pt x="0" y="8992"/>
                    <a:pt x="654" y="10337"/>
                  </a:cubicBezTo>
                  <a:cubicBezTo>
                    <a:pt x="1485" y="12068"/>
                    <a:pt x="3524" y="13205"/>
                    <a:pt x="5712" y="13205"/>
                  </a:cubicBezTo>
                  <a:cubicBezTo>
                    <a:pt x="5865" y="13205"/>
                    <a:pt x="6018" y="13200"/>
                    <a:pt x="6172" y="13189"/>
                  </a:cubicBezTo>
                  <a:cubicBezTo>
                    <a:pt x="6308" y="13176"/>
                    <a:pt x="6456" y="13164"/>
                    <a:pt x="6592" y="13152"/>
                  </a:cubicBezTo>
                  <a:cubicBezTo>
                    <a:pt x="6860" y="13124"/>
                    <a:pt x="7120" y="13098"/>
                    <a:pt x="7371" y="13098"/>
                  </a:cubicBezTo>
                  <a:cubicBezTo>
                    <a:pt x="7674" y="13098"/>
                    <a:pt x="7963" y="13135"/>
                    <a:pt x="8234" y="13250"/>
                  </a:cubicBezTo>
                  <a:cubicBezTo>
                    <a:pt x="8826" y="13510"/>
                    <a:pt x="9283" y="14176"/>
                    <a:pt x="9443" y="15028"/>
                  </a:cubicBezTo>
                  <a:cubicBezTo>
                    <a:pt x="9727" y="16497"/>
                    <a:pt x="10764" y="17768"/>
                    <a:pt x="12023" y="18200"/>
                  </a:cubicBezTo>
                  <a:cubicBezTo>
                    <a:pt x="12418" y="18324"/>
                    <a:pt x="12838" y="18385"/>
                    <a:pt x="13270" y="18385"/>
                  </a:cubicBezTo>
                  <a:cubicBezTo>
                    <a:pt x="14257" y="18373"/>
                    <a:pt x="15220" y="18052"/>
                    <a:pt x="16010" y="17460"/>
                  </a:cubicBezTo>
                  <a:cubicBezTo>
                    <a:pt x="17047" y="16694"/>
                    <a:pt x="17862" y="15485"/>
                    <a:pt x="18306" y="14053"/>
                  </a:cubicBezTo>
                  <a:cubicBezTo>
                    <a:pt x="19516" y="10115"/>
                    <a:pt x="19047" y="2993"/>
                    <a:pt x="12677" y="647"/>
                  </a:cubicBezTo>
                  <a:cubicBezTo>
                    <a:pt x="11517" y="217"/>
                    <a:pt x="10265" y="1"/>
                    <a:pt x="89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7" name="Google Shape;2047;g2756e94964a_0_3088"/>
            <p:cNvSpPr/>
            <p:nvPr/>
          </p:nvSpPr>
          <p:spPr>
            <a:xfrm>
              <a:off x="815116" y="350861"/>
              <a:ext cx="233052" cy="209261"/>
            </a:xfrm>
            <a:custGeom>
              <a:avLst/>
              <a:gdLst/>
              <a:ahLst/>
              <a:cxnLst/>
              <a:rect l="l" t="t" r="r" b="b"/>
              <a:pathLst>
                <a:path w="3791" h="3404" extrusionOk="0">
                  <a:moveTo>
                    <a:pt x="2198" y="395"/>
                  </a:moveTo>
                  <a:cubicBezTo>
                    <a:pt x="2235" y="407"/>
                    <a:pt x="2260" y="407"/>
                    <a:pt x="2297" y="407"/>
                  </a:cubicBezTo>
                  <a:cubicBezTo>
                    <a:pt x="2445" y="456"/>
                    <a:pt x="2593" y="506"/>
                    <a:pt x="2741" y="568"/>
                  </a:cubicBezTo>
                  <a:cubicBezTo>
                    <a:pt x="2747" y="574"/>
                    <a:pt x="2753" y="577"/>
                    <a:pt x="2761" y="577"/>
                  </a:cubicBezTo>
                  <a:cubicBezTo>
                    <a:pt x="2769" y="577"/>
                    <a:pt x="2778" y="574"/>
                    <a:pt x="2790" y="568"/>
                  </a:cubicBezTo>
                  <a:cubicBezTo>
                    <a:pt x="2840" y="605"/>
                    <a:pt x="2889" y="642"/>
                    <a:pt x="2939" y="679"/>
                  </a:cubicBezTo>
                  <a:cubicBezTo>
                    <a:pt x="3272" y="987"/>
                    <a:pt x="3420" y="1419"/>
                    <a:pt x="3371" y="1728"/>
                  </a:cubicBezTo>
                  <a:cubicBezTo>
                    <a:pt x="3223" y="2283"/>
                    <a:pt x="3074" y="2444"/>
                    <a:pt x="2605" y="2728"/>
                  </a:cubicBezTo>
                  <a:lnTo>
                    <a:pt x="2618" y="2728"/>
                  </a:lnTo>
                  <a:cubicBezTo>
                    <a:pt x="2325" y="2909"/>
                    <a:pt x="1990" y="3005"/>
                    <a:pt x="1668" y="3005"/>
                  </a:cubicBezTo>
                  <a:cubicBezTo>
                    <a:pt x="1311" y="3005"/>
                    <a:pt x="970" y="2888"/>
                    <a:pt x="717" y="2641"/>
                  </a:cubicBezTo>
                  <a:cubicBezTo>
                    <a:pt x="420" y="2283"/>
                    <a:pt x="359" y="1777"/>
                    <a:pt x="569" y="1345"/>
                  </a:cubicBezTo>
                  <a:cubicBezTo>
                    <a:pt x="815" y="901"/>
                    <a:pt x="1383" y="444"/>
                    <a:pt x="1976" y="395"/>
                  </a:cubicBezTo>
                  <a:close/>
                  <a:moveTo>
                    <a:pt x="2060" y="0"/>
                  </a:moveTo>
                  <a:cubicBezTo>
                    <a:pt x="1816" y="0"/>
                    <a:pt x="1572" y="54"/>
                    <a:pt x="1359" y="160"/>
                  </a:cubicBezTo>
                  <a:cubicBezTo>
                    <a:pt x="1260" y="185"/>
                    <a:pt x="1173" y="234"/>
                    <a:pt x="1087" y="284"/>
                  </a:cubicBezTo>
                  <a:cubicBezTo>
                    <a:pt x="717" y="506"/>
                    <a:pt x="408" y="839"/>
                    <a:pt x="198" y="1222"/>
                  </a:cubicBezTo>
                  <a:cubicBezTo>
                    <a:pt x="25" y="1604"/>
                    <a:pt x="1" y="2049"/>
                    <a:pt x="149" y="2444"/>
                  </a:cubicBezTo>
                  <a:cubicBezTo>
                    <a:pt x="371" y="3084"/>
                    <a:pt x="1035" y="3404"/>
                    <a:pt x="1689" y="3404"/>
                  </a:cubicBezTo>
                  <a:cubicBezTo>
                    <a:pt x="1943" y="3404"/>
                    <a:pt x="2196" y="3355"/>
                    <a:pt x="2420" y="3259"/>
                  </a:cubicBezTo>
                  <a:cubicBezTo>
                    <a:pt x="2840" y="3110"/>
                    <a:pt x="3198" y="2839"/>
                    <a:pt x="3482" y="2493"/>
                  </a:cubicBezTo>
                  <a:cubicBezTo>
                    <a:pt x="3679" y="2185"/>
                    <a:pt x="3790" y="1827"/>
                    <a:pt x="3766" y="1456"/>
                  </a:cubicBezTo>
                  <a:cubicBezTo>
                    <a:pt x="3704" y="1037"/>
                    <a:pt x="3506" y="654"/>
                    <a:pt x="3185" y="370"/>
                  </a:cubicBezTo>
                  <a:cubicBezTo>
                    <a:pt x="2914" y="173"/>
                    <a:pt x="2593" y="49"/>
                    <a:pt x="2260" y="12"/>
                  </a:cubicBezTo>
                  <a:cubicBezTo>
                    <a:pt x="2194" y="4"/>
                    <a:pt x="2127" y="0"/>
                    <a:pt x="20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8" name="Google Shape;2048;g2756e94964a_0_3088"/>
            <p:cNvSpPr/>
            <p:nvPr/>
          </p:nvSpPr>
          <p:spPr>
            <a:xfrm>
              <a:off x="1076197" y="860788"/>
              <a:ext cx="230716" cy="207478"/>
            </a:xfrm>
            <a:custGeom>
              <a:avLst/>
              <a:gdLst/>
              <a:ahLst/>
              <a:cxnLst/>
              <a:rect l="l" t="t" r="r" b="b"/>
              <a:pathLst>
                <a:path w="3753" h="3375" extrusionOk="0">
                  <a:moveTo>
                    <a:pt x="2129" y="400"/>
                  </a:moveTo>
                  <a:cubicBezTo>
                    <a:pt x="2904" y="400"/>
                    <a:pt x="3357" y="890"/>
                    <a:pt x="3345" y="1629"/>
                  </a:cubicBezTo>
                  <a:cubicBezTo>
                    <a:pt x="3333" y="1888"/>
                    <a:pt x="3259" y="2148"/>
                    <a:pt x="3123" y="2382"/>
                  </a:cubicBezTo>
                  <a:cubicBezTo>
                    <a:pt x="3111" y="2419"/>
                    <a:pt x="3074" y="2456"/>
                    <a:pt x="3049" y="2506"/>
                  </a:cubicBezTo>
                  <a:cubicBezTo>
                    <a:pt x="2980" y="2575"/>
                    <a:pt x="2895" y="2643"/>
                    <a:pt x="2889" y="2643"/>
                  </a:cubicBezTo>
                  <a:cubicBezTo>
                    <a:pt x="2887" y="2643"/>
                    <a:pt x="2891" y="2639"/>
                    <a:pt x="2901" y="2629"/>
                  </a:cubicBezTo>
                  <a:lnTo>
                    <a:pt x="2901" y="2629"/>
                  </a:lnTo>
                  <a:cubicBezTo>
                    <a:pt x="2728" y="2765"/>
                    <a:pt x="2531" y="2864"/>
                    <a:pt x="2333" y="2938"/>
                  </a:cubicBezTo>
                  <a:lnTo>
                    <a:pt x="2345" y="2938"/>
                  </a:lnTo>
                  <a:cubicBezTo>
                    <a:pt x="2247" y="2969"/>
                    <a:pt x="2145" y="2984"/>
                    <a:pt x="2045" y="2984"/>
                  </a:cubicBezTo>
                  <a:cubicBezTo>
                    <a:pt x="1944" y="2984"/>
                    <a:pt x="1845" y="2969"/>
                    <a:pt x="1753" y="2938"/>
                  </a:cubicBezTo>
                  <a:cubicBezTo>
                    <a:pt x="1111" y="2827"/>
                    <a:pt x="630" y="2049"/>
                    <a:pt x="704" y="1617"/>
                  </a:cubicBezTo>
                  <a:cubicBezTo>
                    <a:pt x="778" y="938"/>
                    <a:pt x="1457" y="444"/>
                    <a:pt x="1963" y="407"/>
                  </a:cubicBezTo>
                  <a:cubicBezTo>
                    <a:pt x="2020" y="402"/>
                    <a:pt x="2075" y="400"/>
                    <a:pt x="2129" y="400"/>
                  </a:cubicBezTo>
                  <a:close/>
                  <a:moveTo>
                    <a:pt x="2134" y="0"/>
                  </a:moveTo>
                  <a:cubicBezTo>
                    <a:pt x="2028" y="0"/>
                    <a:pt x="1921" y="8"/>
                    <a:pt x="1815" y="25"/>
                  </a:cubicBezTo>
                  <a:cubicBezTo>
                    <a:pt x="1222" y="148"/>
                    <a:pt x="728" y="531"/>
                    <a:pt x="457" y="1061"/>
                  </a:cubicBezTo>
                  <a:cubicBezTo>
                    <a:pt x="0" y="1962"/>
                    <a:pt x="691" y="2975"/>
                    <a:pt x="1383" y="3234"/>
                  </a:cubicBezTo>
                  <a:cubicBezTo>
                    <a:pt x="1582" y="3315"/>
                    <a:pt x="1812" y="3374"/>
                    <a:pt x="2039" y="3374"/>
                  </a:cubicBezTo>
                  <a:cubicBezTo>
                    <a:pt x="2192" y="3374"/>
                    <a:pt x="2342" y="3348"/>
                    <a:pt x="2481" y="3283"/>
                  </a:cubicBezTo>
                  <a:lnTo>
                    <a:pt x="2481" y="3283"/>
                  </a:lnTo>
                  <a:lnTo>
                    <a:pt x="2432" y="3308"/>
                  </a:lnTo>
                  <a:cubicBezTo>
                    <a:pt x="2679" y="3234"/>
                    <a:pt x="2901" y="3123"/>
                    <a:pt x="3098" y="2962"/>
                  </a:cubicBezTo>
                  <a:cubicBezTo>
                    <a:pt x="3247" y="2851"/>
                    <a:pt x="3382" y="2715"/>
                    <a:pt x="3481" y="2543"/>
                  </a:cubicBezTo>
                  <a:cubicBezTo>
                    <a:pt x="3493" y="2518"/>
                    <a:pt x="3506" y="2493"/>
                    <a:pt x="3518" y="2469"/>
                  </a:cubicBezTo>
                  <a:cubicBezTo>
                    <a:pt x="3530" y="2432"/>
                    <a:pt x="3543" y="2395"/>
                    <a:pt x="3555" y="2358"/>
                  </a:cubicBezTo>
                  <a:cubicBezTo>
                    <a:pt x="3567" y="2320"/>
                    <a:pt x="3592" y="2271"/>
                    <a:pt x="3592" y="2234"/>
                  </a:cubicBezTo>
                  <a:lnTo>
                    <a:pt x="3605" y="2209"/>
                  </a:lnTo>
                  <a:cubicBezTo>
                    <a:pt x="3716" y="2000"/>
                    <a:pt x="3753" y="1765"/>
                    <a:pt x="3740" y="1530"/>
                  </a:cubicBezTo>
                  <a:cubicBezTo>
                    <a:pt x="3728" y="1247"/>
                    <a:pt x="3654" y="963"/>
                    <a:pt x="3518" y="716"/>
                  </a:cubicBezTo>
                  <a:cubicBezTo>
                    <a:pt x="3208" y="219"/>
                    <a:pt x="2681" y="0"/>
                    <a:pt x="2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9" name="Google Shape;2049;g2756e94964a_0_3088"/>
            <p:cNvSpPr/>
            <p:nvPr/>
          </p:nvSpPr>
          <p:spPr>
            <a:xfrm>
              <a:off x="579117" y="382397"/>
              <a:ext cx="193585" cy="179814"/>
            </a:xfrm>
            <a:custGeom>
              <a:avLst/>
              <a:gdLst/>
              <a:ahLst/>
              <a:cxnLst/>
              <a:rect l="l" t="t" r="r" b="b"/>
              <a:pathLst>
                <a:path w="3149" h="2925" extrusionOk="0">
                  <a:moveTo>
                    <a:pt x="1876" y="396"/>
                  </a:moveTo>
                  <a:cubicBezTo>
                    <a:pt x="2162" y="396"/>
                    <a:pt x="2445" y="480"/>
                    <a:pt x="2544" y="622"/>
                  </a:cubicBezTo>
                  <a:cubicBezTo>
                    <a:pt x="2704" y="894"/>
                    <a:pt x="2741" y="1227"/>
                    <a:pt x="2642" y="1523"/>
                  </a:cubicBezTo>
                  <a:cubicBezTo>
                    <a:pt x="2474" y="2030"/>
                    <a:pt x="1916" y="2524"/>
                    <a:pt x="1396" y="2524"/>
                  </a:cubicBezTo>
                  <a:cubicBezTo>
                    <a:pt x="1384" y="2524"/>
                    <a:pt x="1371" y="2524"/>
                    <a:pt x="1359" y="2523"/>
                  </a:cubicBezTo>
                  <a:cubicBezTo>
                    <a:pt x="890" y="2511"/>
                    <a:pt x="692" y="2474"/>
                    <a:pt x="482" y="2005"/>
                  </a:cubicBezTo>
                  <a:cubicBezTo>
                    <a:pt x="272" y="1548"/>
                    <a:pt x="890" y="672"/>
                    <a:pt x="1568" y="450"/>
                  </a:cubicBezTo>
                  <a:lnTo>
                    <a:pt x="1581" y="450"/>
                  </a:lnTo>
                  <a:cubicBezTo>
                    <a:pt x="1605" y="450"/>
                    <a:pt x="1655" y="413"/>
                    <a:pt x="1680" y="413"/>
                  </a:cubicBezTo>
                  <a:lnTo>
                    <a:pt x="1655" y="425"/>
                  </a:lnTo>
                  <a:cubicBezTo>
                    <a:pt x="1680" y="413"/>
                    <a:pt x="1692" y="413"/>
                    <a:pt x="1717" y="400"/>
                  </a:cubicBezTo>
                  <a:lnTo>
                    <a:pt x="1766" y="400"/>
                  </a:lnTo>
                  <a:cubicBezTo>
                    <a:pt x="1802" y="397"/>
                    <a:pt x="1839" y="396"/>
                    <a:pt x="1876" y="396"/>
                  </a:cubicBezTo>
                  <a:close/>
                  <a:moveTo>
                    <a:pt x="1955" y="0"/>
                  </a:moveTo>
                  <a:cubicBezTo>
                    <a:pt x="1860" y="0"/>
                    <a:pt x="1770" y="12"/>
                    <a:pt x="1680" y="30"/>
                  </a:cubicBezTo>
                  <a:cubicBezTo>
                    <a:pt x="1630" y="30"/>
                    <a:pt x="1593" y="42"/>
                    <a:pt x="1544" y="55"/>
                  </a:cubicBezTo>
                  <a:cubicBezTo>
                    <a:pt x="803" y="264"/>
                    <a:pt x="124" y="968"/>
                    <a:pt x="63" y="1758"/>
                  </a:cubicBezTo>
                  <a:cubicBezTo>
                    <a:pt x="1" y="1980"/>
                    <a:pt x="235" y="2610"/>
                    <a:pt x="655" y="2795"/>
                  </a:cubicBezTo>
                  <a:cubicBezTo>
                    <a:pt x="865" y="2881"/>
                    <a:pt x="1084" y="2925"/>
                    <a:pt x="1302" y="2925"/>
                  </a:cubicBezTo>
                  <a:cubicBezTo>
                    <a:pt x="1519" y="2925"/>
                    <a:pt x="1735" y="2881"/>
                    <a:pt x="1939" y="2795"/>
                  </a:cubicBezTo>
                  <a:cubicBezTo>
                    <a:pt x="2482" y="2560"/>
                    <a:pt x="2877" y="2104"/>
                    <a:pt x="3050" y="1536"/>
                  </a:cubicBezTo>
                  <a:cubicBezTo>
                    <a:pt x="3148" y="1166"/>
                    <a:pt x="3099" y="770"/>
                    <a:pt x="2902" y="425"/>
                  </a:cubicBezTo>
                  <a:cubicBezTo>
                    <a:pt x="2704" y="166"/>
                    <a:pt x="2396" y="5"/>
                    <a:pt x="2062" y="5"/>
                  </a:cubicBezTo>
                  <a:cubicBezTo>
                    <a:pt x="2026" y="2"/>
                    <a:pt x="1990" y="0"/>
                    <a:pt x="195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0" name="Google Shape;2050;g2756e94964a_0_3088"/>
            <p:cNvSpPr/>
            <p:nvPr/>
          </p:nvSpPr>
          <p:spPr>
            <a:xfrm>
              <a:off x="1057939" y="542352"/>
              <a:ext cx="218605" cy="180614"/>
            </a:xfrm>
            <a:custGeom>
              <a:avLst/>
              <a:gdLst/>
              <a:ahLst/>
              <a:cxnLst/>
              <a:rect l="l" t="t" r="r" b="b"/>
              <a:pathLst>
                <a:path w="3556" h="2938" extrusionOk="0">
                  <a:moveTo>
                    <a:pt x="1736" y="402"/>
                  </a:moveTo>
                  <a:cubicBezTo>
                    <a:pt x="2173" y="402"/>
                    <a:pt x="2594" y="590"/>
                    <a:pt x="2889" y="934"/>
                  </a:cubicBezTo>
                  <a:cubicBezTo>
                    <a:pt x="2988" y="1057"/>
                    <a:pt x="3050" y="1193"/>
                    <a:pt x="3062" y="1353"/>
                  </a:cubicBezTo>
                  <a:cubicBezTo>
                    <a:pt x="3087" y="1489"/>
                    <a:pt x="3087" y="1625"/>
                    <a:pt x="3062" y="1761"/>
                  </a:cubicBezTo>
                  <a:cubicBezTo>
                    <a:pt x="3062" y="1783"/>
                    <a:pt x="3041" y="1848"/>
                    <a:pt x="3038" y="1848"/>
                  </a:cubicBezTo>
                  <a:cubicBezTo>
                    <a:pt x="3038" y="1848"/>
                    <a:pt x="3037" y="1848"/>
                    <a:pt x="3037" y="1847"/>
                  </a:cubicBezTo>
                  <a:cubicBezTo>
                    <a:pt x="2926" y="2094"/>
                    <a:pt x="2482" y="2328"/>
                    <a:pt x="2210" y="2439"/>
                  </a:cubicBezTo>
                  <a:cubicBezTo>
                    <a:pt x="2066" y="2491"/>
                    <a:pt x="1922" y="2517"/>
                    <a:pt x="1778" y="2517"/>
                  </a:cubicBezTo>
                  <a:cubicBezTo>
                    <a:pt x="1750" y="2517"/>
                    <a:pt x="1721" y="2516"/>
                    <a:pt x="1692" y="2514"/>
                  </a:cubicBezTo>
                  <a:cubicBezTo>
                    <a:pt x="1630" y="2514"/>
                    <a:pt x="1531" y="2514"/>
                    <a:pt x="1470" y="2526"/>
                  </a:cubicBezTo>
                  <a:cubicBezTo>
                    <a:pt x="1334" y="2501"/>
                    <a:pt x="1198" y="2452"/>
                    <a:pt x="1087" y="2390"/>
                  </a:cubicBezTo>
                  <a:cubicBezTo>
                    <a:pt x="1001" y="2353"/>
                    <a:pt x="914" y="2304"/>
                    <a:pt x="840" y="2242"/>
                  </a:cubicBezTo>
                  <a:cubicBezTo>
                    <a:pt x="791" y="2205"/>
                    <a:pt x="754" y="2168"/>
                    <a:pt x="717" y="2119"/>
                  </a:cubicBezTo>
                  <a:lnTo>
                    <a:pt x="717" y="2106"/>
                  </a:lnTo>
                  <a:cubicBezTo>
                    <a:pt x="618" y="2007"/>
                    <a:pt x="569" y="1872"/>
                    <a:pt x="556" y="1736"/>
                  </a:cubicBezTo>
                  <a:cubicBezTo>
                    <a:pt x="519" y="1563"/>
                    <a:pt x="532" y="1378"/>
                    <a:pt x="581" y="1205"/>
                  </a:cubicBezTo>
                  <a:cubicBezTo>
                    <a:pt x="729" y="859"/>
                    <a:pt x="1013" y="600"/>
                    <a:pt x="1346" y="452"/>
                  </a:cubicBezTo>
                  <a:cubicBezTo>
                    <a:pt x="1476" y="418"/>
                    <a:pt x="1607" y="402"/>
                    <a:pt x="1736" y="402"/>
                  </a:cubicBezTo>
                  <a:close/>
                  <a:moveTo>
                    <a:pt x="1709" y="0"/>
                  </a:moveTo>
                  <a:cubicBezTo>
                    <a:pt x="1654" y="0"/>
                    <a:pt x="1598" y="3"/>
                    <a:pt x="1544" y="8"/>
                  </a:cubicBezTo>
                  <a:cubicBezTo>
                    <a:pt x="976" y="94"/>
                    <a:pt x="495" y="464"/>
                    <a:pt x="248" y="983"/>
                  </a:cubicBezTo>
                  <a:cubicBezTo>
                    <a:pt x="1" y="1563"/>
                    <a:pt x="174" y="2217"/>
                    <a:pt x="569" y="2538"/>
                  </a:cubicBezTo>
                  <a:cubicBezTo>
                    <a:pt x="840" y="2760"/>
                    <a:pt x="1173" y="2896"/>
                    <a:pt x="1531" y="2933"/>
                  </a:cubicBezTo>
                  <a:cubicBezTo>
                    <a:pt x="1575" y="2936"/>
                    <a:pt x="1619" y="2937"/>
                    <a:pt x="1663" y="2937"/>
                  </a:cubicBezTo>
                  <a:cubicBezTo>
                    <a:pt x="2045" y="2937"/>
                    <a:pt x="2436" y="2845"/>
                    <a:pt x="2568" y="2723"/>
                  </a:cubicBezTo>
                  <a:cubicBezTo>
                    <a:pt x="2570" y="2724"/>
                    <a:pt x="2572" y="2724"/>
                    <a:pt x="2574" y="2724"/>
                  </a:cubicBezTo>
                  <a:cubicBezTo>
                    <a:pt x="2610" y="2724"/>
                    <a:pt x="2747" y="2633"/>
                    <a:pt x="2840" y="2563"/>
                  </a:cubicBezTo>
                  <a:cubicBezTo>
                    <a:pt x="3408" y="2217"/>
                    <a:pt x="3556" y="1884"/>
                    <a:pt x="3445" y="1217"/>
                  </a:cubicBezTo>
                  <a:cubicBezTo>
                    <a:pt x="3284" y="459"/>
                    <a:pt x="2460" y="0"/>
                    <a:pt x="170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1" name="Google Shape;2051;g2756e94964a_0_3088"/>
            <p:cNvSpPr/>
            <p:nvPr/>
          </p:nvSpPr>
          <p:spPr>
            <a:xfrm>
              <a:off x="393219" y="557967"/>
              <a:ext cx="404506" cy="479751"/>
            </a:xfrm>
            <a:custGeom>
              <a:avLst/>
              <a:gdLst/>
              <a:ahLst/>
              <a:cxnLst/>
              <a:rect l="l" t="t" r="r" b="b"/>
              <a:pathLst>
                <a:path w="6580" h="7804" extrusionOk="0">
                  <a:moveTo>
                    <a:pt x="766" y="1"/>
                  </a:moveTo>
                  <a:cubicBezTo>
                    <a:pt x="556" y="519"/>
                    <a:pt x="396" y="1050"/>
                    <a:pt x="284" y="1605"/>
                  </a:cubicBezTo>
                  <a:cubicBezTo>
                    <a:pt x="99" y="2556"/>
                    <a:pt x="1" y="3938"/>
                    <a:pt x="593" y="5173"/>
                  </a:cubicBezTo>
                  <a:cubicBezTo>
                    <a:pt x="1369" y="6760"/>
                    <a:pt x="3265" y="7803"/>
                    <a:pt x="5301" y="7803"/>
                  </a:cubicBezTo>
                  <a:cubicBezTo>
                    <a:pt x="5435" y="7803"/>
                    <a:pt x="5569" y="7799"/>
                    <a:pt x="5703" y="7790"/>
                  </a:cubicBezTo>
                  <a:cubicBezTo>
                    <a:pt x="5839" y="7777"/>
                    <a:pt x="5963" y="7765"/>
                    <a:pt x="6111" y="7753"/>
                  </a:cubicBezTo>
                  <a:cubicBezTo>
                    <a:pt x="6271" y="7740"/>
                    <a:pt x="6419" y="7716"/>
                    <a:pt x="6580" y="7716"/>
                  </a:cubicBezTo>
                  <a:lnTo>
                    <a:pt x="6444" y="7679"/>
                  </a:lnTo>
                  <a:cubicBezTo>
                    <a:pt x="5592" y="7567"/>
                    <a:pt x="4506" y="7641"/>
                    <a:pt x="3580" y="7345"/>
                  </a:cubicBezTo>
                  <a:cubicBezTo>
                    <a:pt x="2309" y="6950"/>
                    <a:pt x="1284" y="5987"/>
                    <a:pt x="791" y="4741"/>
                  </a:cubicBezTo>
                  <a:cubicBezTo>
                    <a:pt x="692" y="4457"/>
                    <a:pt x="618" y="4173"/>
                    <a:pt x="568" y="3889"/>
                  </a:cubicBezTo>
                  <a:cubicBezTo>
                    <a:pt x="470" y="3420"/>
                    <a:pt x="408" y="2951"/>
                    <a:pt x="420" y="2482"/>
                  </a:cubicBezTo>
                  <a:cubicBezTo>
                    <a:pt x="433" y="2000"/>
                    <a:pt x="482" y="1531"/>
                    <a:pt x="581" y="1075"/>
                  </a:cubicBezTo>
                  <a:cubicBezTo>
                    <a:pt x="618" y="1013"/>
                    <a:pt x="618" y="815"/>
                    <a:pt x="667" y="704"/>
                  </a:cubicBezTo>
                  <a:cubicBezTo>
                    <a:pt x="692" y="457"/>
                    <a:pt x="729" y="235"/>
                    <a:pt x="7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2" name="Google Shape;2052;g2756e94964a_0_3088"/>
            <p:cNvSpPr/>
            <p:nvPr/>
          </p:nvSpPr>
          <p:spPr>
            <a:xfrm>
              <a:off x="904684" y="591347"/>
              <a:ext cx="611676" cy="765548"/>
            </a:xfrm>
            <a:custGeom>
              <a:avLst/>
              <a:gdLst/>
              <a:ahLst/>
              <a:cxnLst/>
              <a:rect l="l" t="t" r="r" b="b"/>
              <a:pathLst>
                <a:path w="9950" h="12453" extrusionOk="0">
                  <a:moveTo>
                    <a:pt x="8641" y="1"/>
                  </a:moveTo>
                  <a:lnTo>
                    <a:pt x="8641" y="1"/>
                  </a:lnTo>
                  <a:cubicBezTo>
                    <a:pt x="9197" y="1285"/>
                    <a:pt x="9357" y="2679"/>
                    <a:pt x="9468" y="4074"/>
                  </a:cubicBezTo>
                  <a:cubicBezTo>
                    <a:pt x="9505" y="4543"/>
                    <a:pt x="9493" y="5012"/>
                    <a:pt x="9456" y="5469"/>
                  </a:cubicBezTo>
                  <a:cubicBezTo>
                    <a:pt x="9443" y="5630"/>
                    <a:pt x="9419" y="5790"/>
                    <a:pt x="9406" y="5950"/>
                  </a:cubicBezTo>
                  <a:cubicBezTo>
                    <a:pt x="9369" y="6222"/>
                    <a:pt x="9320" y="6481"/>
                    <a:pt x="9271" y="6753"/>
                  </a:cubicBezTo>
                  <a:cubicBezTo>
                    <a:pt x="9110" y="7691"/>
                    <a:pt x="8802" y="8592"/>
                    <a:pt x="8357" y="9431"/>
                  </a:cubicBezTo>
                  <a:cubicBezTo>
                    <a:pt x="8123" y="9913"/>
                    <a:pt x="7814" y="10345"/>
                    <a:pt x="7431" y="10715"/>
                  </a:cubicBezTo>
                  <a:cubicBezTo>
                    <a:pt x="7160" y="11024"/>
                    <a:pt x="6851" y="11295"/>
                    <a:pt x="6530" y="11542"/>
                  </a:cubicBezTo>
                  <a:cubicBezTo>
                    <a:pt x="6049" y="11839"/>
                    <a:pt x="5493" y="12011"/>
                    <a:pt x="4926" y="12073"/>
                  </a:cubicBezTo>
                  <a:cubicBezTo>
                    <a:pt x="4831" y="12082"/>
                    <a:pt x="4735" y="12086"/>
                    <a:pt x="4640" y="12086"/>
                  </a:cubicBezTo>
                  <a:cubicBezTo>
                    <a:pt x="4055" y="12086"/>
                    <a:pt x="3474" y="11924"/>
                    <a:pt x="2975" y="11616"/>
                  </a:cubicBezTo>
                  <a:cubicBezTo>
                    <a:pt x="2765" y="11481"/>
                    <a:pt x="2605" y="11295"/>
                    <a:pt x="2469" y="11098"/>
                  </a:cubicBezTo>
                  <a:cubicBezTo>
                    <a:pt x="2123" y="10604"/>
                    <a:pt x="1840" y="10073"/>
                    <a:pt x="1642" y="9518"/>
                  </a:cubicBezTo>
                  <a:cubicBezTo>
                    <a:pt x="1585" y="9403"/>
                    <a:pt x="1613" y="9256"/>
                    <a:pt x="1746" y="9256"/>
                  </a:cubicBezTo>
                  <a:cubicBezTo>
                    <a:pt x="1756" y="9256"/>
                    <a:pt x="1767" y="9257"/>
                    <a:pt x="1778" y="9259"/>
                  </a:cubicBezTo>
                  <a:lnTo>
                    <a:pt x="1790" y="9259"/>
                  </a:lnTo>
                  <a:cubicBezTo>
                    <a:pt x="1716" y="9073"/>
                    <a:pt x="1617" y="8888"/>
                    <a:pt x="1519" y="8703"/>
                  </a:cubicBezTo>
                  <a:cubicBezTo>
                    <a:pt x="1185" y="8123"/>
                    <a:pt x="642" y="7691"/>
                    <a:pt x="0" y="7493"/>
                  </a:cubicBezTo>
                  <a:lnTo>
                    <a:pt x="0" y="7493"/>
                  </a:lnTo>
                  <a:cubicBezTo>
                    <a:pt x="62" y="7580"/>
                    <a:pt x="148" y="7654"/>
                    <a:pt x="223" y="7728"/>
                  </a:cubicBezTo>
                  <a:cubicBezTo>
                    <a:pt x="679" y="8185"/>
                    <a:pt x="988" y="8777"/>
                    <a:pt x="1099" y="9431"/>
                  </a:cubicBezTo>
                  <a:cubicBezTo>
                    <a:pt x="1346" y="10752"/>
                    <a:pt x="2259" y="11888"/>
                    <a:pt x="3395" y="12271"/>
                  </a:cubicBezTo>
                  <a:cubicBezTo>
                    <a:pt x="3748" y="12393"/>
                    <a:pt x="4126" y="12453"/>
                    <a:pt x="4512" y="12453"/>
                  </a:cubicBezTo>
                  <a:cubicBezTo>
                    <a:pt x="5367" y="12453"/>
                    <a:pt x="6259" y="12161"/>
                    <a:pt x="6999" y="11616"/>
                  </a:cubicBezTo>
                  <a:cubicBezTo>
                    <a:pt x="7962" y="10900"/>
                    <a:pt x="8715" y="9777"/>
                    <a:pt x="9135" y="8419"/>
                  </a:cubicBezTo>
                  <a:cubicBezTo>
                    <a:pt x="9826" y="6160"/>
                    <a:pt x="9950" y="2815"/>
                    <a:pt x="86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53" name="Google Shape;2053;g2756e94964a_0_3088"/>
          <p:cNvGrpSpPr/>
          <p:nvPr/>
        </p:nvGrpSpPr>
        <p:grpSpPr>
          <a:xfrm>
            <a:off x="6562292" y="3785210"/>
            <a:ext cx="1875037" cy="1511226"/>
            <a:chOff x="6562292" y="3785210"/>
            <a:chExt cx="1875037" cy="1511226"/>
          </a:xfrm>
        </p:grpSpPr>
        <p:grpSp>
          <p:nvGrpSpPr>
            <p:cNvPr id="2054" name="Google Shape;2054;g2756e94964a_0_3088"/>
            <p:cNvGrpSpPr/>
            <p:nvPr/>
          </p:nvGrpSpPr>
          <p:grpSpPr>
            <a:xfrm>
              <a:off x="7717473" y="3785210"/>
              <a:ext cx="719856" cy="680112"/>
              <a:chOff x="7717200" y="3905550"/>
              <a:chExt cx="592377" cy="559671"/>
            </a:xfrm>
          </p:grpSpPr>
          <p:sp>
            <p:nvSpPr>
              <p:cNvPr id="2055" name="Google Shape;2055;g2756e94964a_0_3088"/>
              <p:cNvSpPr/>
              <p:nvPr/>
            </p:nvSpPr>
            <p:spPr>
              <a:xfrm>
                <a:off x="7724869" y="3917054"/>
                <a:ext cx="581268" cy="532152"/>
              </a:xfrm>
              <a:custGeom>
                <a:avLst/>
                <a:gdLst/>
                <a:ahLst/>
                <a:cxnLst/>
                <a:rect l="l" t="t" r="r" b="b"/>
                <a:pathLst>
                  <a:path w="10308" h="9437" extrusionOk="0">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6" name="Google Shape;2056;g2756e94964a_0_3088"/>
              <p:cNvSpPr/>
              <p:nvPr/>
            </p:nvSpPr>
            <p:spPr>
              <a:xfrm>
                <a:off x="7717200" y="3905550"/>
                <a:ext cx="592377" cy="559671"/>
              </a:xfrm>
              <a:custGeom>
                <a:avLst/>
                <a:gdLst/>
                <a:ahLst/>
                <a:cxnLst/>
                <a:rect l="l" t="t" r="r" b="b"/>
                <a:pathLst>
                  <a:path w="10505" h="9925" extrusionOk="0">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57" name="Google Shape;2057;g2756e94964a_0_3088"/>
            <p:cNvSpPr/>
            <p:nvPr/>
          </p:nvSpPr>
          <p:spPr>
            <a:xfrm>
              <a:off x="6562292" y="4354432"/>
              <a:ext cx="1368335" cy="942004"/>
            </a:xfrm>
            <a:custGeom>
              <a:avLst/>
              <a:gdLst/>
              <a:ahLst/>
              <a:cxnLst/>
              <a:rect l="l" t="t" r="r" b="b"/>
              <a:pathLst>
                <a:path w="16999" h="11703" extrusionOk="0">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58" name="Google Shape;2058;g2756e94964a_0_3088"/>
          <p:cNvGrpSpPr/>
          <p:nvPr/>
        </p:nvGrpSpPr>
        <p:grpSpPr>
          <a:xfrm rot="1514788">
            <a:off x="277663" y="3730433"/>
            <a:ext cx="1376274" cy="908494"/>
            <a:chOff x="5248525" y="821375"/>
            <a:chExt cx="1082824" cy="694544"/>
          </a:xfrm>
        </p:grpSpPr>
        <p:sp>
          <p:nvSpPr>
            <p:cNvPr id="2059" name="Google Shape;2059;g2756e94964a_0_3088"/>
            <p:cNvSpPr/>
            <p:nvPr/>
          </p:nvSpPr>
          <p:spPr>
            <a:xfrm>
              <a:off x="5386964" y="1033865"/>
              <a:ext cx="843217" cy="475585"/>
            </a:xfrm>
            <a:custGeom>
              <a:avLst/>
              <a:gdLst/>
              <a:ahLst/>
              <a:cxnLst/>
              <a:rect l="l" t="t" r="r" b="b"/>
              <a:pathLst>
                <a:path w="24870" h="14027" extrusionOk="0">
                  <a:moveTo>
                    <a:pt x="2110" y="1"/>
                  </a:moveTo>
                  <a:lnTo>
                    <a:pt x="172" y="5463"/>
                  </a:lnTo>
                  <a:lnTo>
                    <a:pt x="0" y="5941"/>
                  </a:lnTo>
                  <a:lnTo>
                    <a:pt x="22760" y="14026"/>
                  </a:lnTo>
                  <a:lnTo>
                    <a:pt x="22995" y="13368"/>
                  </a:lnTo>
                  <a:lnTo>
                    <a:pt x="24870" y="8086"/>
                  </a:lnTo>
                  <a:lnTo>
                    <a:pt x="2110" y="1"/>
                  </a:lnTo>
                  <a:close/>
                </a:path>
              </a:pathLst>
            </a:custGeom>
            <a:solidFill>
              <a:srgbClr val="0285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0" name="Google Shape;2060;g2756e94964a_0_3088"/>
            <p:cNvSpPr/>
            <p:nvPr/>
          </p:nvSpPr>
          <p:spPr>
            <a:xfrm>
              <a:off x="5455115" y="824528"/>
              <a:ext cx="851795" cy="486876"/>
            </a:xfrm>
            <a:custGeom>
              <a:avLst/>
              <a:gdLst/>
              <a:ahLst/>
              <a:cxnLst/>
              <a:rect l="l" t="t" r="r" b="b"/>
              <a:pathLst>
                <a:path w="25123" h="14360" extrusionOk="0">
                  <a:moveTo>
                    <a:pt x="2209" y="0"/>
                  </a:moveTo>
                  <a:lnTo>
                    <a:pt x="0" y="6220"/>
                  </a:lnTo>
                  <a:lnTo>
                    <a:pt x="22914" y="14359"/>
                  </a:lnTo>
                  <a:lnTo>
                    <a:pt x="25122" y="8140"/>
                  </a:lnTo>
                  <a:lnTo>
                    <a:pt x="2209" y="0"/>
                  </a:lnTo>
                  <a:close/>
                </a:path>
              </a:pathLst>
            </a:custGeom>
            <a:solidFill>
              <a:srgbClr val="00AF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1" name="Google Shape;2061;g2756e94964a_0_3088"/>
            <p:cNvSpPr/>
            <p:nvPr/>
          </p:nvSpPr>
          <p:spPr>
            <a:xfrm>
              <a:off x="5343564" y="832157"/>
              <a:ext cx="980431" cy="665352"/>
            </a:xfrm>
            <a:custGeom>
              <a:avLst/>
              <a:gdLst/>
              <a:ahLst/>
              <a:cxnLst/>
              <a:rect l="l" t="t" r="r" b="b"/>
              <a:pathLst>
                <a:path w="28917" h="19624" extrusionOk="0">
                  <a:moveTo>
                    <a:pt x="3858" y="0"/>
                  </a:moveTo>
                  <a:lnTo>
                    <a:pt x="0" y="10853"/>
                  </a:lnTo>
                  <a:cubicBezTo>
                    <a:pt x="36" y="10889"/>
                    <a:pt x="72" y="10916"/>
                    <a:pt x="118" y="10934"/>
                  </a:cubicBezTo>
                  <a:lnTo>
                    <a:pt x="1452" y="11412"/>
                  </a:lnTo>
                  <a:lnTo>
                    <a:pt x="3390" y="5950"/>
                  </a:lnTo>
                  <a:lnTo>
                    <a:pt x="5328" y="496"/>
                  </a:lnTo>
                  <a:lnTo>
                    <a:pt x="3994" y="27"/>
                  </a:lnTo>
                  <a:cubicBezTo>
                    <a:pt x="3948" y="18"/>
                    <a:pt x="3903" y="9"/>
                    <a:pt x="3858" y="0"/>
                  </a:cubicBezTo>
                  <a:close/>
                  <a:moveTo>
                    <a:pt x="28061" y="8681"/>
                  </a:moveTo>
                  <a:lnTo>
                    <a:pt x="26150" y="14035"/>
                  </a:lnTo>
                  <a:lnTo>
                    <a:pt x="24275" y="19317"/>
                  </a:lnTo>
                  <a:lnTo>
                    <a:pt x="25140" y="19624"/>
                  </a:lnTo>
                  <a:lnTo>
                    <a:pt x="28917" y="8978"/>
                  </a:lnTo>
                  <a:lnTo>
                    <a:pt x="28061" y="8681"/>
                  </a:lnTo>
                  <a:close/>
                </a:path>
              </a:pathLst>
            </a:custGeom>
            <a:solidFill>
              <a:srgbClr val="AFAC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2" name="Google Shape;2062;g2756e94964a_0_3088"/>
            <p:cNvSpPr/>
            <p:nvPr/>
          </p:nvSpPr>
          <p:spPr>
            <a:xfrm>
              <a:off x="5248525" y="830292"/>
              <a:ext cx="225875" cy="369870"/>
            </a:xfrm>
            <a:custGeom>
              <a:avLst/>
              <a:gdLst/>
              <a:ahLst/>
              <a:cxnLst/>
              <a:rect l="l" t="t" r="r" b="b"/>
              <a:pathLst>
                <a:path w="6662" h="10909" extrusionOk="0">
                  <a:moveTo>
                    <a:pt x="5792" y="0"/>
                  </a:moveTo>
                  <a:cubicBezTo>
                    <a:pt x="3890" y="0"/>
                    <a:pt x="2470" y="856"/>
                    <a:pt x="1550" y="2561"/>
                  </a:cubicBezTo>
                  <a:cubicBezTo>
                    <a:pt x="1019" y="3553"/>
                    <a:pt x="640" y="4607"/>
                    <a:pt x="424" y="5743"/>
                  </a:cubicBezTo>
                  <a:cubicBezTo>
                    <a:pt x="0" y="7934"/>
                    <a:pt x="802" y="9655"/>
                    <a:pt x="2803" y="10908"/>
                  </a:cubicBezTo>
                  <a:lnTo>
                    <a:pt x="6661" y="55"/>
                  </a:lnTo>
                  <a:cubicBezTo>
                    <a:pt x="6361" y="18"/>
                    <a:pt x="6071" y="0"/>
                    <a:pt x="5792"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3" name="Google Shape;2063;g2756e94964a_0_3088"/>
            <p:cNvSpPr/>
            <p:nvPr/>
          </p:nvSpPr>
          <p:spPr>
            <a:xfrm>
              <a:off x="5250356" y="821375"/>
              <a:ext cx="1080993" cy="694544"/>
            </a:xfrm>
            <a:custGeom>
              <a:avLst/>
              <a:gdLst/>
              <a:ahLst/>
              <a:cxnLst/>
              <a:rect l="l" t="t" r="r" b="b"/>
              <a:pathLst>
                <a:path w="31883" h="20485" extrusionOk="0">
                  <a:moveTo>
                    <a:pt x="30903" y="9238"/>
                  </a:moveTo>
                  <a:lnTo>
                    <a:pt x="31425" y="9422"/>
                  </a:lnTo>
                  <a:lnTo>
                    <a:pt x="31425" y="9422"/>
                  </a:lnTo>
                  <a:cubicBezTo>
                    <a:pt x="31154" y="10260"/>
                    <a:pt x="30869" y="11089"/>
                    <a:pt x="30584" y="11910"/>
                  </a:cubicBezTo>
                  <a:cubicBezTo>
                    <a:pt x="30287" y="12803"/>
                    <a:pt x="29971" y="13686"/>
                    <a:pt x="29656" y="14578"/>
                  </a:cubicBezTo>
                  <a:lnTo>
                    <a:pt x="28700" y="17238"/>
                  </a:lnTo>
                  <a:cubicBezTo>
                    <a:pt x="28398" y="18060"/>
                    <a:pt x="28088" y="18875"/>
                    <a:pt x="27770" y="19697"/>
                  </a:cubicBezTo>
                  <a:lnTo>
                    <a:pt x="27770" y="19697"/>
                  </a:lnTo>
                  <a:lnTo>
                    <a:pt x="27262" y="19517"/>
                  </a:lnTo>
                  <a:lnTo>
                    <a:pt x="27262" y="19517"/>
                  </a:lnTo>
                  <a:cubicBezTo>
                    <a:pt x="27552" y="18623"/>
                    <a:pt x="27856" y="17736"/>
                    <a:pt x="28160" y="16841"/>
                  </a:cubicBezTo>
                  <a:cubicBezTo>
                    <a:pt x="28493" y="15894"/>
                    <a:pt x="28818" y="14948"/>
                    <a:pt x="29160" y="14002"/>
                  </a:cubicBezTo>
                  <a:cubicBezTo>
                    <a:pt x="29503" y="13055"/>
                    <a:pt x="29836" y="12109"/>
                    <a:pt x="30179" y="11171"/>
                  </a:cubicBezTo>
                  <a:cubicBezTo>
                    <a:pt x="30419" y="10523"/>
                    <a:pt x="30660" y="9880"/>
                    <a:pt x="30903" y="9238"/>
                  </a:cubicBezTo>
                  <a:close/>
                  <a:moveTo>
                    <a:pt x="5751" y="373"/>
                  </a:moveTo>
                  <a:cubicBezTo>
                    <a:pt x="6073" y="381"/>
                    <a:pt x="6404" y="417"/>
                    <a:pt x="6717" y="470"/>
                  </a:cubicBezTo>
                  <a:lnTo>
                    <a:pt x="6717" y="470"/>
                  </a:lnTo>
                  <a:cubicBezTo>
                    <a:pt x="6935" y="557"/>
                    <a:pt x="7145" y="636"/>
                    <a:pt x="7355" y="724"/>
                  </a:cubicBezTo>
                  <a:cubicBezTo>
                    <a:pt x="7581" y="814"/>
                    <a:pt x="7797" y="904"/>
                    <a:pt x="8013" y="994"/>
                  </a:cubicBezTo>
                  <a:cubicBezTo>
                    <a:pt x="8013" y="994"/>
                    <a:pt x="8013" y="1003"/>
                    <a:pt x="8013" y="1003"/>
                  </a:cubicBezTo>
                  <a:cubicBezTo>
                    <a:pt x="8033" y="1009"/>
                    <a:pt x="8052" y="1011"/>
                    <a:pt x="8071" y="1011"/>
                  </a:cubicBezTo>
                  <a:cubicBezTo>
                    <a:pt x="8152" y="1011"/>
                    <a:pt x="8228" y="966"/>
                    <a:pt x="8257" y="886"/>
                  </a:cubicBezTo>
                  <a:lnTo>
                    <a:pt x="8257" y="877"/>
                  </a:lnTo>
                  <a:lnTo>
                    <a:pt x="8414" y="444"/>
                  </a:lnTo>
                  <a:lnTo>
                    <a:pt x="8414" y="444"/>
                  </a:lnTo>
                  <a:cubicBezTo>
                    <a:pt x="10263" y="1072"/>
                    <a:pt x="12104" y="1701"/>
                    <a:pt x="13945" y="2347"/>
                  </a:cubicBezTo>
                  <a:cubicBezTo>
                    <a:pt x="15847" y="3005"/>
                    <a:pt x="17749" y="3672"/>
                    <a:pt x="19641" y="4339"/>
                  </a:cubicBezTo>
                  <a:lnTo>
                    <a:pt x="22490" y="5348"/>
                  </a:lnTo>
                  <a:lnTo>
                    <a:pt x="25329" y="6367"/>
                  </a:lnTo>
                  <a:cubicBezTo>
                    <a:pt x="27160" y="7029"/>
                    <a:pt x="28991" y="7701"/>
                    <a:pt x="30814" y="8396"/>
                  </a:cubicBezTo>
                  <a:lnTo>
                    <a:pt x="30814" y="8396"/>
                  </a:lnTo>
                  <a:cubicBezTo>
                    <a:pt x="30764" y="8551"/>
                    <a:pt x="30714" y="8705"/>
                    <a:pt x="30664" y="8859"/>
                  </a:cubicBezTo>
                  <a:lnTo>
                    <a:pt x="30664" y="8859"/>
                  </a:lnTo>
                  <a:cubicBezTo>
                    <a:pt x="30645" y="8878"/>
                    <a:pt x="30630" y="8901"/>
                    <a:pt x="30620" y="8927"/>
                  </a:cubicBezTo>
                  <a:cubicBezTo>
                    <a:pt x="30610" y="8958"/>
                    <a:pt x="30607" y="8990"/>
                    <a:pt x="30611" y="9019"/>
                  </a:cubicBezTo>
                  <a:lnTo>
                    <a:pt x="30611" y="9019"/>
                  </a:lnTo>
                  <a:cubicBezTo>
                    <a:pt x="30384" y="9706"/>
                    <a:pt x="30151" y="10391"/>
                    <a:pt x="29917" y="11072"/>
                  </a:cubicBezTo>
                  <a:cubicBezTo>
                    <a:pt x="29602" y="12027"/>
                    <a:pt x="29259" y="12974"/>
                    <a:pt x="28926" y="13920"/>
                  </a:cubicBezTo>
                  <a:cubicBezTo>
                    <a:pt x="28592" y="14867"/>
                    <a:pt x="28250" y="15804"/>
                    <a:pt x="27907" y="16751"/>
                  </a:cubicBezTo>
                  <a:cubicBezTo>
                    <a:pt x="27557" y="17694"/>
                    <a:pt x="27216" y="18628"/>
                    <a:pt x="26847" y="19562"/>
                  </a:cubicBezTo>
                  <a:lnTo>
                    <a:pt x="26847" y="19562"/>
                  </a:lnTo>
                  <a:cubicBezTo>
                    <a:pt x="26846" y="19565"/>
                    <a:pt x="26845" y="19569"/>
                    <a:pt x="26844" y="19572"/>
                  </a:cubicBezTo>
                  <a:lnTo>
                    <a:pt x="26841" y="19578"/>
                  </a:lnTo>
                  <a:lnTo>
                    <a:pt x="26841" y="19578"/>
                  </a:lnTo>
                  <a:cubicBezTo>
                    <a:pt x="26840" y="19580"/>
                    <a:pt x="26838" y="19581"/>
                    <a:pt x="26835" y="19581"/>
                  </a:cubicBezTo>
                  <a:cubicBezTo>
                    <a:pt x="26832" y="19592"/>
                    <a:pt x="26830" y="19603"/>
                    <a:pt x="26829" y="19614"/>
                  </a:cubicBezTo>
                  <a:lnTo>
                    <a:pt x="26829" y="19614"/>
                  </a:lnTo>
                  <a:lnTo>
                    <a:pt x="26673" y="20051"/>
                  </a:lnTo>
                  <a:lnTo>
                    <a:pt x="26673" y="20051"/>
                  </a:lnTo>
                  <a:cubicBezTo>
                    <a:pt x="24831" y="19414"/>
                    <a:pt x="22989" y="18785"/>
                    <a:pt x="21147" y="18148"/>
                  </a:cubicBezTo>
                  <a:lnTo>
                    <a:pt x="15450" y="16147"/>
                  </a:lnTo>
                  <a:lnTo>
                    <a:pt x="9753" y="14137"/>
                  </a:lnTo>
                  <a:cubicBezTo>
                    <a:pt x="7921" y="13474"/>
                    <a:pt x="6090" y="12811"/>
                    <a:pt x="4274" y="12091"/>
                  </a:cubicBezTo>
                  <a:lnTo>
                    <a:pt x="4274" y="12091"/>
                  </a:lnTo>
                  <a:lnTo>
                    <a:pt x="4381" y="11793"/>
                  </a:lnTo>
                  <a:cubicBezTo>
                    <a:pt x="4417" y="11694"/>
                    <a:pt x="4363" y="11586"/>
                    <a:pt x="4264" y="11550"/>
                  </a:cubicBezTo>
                  <a:cubicBezTo>
                    <a:pt x="3813" y="11397"/>
                    <a:pt x="3371" y="11252"/>
                    <a:pt x="2921" y="11099"/>
                  </a:cubicBezTo>
                  <a:lnTo>
                    <a:pt x="2921" y="11099"/>
                  </a:lnTo>
                  <a:lnTo>
                    <a:pt x="2957" y="11108"/>
                  </a:lnTo>
                  <a:cubicBezTo>
                    <a:pt x="2398" y="10784"/>
                    <a:pt x="1884" y="10378"/>
                    <a:pt x="1460" y="9891"/>
                  </a:cubicBezTo>
                  <a:cubicBezTo>
                    <a:pt x="1046" y="9404"/>
                    <a:pt x="739" y="8828"/>
                    <a:pt x="595" y="8215"/>
                  </a:cubicBezTo>
                  <a:cubicBezTo>
                    <a:pt x="442" y="7602"/>
                    <a:pt x="451" y="6962"/>
                    <a:pt x="550" y="6331"/>
                  </a:cubicBezTo>
                  <a:cubicBezTo>
                    <a:pt x="604" y="6015"/>
                    <a:pt x="685" y="5700"/>
                    <a:pt x="766" y="5393"/>
                  </a:cubicBezTo>
                  <a:cubicBezTo>
                    <a:pt x="856" y="5078"/>
                    <a:pt x="956" y="4771"/>
                    <a:pt x="1055" y="4465"/>
                  </a:cubicBezTo>
                  <a:cubicBezTo>
                    <a:pt x="1514" y="3266"/>
                    <a:pt x="2010" y="2022"/>
                    <a:pt x="3029" y="1211"/>
                  </a:cubicBezTo>
                  <a:cubicBezTo>
                    <a:pt x="3534" y="814"/>
                    <a:pt x="4147" y="562"/>
                    <a:pt x="4787" y="454"/>
                  </a:cubicBezTo>
                  <a:cubicBezTo>
                    <a:pt x="5102" y="391"/>
                    <a:pt x="5426" y="373"/>
                    <a:pt x="5751" y="373"/>
                  </a:cubicBezTo>
                  <a:close/>
                  <a:moveTo>
                    <a:pt x="8302" y="1"/>
                  </a:moveTo>
                  <a:cubicBezTo>
                    <a:pt x="8223" y="1"/>
                    <a:pt x="8150" y="51"/>
                    <a:pt x="8122" y="129"/>
                  </a:cubicBezTo>
                  <a:lnTo>
                    <a:pt x="8113" y="129"/>
                  </a:lnTo>
                  <a:lnTo>
                    <a:pt x="7956" y="581"/>
                  </a:lnTo>
                  <a:lnTo>
                    <a:pt x="7956" y="581"/>
                  </a:lnTo>
                  <a:cubicBezTo>
                    <a:pt x="7792" y="532"/>
                    <a:pt x="7628" y="479"/>
                    <a:pt x="7464" y="427"/>
                  </a:cubicBezTo>
                  <a:cubicBezTo>
                    <a:pt x="7238" y="363"/>
                    <a:pt x="7013" y="291"/>
                    <a:pt x="6788" y="219"/>
                  </a:cubicBezTo>
                  <a:lnTo>
                    <a:pt x="6779" y="219"/>
                  </a:lnTo>
                  <a:cubicBezTo>
                    <a:pt x="6779" y="210"/>
                    <a:pt x="6770" y="210"/>
                    <a:pt x="6761" y="210"/>
                  </a:cubicBezTo>
                  <a:cubicBezTo>
                    <a:pt x="6451" y="177"/>
                    <a:pt x="6140" y="157"/>
                    <a:pt x="5828" y="157"/>
                  </a:cubicBezTo>
                  <a:cubicBezTo>
                    <a:pt x="5468" y="157"/>
                    <a:pt x="5108" y="183"/>
                    <a:pt x="4750" y="246"/>
                  </a:cubicBezTo>
                  <a:cubicBezTo>
                    <a:pt x="4083" y="363"/>
                    <a:pt x="3434" y="616"/>
                    <a:pt x="2876" y="994"/>
                  </a:cubicBezTo>
                  <a:cubicBezTo>
                    <a:pt x="2299" y="1373"/>
                    <a:pt x="1821" y="1887"/>
                    <a:pt x="1442" y="2464"/>
                  </a:cubicBezTo>
                  <a:cubicBezTo>
                    <a:pt x="1253" y="2752"/>
                    <a:pt x="1100" y="3050"/>
                    <a:pt x="956" y="3347"/>
                  </a:cubicBezTo>
                  <a:cubicBezTo>
                    <a:pt x="802" y="3654"/>
                    <a:pt x="676" y="3969"/>
                    <a:pt x="568" y="4294"/>
                  </a:cubicBezTo>
                  <a:cubicBezTo>
                    <a:pt x="343" y="4934"/>
                    <a:pt x="171" y="5583"/>
                    <a:pt x="81" y="6268"/>
                  </a:cubicBezTo>
                  <a:cubicBezTo>
                    <a:pt x="0" y="6944"/>
                    <a:pt x="27" y="7647"/>
                    <a:pt x="225" y="8314"/>
                  </a:cubicBezTo>
                  <a:cubicBezTo>
                    <a:pt x="406" y="8981"/>
                    <a:pt x="766" y="9594"/>
                    <a:pt x="1208" y="10108"/>
                  </a:cubicBezTo>
                  <a:cubicBezTo>
                    <a:pt x="1659" y="10630"/>
                    <a:pt x="2209" y="11045"/>
                    <a:pt x="2776" y="11397"/>
                  </a:cubicBezTo>
                  <a:cubicBezTo>
                    <a:pt x="2785" y="11406"/>
                    <a:pt x="2794" y="11415"/>
                    <a:pt x="2803" y="11415"/>
                  </a:cubicBezTo>
                  <a:lnTo>
                    <a:pt x="2812" y="11415"/>
                  </a:lnTo>
                  <a:cubicBezTo>
                    <a:pt x="3194" y="11555"/>
                    <a:pt x="3575" y="11695"/>
                    <a:pt x="3957" y="11841"/>
                  </a:cubicBezTo>
                  <a:lnTo>
                    <a:pt x="3957" y="11841"/>
                  </a:lnTo>
                  <a:lnTo>
                    <a:pt x="3849" y="12136"/>
                  </a:lnTo>
                  <a:lnTo>
                    <a:pt x="3840" y="12154"/>
                  </a:lnTo>
                  <a:cubicBezTo>
                    <a:pt x="3813" y="12253"/>
                    <a:pt x="3867" y="12361"/>
                    <a:pt x="3966" y="12388"/>
                  </a:cubicBezTo>
                  <a:cubicBezTo>
                    <a:pt x="5886" y="12992"/>
                    <a:pt x="7788" y="13650"/>
                    <a:pt x="9690" y="14317"/>
                  </a:cubicBezTo>
                  <a:lnTo>
                    <a:pt x="15378" y="16345"/>
                  </a:lnTo>
                  <a:lnTo>
                    <a:pt x="21057" y="18400"/>
                  </a:lnTo>
                  <a:cubicBezTo>
                    <a:pt x="22950" y="19076"/>
                    <a:pt x="24833" y="19779"/>
                    <a:pt x="26726" y="20473"/>
                  </a:cubicBezTo>
                  <a:cubicBezTo>
                    <a:pt x="26747" y="20481"/>
                    <a:pt x="26769" y="20485"/>
                    <a:pt x="26791" y="20485"/>
                  </a:cubicBezTo>
                  <a:cubicBezTo>
                    <a:pt x="26871" y="20485"/>
                    <a:pt x="26950" y="20435"/>
                    <a:pt x="26979" y="20356"/>
                  </a:cubicBezTo>
                  <a:lnTo>
                    <a:pt x="27142" y="19880"/>
                  </a:lnTo>
                  <a:lnTo>
                    <a:pt x="27142" y="19880"/>
                  </a:lnTo>
                  <a:lnTo>
                    <a:pt x="27817" y="20122"/>
                  </a:lnTo>
                  <a:lnTo>
                    <a:pt x="27835" y="20131"/>
                  </a:lnTo>
                  <a:cubicBezTo>
                    <a:pt x="27852" y="20136"/>
                    <a:pt x="27869" y="20138"/>
                    <a:pt x="27886" y="20138"/>
                  </a:cubicBezTo>
                  <a:cubicBezTo>
                    <a:pt x="27967" y="20138"/>
                    <a:pt x="28040" y="20087"/>
                    <a:pt x="28069" y="20005"/>
                  </a:cubicBezTo>
                  <a:cubicBezTo>
                    <a:pt x="28358" y="19112"/>
                    <a:pt x="28655" y="18220"/>
                    <a:pt x="28962" y="17328"/>
                  </a:cubicBezTo>
                  <a:lnTo>
                    <a:pt x="29890" y="14660"/>
                  </a:lnTo>
                  <a:cubicBezTo>
                    <a:pt x="30215" y="13776"/>
                    <a:pt x="30530" y="12893"/>
                    <a:pt x="30855" y="12009"/>
                  </a:cubicBezTo>
                  <a:cubicBezTo>
                    <a:pt x="31179" y="11126"/>
                    <a:pt x="31504" y="10243"/>
                    <a:pt x="31846" y="9368"/>
                  </a:cubicBezTo>
                  <a:cubicBezTo>
                    <a:pt x="31846" y="9368"/>
                    <a:pt x="31846" y="9359"/>
                    <a:pt x="31846" y="9359"/>
                  </a:cubicBezTo>
                  <a:cubicBezTo>
                    <a:pt x="31882" y="9260"/>
                    <a:pt x="31837" y="9152"/>
                    <a:pt x="31738" y="9116"/>
                  </a:cubicBezTo>
                  <a:lnTo>
                    <a:pt x="31729" y="9116"/>
                  </a:lnTo>
                  <a:lnTo>
                    <a:pt x="31043" y="8870"/>
                  </a:lnTo>
                  <a:lnTo>
                    <a:pt x="31043" y="8870"/>
                  </a:lnTo>
                  <a:cubicBezTo>
                    <a:pt x="31109" y="8697"/>
                    <a:pt x="31176" y="8523"/>
                    <a:pt x="31242" y="8350"/>
                  </a:cubicBezTo>
                  <a:cubicBezTo>
                    <a:pt x="31242" y="8350"/>
                    <a:pt x="31242" y="8341"/>
                    <a:pt x="31242" y="8341"/>
                  </a:cubicBezTo>
                  <a:cubicBezTo>
                    <a:pt x="31278" y="8242"/>
                    <a:pt x="31224" y="8133"/>
                    <a:pt x="31125" y="8097"/>
                  </a:cubicBezTo>
                  <a:cubicBezTo>
                    <a:pt x="29214" y="7466"/>
                    <a:pt x="27303" y="6817"/>
                    <a:pt x="25410" y="6150"/>
                  </a:cubicBezTo>
                  <a:lnTo>
                    <a:pt x="22562" y="5150"/>
                  </a:lnTo>
                  <a:lnTo>
                    <a:pt x="19714" y="4131"/>
                  </a:lnTo>
                  <a:cubicBezTo>
                    <a:pt x="17821" y="3455"/>
                    <a:pt x="15928" y="2779"/>
                    <a:pt x="14035" y="2085"/>
                  </a:cubicBezTo>
                  <a:cubicBezTo>
                    <a:pt x="12142" y="1409"/>
                    <a:pt x="10258" y="706"/>
                    <a:pt x="8365" y="12"/>
                  </a:cubicBezTo>
                  <a:cubicBezTo>
                    <a:pt x="8344" y="4"/>
                    <a:pt x="8323" y="1"/>
                    <a:pt x="83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4" name="Google Shape;2064;g2756e94964a_0_3088"/>
            <p:cNvSpPr/>
            <p:nvPr/>
          </p:nvSpPr>
          <p:spPr>
            <a:xfrm>
              <a:off x="5385438" y="842193"/>
              <a:ext cx="146402" cy="383398"/>
            </a:xfrm>
            <a:custGeom>
              <a:avLst/>
              <a:gdLst/>
              <a:ahLst/>
              <a:cxnLst/>
              <a:rect l="l" t="t" r="r" b="b"/>
              <a:pathLst>
                <a:path w="4318" h="11308" extrusionOk="0">
                  <a:moveTo>
                    <a:pt x="4098" y="1"/>
                  </a:moveTo>
                  <a:cubicBezTo>
                    <a:pt x="4017" y="1"/>
                    <a:pt x="3941" y="57"/>
                    <a:pt x="3912" y="137"/>
                  </a:cubicBezTo>
                  <a:cubicBezTo>
                    <a:pt x="3624" y="1057"/>
                    <a:pt x="3299" y="1967"/>
                    <a:pt x="2984" y="2877"/>
                  </a:cubicBezTo>
                  <a:lnTo>
                    <a:pt x="2001" y="5609"/>
                  </a:lnTo>
                  <a:lnTo>
                    <a:pt x="1028" y="8331"/>
                  </a:lnTo>
                  <a:cubicBezTo>
                    <a:pt x="703" y="9241"/>
                    <a:pt x="361" y="10143"/>
                    <a:pt x="36" y="11053"/>
                  </a:cubicBezTo>
                  <a:cubicBezTo>
                    <a:pt x="0" y="11152"/>
                    <a:pt x="54" y="11269"/>
                    <a:pt x="154" y="11296"/>
                  </a:cubicBezTo>
                  <a:cubicBezTo>
                    <a:pt x="174" y="11304"/>
                    <a:pt x="196" y="11308"/>
                    <a:pt x="217" y="11308"/>
                  </a:cubicBezTo>
                  <a:cubicBezTo>
                    <a:pt x="295" y="11308"/>
                    <a:pt x="368" y="11257"/>
                    <a:pt x="397" y="11179"/>
                  </a:cubicBezTo>
                  <a:cubicBezTo>
                    <a:pt x="712" y="10269"/>
                    <a:pt x="1028" y="9358"/>
                    <a:pt x="1343" y="8448"/>
                  </a:cubicBezTo>
                  <a:lnTo>
                    <a:pt x="2308" y="5717"/>
                  </a:lnTo>
                  <a:lnTo>
                    <a:pt x="3272" y="2985"/>
                  </a:lnTo>
                  <a:cubicBezTo>
                    <a:pt x="3597" y="2075"/>
                    <a:pt x="3921" y="1165"/>
                    <a:pt x="4273" y="263"/>
                  </a:cubicBezTo>
                  <a:cubicBezTo>
                    <a:pt x="4282" y="263"/>
                    <a:pt x="4282" y="254"/>
                    <a:pt x="4282" y="254"/>
                  </a:cubicBezTo>
                  <a:cubicBezTo>
                    <a:pt x="4318" y="155"/>
                    <a:pt x="4255" y="47"/>
                    <a:pt x="4156" y="11"/>
                  </a:cubicBezTo>
                  <a:cubicBezTo>
                    <a:pt x="4136" y="4"/>
                    <a:pt x="4117" y="1"/>
                    <a:pt x="40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65" name="Google Shape;2065;g2756e94964a_0_3088"/>
          <p:cNvGrpSpPr/>
          <p:nvPr/>
        </p:nvGrpSpPr>
        <p:grpSpPr>
          <a:xfrm rot="-8421085">
            <a:off x="6965426" y="746605"/>
            <a:ext cx="1749488" cy="557970"/>
            <a:chOff x="3697288" y="914400"/>
            <a:chExt cx="1749425" cy="557950"/>
          </a:xfrm>
        </p:grpSpPr>
        <p:sp>
          <p:nvSpPr>
            <p:cNvPr id="2066" name="Google Shape;2066;g2756e94964a_0_3088"/>
            <p:cNvSpPr/>
            <p:nvPr/>
          </p:nvSpPr>
          <p:spPr>
            <a:xfrm>
              <a:off x="4940265" y="918872"/>
              <a:ext cx="506448" cy="506746"/>
            </a:xfrm>
            <a:custGeom>
              <a:avLst/>
              <a:gdLst/>
              <a:ahLst/>
              <a:cxnLst/>
              <a:rect l="l" t="t" r="r" b="b"/>
              <a:pathLst>
                <a:path w="6795" h="6799" extrusionOk="0">
                  <a:moveTo>
                    <a:pt x="294" y="0"/>
                  </a:moveTo>
                  <a:cubicBezTo>
                    <a:pt x="127" y="0"/>
                    <a:pt x="1" y="243"/>
                    <a:pt x="186" y="336"/>
                  </a:cubicBezTo>
                  <a:lnTo>
                    <a:pt x="5716" y="2994"/>
                  </a:lnTo>
                  <a:lnTo>
                    <a:pt x="6214" y="3234"/>
                  </a:lnTo>
                  <a:lnTo>
                    <a:pt x="1204" y="6048"/>
                  </a:lnTo>
                  <a:lnTo>
                    <a:pt x="444" y="6473"/>
                  </a:lnTo>
                  <a:cubicBezTo>
                    <a:pt x="320" y="6611"/>
                    <a:pt x="421" y="6799"/>
                    <a:pt x="577" y="6799"/>
                  </a:cubicBezTo>
                  <a:cubicBezTo>
                    <a:pt x="593" y="6799"/>
                    <a:pt x="610" y="6797"/>
                    <a:pt x="627" y="6792"/>
                  </a:cubicBezTo>
                  <a:lnTo>
                    <a:pt x="5928" y="3800"/>
                  </a:lnTo>
                  <a:lnTo>
                    <a:pt x="6688" y="3359"/>
                  </a:lnTo>
                  <a:cubicBezTo>
                    <a:pt x="6794" y="3298"/>
                    <a:pt x="6794" y="3131"/>
                    <a:pt x="6688" y="3055"/>
                  </a:cubicBezTo>
                  <a:lnTo>
                    <a:pt x="1158" y="397"/>
                  </a:lnTo>
                  <a:lnTo>
                    <a:pt x="368" y="17"/>
                  </a:lnTo>
                  <a:cubicBezTo>
                    <a:pt x="343" y="5"/>
                    <a:pt x="318" y="0"/>
                    <a:pt x="2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7" name="Google Shape;2067;g2756e94964a_0_3088"/>
            <p:cNvSpPr/>
            <p:nvPr/>
          </p:nvSpPr>
          <p:spPr>
            <a:xfrm>
              <a:off x="5271114" y="1084259"/>
              <a:ext cx="160841" cy="155177"/>
            </a:xfrm>
            <a:custGeom>
              <a:avLst/>
              <a:gdLst/>
              <a:ahLst/>
              <a:cxnLst/>
              <a:rect l="l" t="t" r="r" b="b"/>
              <a:pathLst>
                <a:path w="2158" h="2082" extrusionOk="0">
                  <a:moveTo>
                    <a:pt x="92" y="1"/>
                  </a:moveTo>
                  <a:lnTo>
                    <a:pt x="92" y="1"/>
                  </a:lnTo>
                  <a:cubicBezTo>
                    <a:pt x="1" y="700"/>
                    <a:pt x="46" y="1398"/>
                    <a:pt x="229" y="2082"/>
                  </a:cubicBezTo>
                  <a:lnTo>
                    <a:pt x="2158" y="988"/>
                  </a:lnTo>
                  <a:lnTo>
                    <a:pt x="9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8" name="Google Shape;2068;g2756e94964a_0_3088"/>
            <p:cNvSpPr/>
            <p:nvPr/>
          </p:nvSpPr>
          <p:spPr>
            <a:xfrm>
              <a:off x="5257549" y="1070695"/>
              <a:ext cx="189163" cy="181859"/>
            </a:xfrm>
            <a:custGeom>
              <a:avLst/>
              <a:gdLst/>
              <a:ahLst/>
              <a:cxnLst/>
              <a:rect l="l" t="t" r="r" b="b"/>
              <a:pathLst>
                <a:path w="2538" h="2440" extrusionOk="0">
                  <a:moveTo>
                    <a:pt x="426" y="466"/>
                  </a:moveTo>
                  <a:lnTo>
                    <a:pt x="1942" y="1192"/>
                  </a:lnTo>
                  <a:lnTo>
                    <a:pt x="1942" y="1192"/>
                  </a:lnTo>
                  <a:lnTo>
                    <a:pt x="562" y="1975"/>
                  </a:lnTo>
                  <a:lnTo>
                    <a:pt x="536" y="1990"/>
                  </a:lnTo>
                  <a:lnTo>
                    <a:pt x="536" y="1990"/>
                  </a:lnTo>
                  <a:cubicBezTo>
                    <a:pt x="423" y="1488"/>
                    <a:pt x="386" y="978"/>
                    <a:pt x="426" y="466"/>
                  </a:cubicBezTo>
                  <a:close/>
                  <a:moveTo>
                    <a:pt x="274" y="0"/>
                  </a:moveTo>
                  <a:cubicBezTo>
                    <a:pt x="254" y="4"/>
                    <a:pt x="236" y="10"/>
                    <a:pt x="218" y="18"/>
                  </a:cubicBezTo>
                  <a:lnTo>
                    <a:pt x="218" y="18"/>
                  </a:lnTo>
                  <a:cubicBezTo>
                    <a:pt x="178" y="30"/>
                    <a:pt x="143" y="56"/>
                    <a:pt x="122" y="92"/>
                  </a:cubicBezTo>
                  <a:cubicBezTo>
                    <a:pt x="115" y="105"/>
                    <a:pt x="110" y="118"/>
                    <a:pt x="107" y="132"/>
                  </a:cubicBezTo>
                  <a:lnTo>
                    <a:pt x="107" y="132"/>
                  </a:lnTo>
                  <a:cubicBezTo>
                    <a:pt x="100" y="148"/>
                    <a:pt x="94" y="165"/>
                    <a:pt x="92" y="183"/>
                  </a:cubicBezTo>
                  <a:cubicBezTo>
                    <a:pt x="0" y="897"/>
                    <a:pt x="46" y="1611"/>
                    <a:pt x="243" y="2310"/>
                  </a:cubicBezTo>
                  <a:cubicBezTo>
                    <a:pt x="266" y="2387"/>
                    <a:pt x="336" y="2440"/>
                    <a:pt x="413" y="2440"/>
                  </a:cubicBezTo>
                  <a:cubicBezTo>
                    <a:pt x="442" y="2440"/>
                    <a:pt x="473" y="2432"/>
                    <a:pt x="502" y="2416"/>
                  </a:cubicBezTo>
                  <a:lnTo>
                    <a:pt x="2188" y="1474"/>
                  </a:lnTo>
                  <a:lnTo>
                    <a:pt x="2431" y="1337"/>
                  </a:lnTo>
                  <a:cubicBezTo>
                    <a:pt x="2537" y="1261"/>
                    <a:pt x="2537" y="1094"/>
                    <a:pt x="2431" y="1018"/>
                  </a:cubicBezTo>
                  <a:lnTo>
                    <a:pt x="623" y="152"/>
                  </a:lnTo>
                  <a:lnTo>
                    <a:pt x="365" y="31"/>
                  </a:lnTo>
                  <a:cubicBezTo>
                    <a:pt x="361" y="29"/>
                    <a:pt x="356" y="27"/>
                    <a:pt x="352" y="25"/>
                  </a:cubicBezTo>
                  <a:lnTo>
                    <a:pt x="352" y="25"/>
                  </a:lnTo>
                  <a:cubicBezTo>
                    <a:pt x="328" y="13"/>
                    <a:pt x="302" y="4"/>
                    <a:pt x="2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9" name="Google Shape;2069;g2756e94964a_0_3088"/>
            <p:cNvSpPr/>
            <p:nvPr/>
          </p:nvSpPr>
          <p:spPr>
            <a:xfrm>
              <a:off x="3710852" y="927294"/>
              <a:ext cx="1299921" cy="531938"/>
            </a:xfrm>
            <a:custGeom>
              <a:avLst/>
              <a:gdLst/>
              <a:ahLst/>
              <a:cxnLst/>
              <a:rect l="l" t="t" r="r" b="b"/>
              <a:pathLst>
                <a:path w="17441" h="7137" extrusionOk="0">
                  <a:moveTo>
                    <a:pt x="12789" y="0"/>
                  </a:moveTo>
                  <a:cubicBezTo>
                    <a:pt x="8515" y="0"/>
                    <a:pt x="4000" y="193"/>
                    <a:pt x="1" y="193"/>
                  </a:cubicBezTo>
                  <a:lnTo>
                    <a:pt x="1" y="208"/>
                  </a:lnTo>
                  <a:cubicBezTo>
                    <a:pt x="1" y="1514"/>
                    <a:pt x="138" y="4492"/>
                    <a:pt x="183" y="5859"/>
                  </a:cubicBezTo>
                  <a:cubicBezTo>
                    <a:pt x="219" y="7061"/>
                    <a:pt x="516" y="7107"/>
                    <a:pt x="1600" y="7107"/>
                  </a:cubicBezTo>
                  <a:cubicBezTo>
                    <a:pt x="1689" y="7107"/>
                    <a:pt x="1784" y="7107"/>
                    <a:pt x="1884" y="7107"/>
                  </a:cubicBezTo>
                  <a:cubicBezTo>
                    <a:pt x="2120" y="7107"/>
                    <a:pt x="2387" y="7108"/>
                    <a:pt x="2690" y="7120"/>
                  </a:cubicBezTo>
                  <a:cubicBezTo>
                    <a:pt x="3042" y="7131"/>
                    <a:pt x="3375" y="7136"/>
                    <a:pt x="3693" y="7136"/>
                  </a:cubicBezTo>
                  <a:cubicBezTo>
                    <a:pt x="5473" y="7136"/>
                    <a:pt x="6781" y="6983"/>
                    <a:pt x="8341" y="6983"/>
                  </a:cubicBezTo>
                  <a:cubicBezTo>
                    <a:pt x="8586" y="6958"/>
                    <a:pt x="9008" y="6950"/>
                    <a:pt x="9539" y="6950"/>
                  </a:cubicBezTo>
                  <a:cubicBezTo>
                    <a:pt x="10332" y="6950"/>
                    <a:pt x="11366" y="6967"/>
                    <a:pt x="12415" y="6967"/>
                  </a:cubicBezTo>
                  <a:cubicBezTo>
                    <a:pt x="14454" y="6967"/>
                    <a:pt x="16548" y="6903"/>
                    <a:pt x="17031" y="6527"/>
                  </a:cubicBezTo>
                  <a:cubicBezTo>
                    <a:pt x="17441" y="6208"/>
                    <a:pt x="17031" y="1256"/>
                    <a:pt x="16772" y="71"/>
                  </a:cubicBezTo>
                  <a:cubicBezTo>
                    <a:pt x="15485" y="20"/>
                    <a:pt x="14149" y="0"/>
                    <a:pt x="127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0" name="Google Shape;2070;g2756e94964a_0_3088"/>
            <p:cNvSpPr/>
            <p:nvPr/>
          </p:nvSpPr>
          <p:spPr>
            <a:xfrm>
              <a:off x="3697288" y="914400"/>
              <a:ext cx="1314604" cy="557950"/>
            </a:xfrm>
            <a:custGeom>
              <a:avLst/>
              <a:gdLst/>
              <a:ahLst/>
              <a:cxnLst/>
              <a:rect l="l" t="t" r="r" b="b"/>
              <a:pathLst>
                <a:path w="17638" h="7486" extrusionOk="0">
                  <a:moveTo>
                    <a:pt x="12885" y="365"/>
                  </a:moveTo>
                  <a:cubicBezTo>
                    <a:pt x="13036" y="365"/>
                    <a:pt x="13187" y="365"/>
                    <a:pt x="13339" y="366"/>
                  </a:cubicBezTo>
                  <a:cubicBezTo>
                    <a:pt x="14485" y="366"/>
                    <a:pt x="15646" y="393"/>
                    <a:pt x="16793" y="422"/>
                  </a:cubicBezTo>
                  <a:lnTo>
                    <a:pt x="16793" y="422"/>
                  </a:lnTo>
                  <a:cubicBezTo>
                    <a:pt x="16934" y="1203"/>
                    <a:pt x="17032" y="1985"/>
                    <a:pt x="17076" y="2766"/>
                  </a:cubicBezTo>
                  <a:cubicBezTo>
                    <a:pt x="17167" y="3753"/>
                    <a:pt x="17213" y="4756"/>
                    <a:pt x="17197" y="5743"/>
                  </a:cubicBezTo>
                  <a:cubicBezTo>
                    <a:pt x="17197" y="6017"/>
                    <a:pt x="17167" y="6290"/>
                    <a:pt x="17106" y="6564"/>
                  </a:cubicBezTo>
                  <a:cubicBezTo>
                    <a:pt x="17061" y="6594"/>
                    <a:pt x="17015" y="6624"/>
                    <a:pt x="16969" y="6640"/>
                  </a:cubicBezTo>
                  <a:cubicBezTo>
                    <a:pt x="16848" y="6685"/>
                    <a:pt x="16726" y="6716"/>
                    <a:pt x="16620" y="6746"/>
                  </a:cubicBezTo>
                  <a:cubicBezTo>
                    <a:pt x="15785" y="6928"/>
                    <a:pt x="14903" y="6928"/>
                    <a:pt x="14053" y="6959"/>
                  </a:cubicBezTo>
                  <a:cubicBezTo>
                    <a:pt x="13610" y="6972"/>
                    <a:pt x="13167" y="6976"/>
                    <a:pt x="12724" y="6976"/>
                  </a:cubicBezTo>
                  <a:cubicBezTo>
                    <a:pt x="12118" y="6976"/>
                    <a:pt x="11513" y="6967"/>
                    <a:pt x="10908" y="6959"/>
                  </a:cubicBezTo>
                  <a:cubicBezTo>
                    <a:pt x="10452" y="6959"/>
                    <a:pt x="9991" y="6942"/>
                    <a:pt x="9531" y="6942"/>
                  </a:cubicBezTo>
                  <a:cubicBezTo>
                    <a:pt x="9224" y="6942"/>
                    <a:pt x="8918" y="6950"/>
                    <a:pt x="8614" y="6974"/>
                  </a:cubicBezTo>
                  <a:cubicBezTo>
                    <a:pt x="8022" y="7019"/>
                    <a:pt x="7414" y="7004"/>
                    <a:pt x="6822" y="7035"/>
                  </a:cubicBezTo>
                  <a:cubicBezTo>
                    <a:pt x="6123" y="7065"/>
                    <a:pt x="5424" y="7111"/>
                    <a:pt x="4725" y="7126"/>
                  </a:cubicBezTo>
                  <a:cubicBezTo>
                    <a:pt x="4567" y="7129"/>
                    <a:pt x="4409" y="7130"/>
                    <a:pt x="4250" y="7130"/>
                  </a:cubicBezTo>
                  <a:cubicBezTo>
                    <a:pt x="3614" y="7130"/>
                    <a:pt x="2972" y="7111"/>
                    <a:pt x="2340" y="7111"/>
                  </a:cubicBezTo>
                  <a:cubicBezTo>
                    <a:pt x="2113" y="7111"/>
                    <a:pt x="1869" y="7128"/>
                    <a:pt x="1628" y="7128"/>
                  </a:cubicBezTo>
                  <a:cubicBezTo>
                    <a:pt x="1418" y="7128"/>
                    <a:pt x="1210" y="7115"/>
                    <a:pt x="1019" y="7065"/>
                  </a:cubicBezTo>
                  <a:cubicBezTo>
                    <a:pt x="699" y="6989"/>
                    <a:pt x="608" y="6746"/>
                    <a:pt x="578" y="6457"/>
                  </a:cubicBezTo>
                  <a:cubicBezTo>
                    <a:pt x="502" y="5956"/>
                    <a:pt x="517" y="5424"/>
                    <a:pt x="502" y="4923"/>
                  </a:cubicBezTo>
                  <a:cubicBezTo>
                    <a:pt x="456" y="3647"/>
                    <a:pt x="396" y="2371"/>
                    <a:pt x="380" y="1095"/>
                  </a:cubicBezTo>
                  <a:cubicBezTo>
                    <a:pt x="380" y="924"/>
                    <a:pt x="372" y="745"/>
                    <a:pt x="368" y="563"/>
                  </a:cubicBezTo>
                  <a:lnTo>
                    <a:pt x="368" y="563"/>
                  </a:lnTo>
                  <a:cubicBezTo>
                    <a:pt x="4545" y="557"/>
                    <a:pt x="8708" y="365"/>
                    <a:pt x="12885" y="365"/>
                  </a:cubicBezTo>
                  <a:close/>
                  <a:moveTo>
                    <a:pt x="13086" y="0"/>
                  </a:moveTo>
                  <a:cubicBezTo>
                    <a:pt x="9980" y="0"/>
                    <a:pt x="6870" y="99"/>
                    <a:pt x="3768" y="153"/>
                  </a:cubicBezTo>
                  <a:cubicBezTo>
                    <a:pt x="2568" y="183"/>
                    <a:pt x="1383" y="199"/>
                    <a:pt x="183" y="199"/>
                  </a:cubicBezTo>
                  <a:cubicBezTo>
                    <a:pt x="137" y="215"/>
                    <a:pt x="104" y="245"/>
                    <a:pt x="84" y="281"/>
                  </a:cubicBezTo>
                  <a:lnTo>
                    <a:pt x="84" y="281"/>
                  </a:lnTo>
                  <a:cubicBezTo>
                    <a:pt x="47" y="302"/>
                    <a:pt x="17" y="335"/>
                    <a:pt x="1" y="381"/>
                  </a:cubicBezTo>
                  <a:cubicBezTo>
                    <a:pt x="1" y="1626"/>
                    <a:pt x="61" y="2887"/>
                    <a:pt x="107" y="4133"/>
                  </a:cubicBezTo>
                  <a:cubicBezTo>
                    <a:pt x="137" y="4726"/>
                    <a:pt x="153" y="5333"/>
                    <a:pt x="183" y="5926"/>
                  </a:cubicBezTo>
                  <a:cubicBezTo>
                    <a:pt x="198" y="6305"/>
                    <a:pt x="183" y="6776"/>
                    <a:pt x="426" y="7111"/>
                  </a:cubicBezTo>
                  <a:cubicBezTo>
                    <a:pt x="639" y="7384"/>
                    <a:pt x="988" y="7445"/>
                    <a:pt x="1307" y="7460"/>
                  </a:cubicBezTo>
                  <a:cubicBezTo>
                    <a:pt x="1532" y="7471"/>
                    <a:pt x="1758" y="7474"/>
                    <a:pt x="1985" y="7474"/>
                  </a:cubicBezTo>
                  <a:cubicBezTo>
                    <a:pt x="2234" y="7474"/>
                    <a:pt x="2483" y="7471"/>
                    <a:pt x="2730" y="7471"/>
                  </a:cubicBezTo>
                  <a:cubicBezTo>
                    <a:pt x="2869" y="7471"/>
                    <a:pt x="3008" y="7472"/>
                    <a:pt x="3145" y="7475"/>
                  </a:cubicBezTo>
                  <a:cubicBezTo>
                    <a:pt x="3381" y="7482"/>
                    <a:pt x="3616" y="7485"/>
                    <a:pt x="3851" y="7485"/>
                  </a:cubicBezTo>
                  <a:cubicBezTo>
                    <a:pt x="5146" y="7485"/>
                    <a:pt x="6434" y="7392"/>
                    <a:pt x="7733" y="7354"/>
                  </a:cubicBezTo>
                  <a:cubicBezTo>
                    <a:pt x="8440" y="7331"/>
                    <a:pt x="9147" y="7325"/>
                    <a:pt x="9854" y="7325"/>
                  </a:cubicBezTo>
                  <a:cubicBezTo>
                    <a:pt x="10626" y="7325"/>
                    <a:pt x="11398" y="7332"/>
                    <a:pt x="12168" y="7332"/>
                  </a:cubicBezTo>
                  <a:cubicBezTo>
                    <a:pt x="12599" y="7332"/>
                    <a:pt x="13030" y="7330"/>
                    <a:pt x="13460" y="7323"/>
                  </a:cubicBezTo>
                  <a:cubicBezTo>
                    <a:pt x="14432" y="7323"/>
                    <a:pt x="15405" y="7262"/>
                    <a:pt x="16377" y="7141"/>
                  </a:cubicBezTo>
                  <a:cubicBezTo>
                    <a:pt x="16666" y="7111"/>
                    <a:pt x="16954" y="7035"/>
                    <a:pt x="17228" y="6913"/>
                  </a:cubicBezTo>
                  <a:cubicBezTo>
                    <a:pt x="17410" y="6792"/>
                    <a:pt x="17516" y="6579"/>
                    <a:pt x="17516" y="6366"/>
                  </a:cubicBezTo>
                  <a:cubicBezTo>
                    <a:pt x="17638" y="5470"/>
                    <a:pt x="17562" y="4513"/>
                    <a:pt x="17501" y="3601"/>
                  </a:cubicBezTo>
                  <a:cubicBezTo>
                    <a:pt x="17440" y="2614"/>
                    <a:pt x="17349" y="1626"/>
                    <a:pt x="17197" y="639"/>
                  </a:cubicBezTo>
                  <a:cubicBezTo>
                    <a:pt x="17182" y="487"/>
                    <a:pt x="17152" y="350"/>
                    <a:pt x="17121" y="199"/>
                  </a:cubicBezTo>
                  <a:cubicBezTo>
                    <a:pt x="17106" y="123"/>
                    <a:pt x="17030" y="77"/>
                    <a:pt x="16954" y="62"/>
                  </a:cubicBezTo>
                  <a:cubicBezTo>
                    <a:pt x="15666" y="17"/>
                    <a:pt x="14376" y="0"/>
                    <a:pt x="130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1" name="Google Shape;2071;g2756e94964a_0_3088"/>
            <p:cNvSpPr/>
            <p:nvPr/>
          </p:nvSpPr>
          <p:spPr>
            <a:xfrm>
              <a:off x="3718827" y="1182791"/>
              <a:ext cx="1273835" cy="13639"/>
            </a:xfrm>
            <a:custGeom>
              <a:avLst/>
              <a:gdLst/>
              <a:ahLst/>
              <a:cxnLst/>
              <a:rect l="l" t="t" r="r" b="b"/>
              <a:pathLst>
                <a:path w="17091" h="183" fill="none" extrusionOk="0">
                  <a:moveTo>
                    <a:pt x="0" y="107"/>
                  </a:moveTo>
                  <a:cubicBezTo>
                    <a:pt x="6487" y="183"/>
                    <a:pt x="11531" y="0"/>
                    <a:pt x="17091" y="0"/>
                  </a:cubicBezTo>
                </a:path>
              </a:pathLst>
            </a:custGeom>
            <a:solidFill>
              <a:schemeClr val="dk2"/>
            </a:solidFill>
            <a:ln w="61900" cap="flat" cmpd="sng">
              <a:solidFill>
                <a:schemeClr val="dk2"/>
              </a:solidFill>
              <a:prstDash val="solid"/>
              <a:miter lim="1519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72" name="Google Shape;2072;g2756e94964a_0_3088"/>
          <p:cNvSpPr txBox="1">
            <a:spLocks noGrp="1"/>
          </p:cNvSpPr>
          <p:nvPr>
            <p:ph type="ctrTitle" idx="4294967295"/>
          </p:nvPr>
        </p:nvSpPr>
        <p:spPr>
          <a:xfrm>
            <a:off x="1828575" y="1167025"/>
            <a:ext cx="5227500" cy="2753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1200"/>
              </a:spcAft>
              <a:buClr>
                <a:schemeClr val="dk2"/>
              </a:buClr>
              <a:buSzPts val="1100"/>
              <a:buFont typeface="Arial"/>
              <a:buNone/>
            </a:pPr>
            <a:r>
              <a:rPr lang="en" sz="2500" i="0" u="none" strike="noStrike" cap="none">
                <a:solidFill>
                  <a:schemeClr val="dk1"/>
                </a:solidFill>
                <a:latin typeface="Lexend"/>
                <a:ea typeface="Lexend"/>
                <a:cs typeface="Lexend"/>
                <a:sym typeface="Lexend"/>
              </a:rPr>
              <a:t>"Retírate dentro de ti mismo y obsérvate; si no te encuentras bello, haz como el creador de una estatua, corta aquí, suaviza allá, hasta que consigas dar a tu imagen un bello rostro".</a:t>
            </a:r>
            <a:endParaRPr sz="2500" i="0" u="none" strike="noStrike" cap="none">
              <a:solidFill>
                <a:schemeClr val="dk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34"/>
                                        </p:tgtEl>
                                        <p:attrNameLst>
                                          <p:attrName>style.visibility</p:attrName>
                                        </p:attrNameLst>
                                      </p:cBhvr>
                                      <p:to>
                                        <p:strVal val="visible"/>
                                      </p:to>
                                    </p:set>
                                    <p:anim calcmode="lin" valueType="num">
                                      <p:cBhvr additive="base">
                                        <p:cTn id="7" dur="1000"/>
                                        <p:tgtEl>
                                          <p:spTgt spid="2034"/>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2035"/>
                                        </p:tgtEl>
                                        <p:attrNameLst>
                                          <p:attrName>style.visibility</p:attrName>
                                        </p:attrNameLst>
                                      </p:cBhvr>
                                      <p:to>
                                        <p:strVal val="visible"/>
                                      </p:to>
                                    </p:set>
                                    <p:anim calcmode="lin" valueType="num">
                                      <p:cBhvr additive="base">
                                        <p:cTn id="10" dur="1000"/>
                                        <p:tgtEl>
                                          <p:spTgt spid="20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6"/>
        <p:cNvGrpSpPr/>
        <p:nvPr/>
      </p:nvGrpSpPr>
      <p:grpSpPr>
        <a:xfrm>
          <a:off x="0" y="0"/>
          <a:ext cx="0" cy="0"/>
          <a:chOff x="0" y="0"/>
          <a:chExt cx="0" cy="0"/>
        </a:xfrm>
      </p:grpSpPr>
      <p:sp>
        <p:nvSpPr>
          <p:cNvPr id="2077" name="Google Shape;2077;g2756e94964a_0_4644"/>
          <p:cNvSpPr txBox="1">
            <a:spLocks noGrp="1"/>
          </p:cNvSpPr>
          <p:nvPr>
            <p:ph type="subTitle" idx="4294967295"/>
          </p:nvPr>
        </p:nvSpPr>
        <p:spPr>
          <a:xfrm>
            <a:off x="720725" y="1182150"/>
            <a:ext cx="4676700" cy="3783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1200"/>
              </a:spcAft>
              <a:buClr>
                <a:schemeClr val="dk2"/>
              </a:buClr>
              <a:buSzPts val="1100"/>
              <a:buFont typeface="Arial"/>
              <a:buNone/>
            </a:pPr>
            <a:r>
              <a:rPr lang="en">
                <a:solidFill>
                  <a:srgbClr val="281F18"/>
                </a:solidFill>
                <a:latin typeface="Lexend"/>
                <a:ea typeface="Lexend"/>
                <a:cs typeface="Lexend"/>
                <a:sym typeface="Lexend"/>
              </a:rPr>
              <a:t>Conocerse a sí mismo, es tener siempre a la mano una brújula que te muestra el rumbo de tu propio mundo interior, lo que sientes, piensas y necesitas. </a:t>
            </a:r>
            <a:br>
              <a:rPr lang="en">
                <a:solidFill>
                  <a:srgbClr val="281F18"/>
                </a:solidFill>
                <a:latin typeface="Lexend"/>
                <a:ea typeface="Lexend"/>
                <a:cs typeface="Lexend"/>
                <a:sym typeface="Lexend"/>
              </a:rPr>
            </a:br>
            <a:r>
              <a:rPr lang="en" sz="1200">
                <a:solidFill>
                  <a:srgbClr val="281F18"/>
                </a:solidFill>
                <a:latin typeface="Lexend"/>
                <a:ea typeface="Lexend"/>
                <a:cs typeface="Lexend"/>
                <a:sym typeface="Lexend"/>
              </a:rPr>
              <a:t>Si estás pendiente de ti, día con día encontrarás la oportunidad de enriquecer la propia vida a través de la experiencia de convivir con las otras personas, en las situaciones que te va planteando la vida en cualquier lugar donde te desenvuelvas.</a:t>
            </a:r>
            <a:br>
              <a:rPr lang="en" sz="1200">
                <a:solidFill>
                  <a:srgbClr val="281F18"/>
                </a:solidFill>
                <a:latin typeface="Lexend"/>
                <a:ea typeface="Lexend"/>
                <a:cs typeface="Lexend"/>
                <a:sym typeface="Lexend"/>
              </a:rPr>
            </a:br>
            <a:r>
              <a:rPr lang="en">
                <a:solidFill>
                  <a:srgbClr val="281F18"/>
                </a:solidFill>
                <a:latin typeface="Lexend"/>
                <a:ea typeface="Lexend"/>
                <a:cs typeface="Lexend"/>
                <a:sym typeface="Lexend"/>
              </a:rPr>
              <a:t>Sin la brújula personal que nos hable de nuestro rumbo, las personas nos hacemos vulnerables a las presiones externas, quedamos expuestas al destino que los vientos nos deparen*</a:t>
            </a:r>
            <a:r>
              <a:rPr lang="en" sz="1000">
                <a:solidFill>
                  <a:srgbClr val="281F18"/>
                </a:solidFill>
                <a:latin typeface="Lexend"/>
                <a:ea typeface="Lexend"/>
                <a:cs typeface="Lexend"/>
                <a:sym typeface="Lexend"/>
              </a:rPr>
              <a:t>*</a:t>
            </a:r>
            <a:endParaRPr>
              <a:latin typeface="Lexend"/>
              <a:ea typeface="Lexend"/>
              <a:cs typeface="Lexend"/>
              <a:sym typeface="Lexend"/>
            </a:endParaRPr>
          </a:p>
        </p:txBody>
      </p:sp>
      <p:grpSp>
        <p:nvGrpSpPr>
          <p:cNvPr id="2078" name="Google Shape;2078;g2756e94964a_0_4644"/>
          <p:cNvGrpSpPr/>
          <p:nvPr/>
        </p:nvGrpSpPr>
        <p:grpSpPr>
          <a:xfrm>
            <a:off x="1202395" y="605795"/>
            <a:ext cx="580423" cy="681083"/>
            <a:chOff x="645175" y="3632150"/>
            <a:chExt cx="394550" cy="462975"/>
          </a:xfrm>
        </p:grpSpPr>
        <p:sp>
          <p:nvSpPr>
            <p:cNvPr id="2079" name="Google Shape;2079;g2756e94964a_0_4644"/>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0" name="Google Shape;2080;g2756e94964a_0_4644"/>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81" name="Google Shape;2081;g2756e94964a_0_4644"/>
          <p:cNvGrpSpPr/>
          <p:nvPr/>
        </p:nvGrpSpPr>
        <p:grpSpPr>
          <a:xfrm rot="1836088" flipH="1">
            <a:off x="5661283" y="4233665"/>
            <a:ext cx="771563" cy="905372"/>
            <a:chOff x="645175" y="3632150"/>
            <a:chExt cx="394550" cy="462975"/>
          </a:xfrm>
        </p:grpSpPr>
        <p:sp>
          <p:nvSpPr>
            <p:cNvPr id="2082" name="Google Shape;2082;g2756e94964a_0_4644"/>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3" name="Google Shape;2083;g2756e94964a_0_4644"/>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84" name="Google Shape;2084;g2756e94964a_0_4644"/>
          <p:cNvSpPr txBox="1"/>
          <p:nvPr/>
        </p:nvSpPr>
        <p:spPr>
          <a:xfrm>
            <a:off x="5950400" y="4712400"/>
            <a:ext cx="3000000" cy="3693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1200"/>
              </a:spcAft>
              <a:buClr>
                <a:srgbClr val="000000"/>
              </a:buClr>
              <a:buSzPts val="800"/>
              <a:buFont typeface="Arial"/>
              <a:buNone/>
            </a:pPr>
            <a:r>
              <a:rPr lang="en" sz="600" i="0" u="none" strike="noStrike" cap="none">
                <a:solidFill>
                  <a:srgbClr val="281F18"/>
                </a:solidFill>
                <a:latin typeface="Lexend"/>
                <a:ea typeface="Lexend"/>
                <a:cs typeface="Lexend"/>
                <a:sym typeface="Lexend"/>
              </a:rPr>
              <a:t>Tomado del curso “TransCurso” de la Escuela Iberoamericana de Habilidades Para la Vida</a:t>
            </a:r>
            <a:endParaRPr sz="1200" i="0" u="none" strike="noStrike" cap="none">
              <a:solidFill>
                <a:srgbClr val="000000"/>
              </a:solidFill>
              <a:latin typeface="Lexend"/>
              <a:ea typeface="Lexend"/>
              <a:cs typeface="Lexend"/>
              <a:sym typeface="Lexend"/>
            </a:endParaRPr>
          </a:p>
        </p:txBody>
      </p:sp>
      <p:pic>
        <p:nvPicPr>
          <p:cNvPr id="2085" name="Google Shape;2085;g2756e94964a_0_4644"/>
          <p:cNvPicPr preferRelativeResize="0"/>
          <p:nvPr/>
        </p:nvPicPr>
        <p:blipFill>
          <a:blip r:embed="rId3">
            <a:alphaModFix/>
          </a:blip>
          <a:stretch>
            <a:fillRect/>
          </a:stretch>
        </p:blipFill>
        <p:spPr>
          <a:xfrm>
            <a:off x="5637850" y="445779"/>
            <a:ext cx="2861625" cy="2861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9"/>
        <p:cNvGrpSpPr/>
        <p:nvPr/>
      </p:nvGrpSpPr>
      <p:grpSpPr>
        <a:xfrm>
          <a:off x="0" y="0"/>
          <a:ext cx="0" cy="0"/>
          <a:chOff x="0" y="0"/>
          <a:chExt cx="0" cy="0"/>
        </a:xfrm>
      </p:grpSpPr>
      <p:grpSp>
        <p:nvGrpSpPr>
          <p:cNvPr id="2090" name="Google Shape;2090;g2756e94964a_0_4671"/>
          <p:cNvGrpSpPr/>
          <p:nvPr/>
        </p:nvGrpSpPr>
        <p:grpSpPr>
          <a:xfrm rot="474737">
            <a:off x="1249975" y="3610977"/>
            <a:ext cx="2049331" cy="585347"/>
            <a:chOff x="4345425" y="2175475"/>
            <a:chExt cx="800750" cy="176025"/>
          </a:xfrm>
        </p:grpSpPr>
        <p:sp>
          <p:nvSpPr>
            <p:cNvPr id="2091" name="Google Shape;2091;g2756e94964a_0_467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2" name="Google Shape;2092;g2756e94964a_0_467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93" name="Google Shape;2093;g2756e94964a_0_4671"/>
          <p:cNvSpPr txBox="1"/>
          <p:nvPr/>
        </p:nvSpPr>
        <p:spPr>
          <a:xfrm>
            <a:off x="1327750" y="702300"/>
            <a:ext cx="3000000" cy="3540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700" i="0" u="none" strike="noStrike" cap="none">
                <a:solidFill>
                  <a:srgbClr val="281F18"/>
                </a:solidFill>
                <a:latin typeface="Lexend"/>
                <a:ea typeface="Lexend"/>
                <a:cs typeface="Lexend"/>
                <a:sym typeface="Lexend"/>
              </a:rPr>
              <a:t>Sabemos que en tu curso de Salud y desarrollo personal has profundizado en tu crecimiento personal.</a:t>
            </a:r>
            <a:endParaRPr sz="1700" i="0" u="none" strike="noStrike" cap="none">
              <a:solidFill>
                <a:srgbClr val="281F18"/>
              </a:solidFill>
              <a:latin typeface="Lexend"/>
              <a:ea typeface="Lexend"/>
              <a:cs typeface="Lexend"/>
              <a:sym typeface="Lexend"/>
            </a:endParaRPr>
          </a:p>
          <a:p>
            <a:pPr marL="0" marR="0" lvl="0" indent="0" algn="ctr" rtl="0">
              <a:lnSpc>
                <a:spcPct val="100000"/>
              </a:lnSpc>
              <a:spcBef>
                <a:spcPts val="1200"/>
              </a:spcBef>
              <a:spcAft>
                <a:spcPts val="1200"/>
              </a:spcAft>
              <a:buClr>
                <a:srgbClr val="000000"/>
              </a:buClr>
              <a:buSzPts val="1800"/>
              <a:buFont typeface="Arial"/>
              <a:buNone/>
            </a:pPr>
            <a:r>
              <a:rPr lang="en" sz="1700" i="0" u="none" strike="noStrike" cap="none">
                <a:solidFill>
                  <a:srgbClr val="281F18"/>
                </a:solidFill>
                <a:latin typeface="Lexend"/>
                <a:ea typeface="Lexend"/>
                <a:cs typeface="Lexend"/>
                <a:sym typeface="Lexend"/>
              </a:rPr>
              <a:t>En esta sesión de tutorías queremos poner atención  a un aspecto que te ayuda a identificar si vas vas avanzando y cómo… nos referimos a la</a:t>
            </a:r>
            <a:r>
              <a:rPr lang="en" sz="1900" b="1" i="0" u="none" strike="noStrike" cap="none">
                <a:solidFill>
                  <a:schemeClr val="dk1"/>
                </a:solidFill>
                <a:latin typeface="Lexend"/>
                <a:ea typeface="Lexend"/>
                <a:cs typeface="Lexend"/>
                <a:sym typeface="Lexend"/>
              </a:rPr>
              <a:t> autoevaluación</a:t>
            </a:r>
            <a:r>
              <a:rPr lang="en" sz="1700" i="0" u="none" strike="noStrike" cap="none">
                <a:solidFill>
                  <a:srgbClr val="281F18"/>
                </a:solidFill>
                <a:latin typeface="Lexend"/>
                <a:ea typeface="Lexend"/>
                <a:cs typeface="Lexend"/>
                <a:sym typeface="Lexend"/>
              </a:rPr>
              <a:t>.</a:t>
            </a:r>
            <a:endParaRPr sz="1700" i="0" u="none" strike="noStrike" cap="none">
              <a:solidFill>
                <a:srgbClr val="281F18"/>
              </a:solidFill>
              <a:latin typeface="Lexend"/>
              <a:ea typeface="Lexend"/>
              <a:cs typeface="Lexend"/>
              <a:sym typeface="Lexend"/>
            </a:endParaRPr>
          </a:p>
        </p:txBody>
      </p:sp>
      <p:pic>
        <p:nvPicPr>
          <p:cNvPr id="2094" name="Google Shape;2094;g2756e94964a_0_4671"/>
          <p:cNvPicPr preferRelativeResize="0"/>
          <p:nvPr/>
        </p:nvPicPr>
        <p:blipFill>
          <a:blip r:embed="rId3">
            <a:alphaModFix/>
          </a:blip>
          <a:stretch>
            <a:fillRect/>
          </a:stretch>
        </p:blipFill>
        <p:spPr>
          <a:xfrm>
            <a:off x="4799825" y="694125"/>
            <a:ext cx="3534275" cy="3534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8"/>
        <p:cNvGrpSpPr/>
        <p:nvPr/>
      </p:nvGrpSpPr>
      <p:grpSpPr>
        <a:xfrm>
          <a:off x="0" y="0"/>
          <a:ext cx="0" cy="0"/>
          <a:chOff x="0" y="0"/>
          <a:chExt cx="0" cy="0"/>
        </a:xfrm>
      </p:grpSpPr>
      <p:grpSp>
        <p:nvGrpSpPr>
          <p:cNvPr id="2099" name="Google Shape;2099;p143"/>
          <p:cNvGrpSpPr/>
          <p:nvPr/>
        </p:nvGrpSpPr>
        <p:grpSpPr>
          <a:xfrm rot="834164">
            <a:off x="6370733" y="3080988"/>
            <a:ext cx="1625332" cy="585362"/>
            <a:chOff x="4345425" y="2175475"/>
            <a:chExt cx="800750" cy="176025"/>
          </a:xfrm>
        </p:grpSpPr>
        <p:sp>
          <p:nvSpPr>
            <p:cNvPr id="2100" name="Google Shape;2100;p14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1" name="Google Shape;2101;p14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2" name="Google Shape;2102;p143"/>
          <p:cNvGrpSpPr/>
          <p:nvPr/>
        </p:nvGrpSpPr>
        <p:grpSpPr>
          <a:xfrm rot="340145">
            <a:off x="3334202" y="1421457"/>
            <a:ext cx="2078423" cy="585858"/>
            <a:chOff x="4345425" y="2175475"/>
            <a:chExt cx="800750" cy="176025"/>
          </a:xfrm>
        </p:grpSpPr>
        <p:sp>
          <p:nvSpPr>
            <p:cNvPr id="2103" name="Google Shape;2103;p14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4" name="Google Shape;2104;p14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5" name="Google Shape;2105;p143"/>
          <p:cNvGrpSpPr/>
          <p:nvPr/>
        </p:nvGrpSpPr>
        <p:grpSpPr>
          <a:xfrm rot="834071">
            <a:off x="1261255" y="3047981"/>
            <a:ext cx="1433529" cy="585362"/>
            <a:chOff x="4345425" y="2175475"/>
            <a:chExt cx="800750" cy="176025"/>
          </a:xfrm>
        </p:grpSpPr>
        <p:sp>
          <p:nvSpPr>
            <p:cNvPr id="2106" name="Google Shape;2106;p14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7" name="Google Shape;2107;p14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08" name="Google Shape;2108;p143"/>
          <p:cNvSpPr txBox="1">
            <a:spLocks noGrp="1"/>
          </p:cNvSpPr>
          <p:nvPr>
            <p:ph type="title" idx="4294967295"/>
          </p:nvPr>
        </p:nvSpPr>
        <p:spPr>
          <a:xfrm>
            <a:off x="793104" y="337950"/>
            <a:ext cx="6891600" cy="557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None/>
            </a:pPr>
            <a:r>
              <a:rPr lang="en">
                <a:latin typeface="Lexend"/>
                <a:ea typeface="Lexend"/>
                <a:cs typeface="Lexend"/>
                <a:sym typeface="Lexend"/>
              </a:rPr>
              <a:t>¿Qué es la autoevaluación?</a:t>
            </a:r>
            <a:endParaRPr>
              <a:latin typeface="Lexend"/>
              <a:ea typeface="Lexend"/>
              <a:cs typeface="Lexend"/>
              <a:sym typeface="Lexend"/>
            </a:endParaRPr>
          </a:p>
          <a:p>
            <a:pPr marL="0" lvl="0" indent="0" algn="r" rtl="0">
              <a:lnSpc>
                <a:spcPct val="100000"/>
              </a:lnSpc>
              <a:spcBef>
                <a:spcPts val="0"/>
              </a:spcBef>
              <a:spcAft>
                <a:spcPts val="0"/>
              </a:spcAft>
              <a:buSzPts val="3000"/>
              <a:buNone/>
            </a:pPr>
            <a:endParaRPr/>
          </a:p>
        </p:txBody>
      </p:sp>
      <p:sp>
        <p:nvSpPr>
          <p:cNvPr id="2109" name="Google Shape;2109;p143"/>
          <p:cNvSpPr txBox="1">
            <a:spLocks noGrp="1"/>
          </p:cNvSpPr>
          <p:nvPr>
            <p:ph type="subTitle" idx="4294967295"/>
          </p:nvPr>
        </p:nvSpPr>
        <p:spPr>
          <a:xfrm>
            <a:off x="430944" y="3073920"/>
            <a:ext cx="3056700" cy="955800"/>
          </a:xfrm>
          <a:prstGeom prst="rect">
            <a:avLst/>
          </a:prstGeom>
          <a:noFill/>
          <a:ln>
            <a:noFill/>
          </a:ln>
        </p:spPr>
        <p:txBody>
          <a:bodyPr spcFirstLastPara="1" wrap="square" lIns="91425" tIns="91425" rIns="91425" bIns="91425" anchor="t" anchorCtr="0">
            <a:noAutofit/>
          </a:bodyPr>
          <a:lstStyle/>
          <a:p>
            <a:pPr marL="285750" lvl="0" indent="-279400" algn="ctr" rtl="0">
              <a:lnSpc>
                <a:spcPct val="100000"/>
              </a:lnSpc>
              <a:spcBef>
                <a:spcPts val="0"/>
              </a:spcBef>
              <a:spcAft>
                <a:spcPts val="0"/>
              </a:spcAft>
              <a:buSzPts val="1000"/>
              <a:buFont typeface="Lexend"/>
              <a:buChar char="•"/>
            </a:pPr>
            <a:r>
              <a:rPr lang="en" sz="1500">
                <a:latin typeface="Lexend"/>
                <a:ea typeface="Lexend"/>
                <a:cs typeface="Lexend"/>
                <a:sym typeface="Lexend"/>
              </a:rPr>
              <a:t>Es la metodología en la cual se le otorga a cada alumno la oportunidad de realizar una evaluación a su rendimiento por sí mismos.</a:t>
            </a:r>
            <a:endParaRPr sz="1500">
              <a:latin typeface="Lexend"/>
              <a:ea typeface="Lexend"/>
              <a:cs typeface="Lexend"/>
              <a:sym typeface="Lexend"/>
            </a:endParaRPr>
          </a:p>
          <a:p>
            <a:pPr marL="0" lvl="0" indent="0" algn="ctr" rtl="0">
              <a:lnSpc>
                <a:spcPct val="100000"/>
              </a:lnSpc>
              <a:spcBef>
                <a:spcPts val="0"/>
              </a:spcBef>
              <a:spcAft>
                <a:spcPts val="0"/>
              </a:spcAft>
              <a:buClr>
                <a:schemeClr val="dk2"/>
              </a:buClr>
              <a:buSzPts val="1100"/>
              <a:buFont typeface="Arial"/>
              <a:buNone/>
            </a:pPr>
            <a:endParaRPr/>
          </a:p>
        </p:txBody>
      </p:sp>
      <p:sp>
        <p:nvSpPr>
          <p:cNvPr id="2110" name="Google Shape;2110;p143"/>
          <p:cNvSpPr txBox="1">
            <a:spLocks noGrp="1"/>
          </p:cNvSpPr>
          <p:nvPr>
            <p:ph type="subTitle" idx="4294967295"/>
          </p:nvPr>
        </p:nvSpPr>
        <p:spPr>
          <a:xfrm>
            <a:off x="5565270" y="3125055"/>
            <a:ext cx="2931600" cy="955800"/>
          </a:xfrm>
          <a:prstGeom prst="rect">
            <a:avLst/>
          </a:prstGeom>
          <a:noFill/>
          <a:ln>
            <a:noFill/>
          </a:ln>
        </p:spPr>
        <p:txBody>
          <a:bodyPr spcFirstLastPara="1" wrap="square" lIns="91425" tIns="91425" rIns="91425" bIns="91425" anchor="t" anchorCtr="0">
            <a:noAutofit/>
          </a:bodyPr>
          <a:lstStyle/>
          <a:p>
            <a:pPr marL="285750" lvl="0" indent="-279400" algn="ctr" rtl="0">
              <a:lnSpc>
                <a:spcPct val="100000"/>
              </a:lnSpc>
              <a:spcBef>
                <a:spcPts val="0"/>
              </a:spcBef>
              <a:spcAft>
                <a:spcPts val="0"/>
              </a:spcAft>
              <a:buSzPts val="1500"/>
              <a:buFont typeface="Lexend"/>
              <a:buChar char="•"/>
            </a:pPr>
            <a:r>
              <a:rPr lang="en" sz="1500">
                <a:latin typeface="Lexend"/>
                <a:ea typeface="Lexend"/>
                <a:cs typeface="Lexend"/>
                <a:sym typeface="Lexend"/>
              </a:rPr>
              <a:t>Con el fin del promover la autocrítica al repasar errores y aciertos que hayan destacado en cada actividad académica. </a:t>
            </a:r>
            <a:endParaRPr sz="1500">
              <a:latin typeface="Lexend"/>
              <a:ea typeface="Lexend"/>
              <a:cs typeface="Lexend"/>
              <a:sym typeface="Lexend"/>
            </a:endParaRPr>
          </a:p>
          <a:p>
            <a:pPr marL="0" lvl="0" indent="0" algn="ctr" rtl="0">
              <a:lnSpc>
                <a:spcPct val="100000"/>
              </a:lnSpc>
              <a:spcBef>
                <a:spcPts val="0"/>
              </a:spcBef>
              <a:spcAft>
                <a:spcPts val="0"/>
              </a:spcAft>
              <a:buSzPts val="1600"/>
              <a:buNone/>
            </a:pPr>
            <a:endParaRPr/>
          </a:p>
        </p:txBody>
      </p:sp>
      <p:sp>
        <p:nvSpPr>
          <p:cNvPr id="2111" name="Google Shape;2111;p143"/>
          <p:cNvSpPr txBox="1">
            <a:spLocks noGrp="1"/>
          </p:cNvSpPr>
          <p:nvPr>
            <p:ph type="subTitle" idx="4294967295"/>
          </p:nvPr>
        </p:nvSpPr>
        <p:spPr>
          <a:xfrm>
            <a:off x="2179425" y="938650"/>
            <a:ext cx="4372500" cy="421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200"/>
              </a:spcAft>
              <a:buSzPts val="1600"/>
              <a:buNone/>
            </a:pPr>
            <a:r>
              <a:rPr lang="en">
                <a:solidFill>
                  <a:srgbClr val="281F18"/>
                </a:solidFill>
                <a:latin typeface="Lexend"/>
                <a:ea typeface="Lexend"/>
                <a:cs typeface="Lexend"/>
                <a:sym typeface="Lexend"/>
              </a:rPr>
              <a:t>En esta sesión de tutorías queremos poner atención  a un aspecto que te ayudan a identificar si vas avanzando y cómo… nos referimos a la</a:t>
            </a:r>
            <a:r>
              <a:rPr lang="en" sz="1800" b="1">
                <a:solidFill>
                  <a:schemeClr val="dk1"/>
                </a:solidFill>
                <a:latin typeface="Lexend"/>
                <a:ea typeface="Lexend"/>
                <a:cs typeface="Lexend"/>
                <a:sym typeface="Lexend"/>
              </a:rPr>
              <a:t> autoevaluación</a:t>
            </a:r>
            <a:r>
              <a:rPr lang="en">
                <a:solidFill>
                  <a:srgbClr val="281F18"/>
                </a:solidFill>
                <a:latin typeface="Lexend"/>
                <a:ea typeface="Lexend"/>
                <a:cs typeface="Lexend"/>
                <a:sym typeface="Lexend"/>
              </a:rPr>
              <a:t>.</a:t>
            </a:r>
            <a:endParaRPr sz="1400">
              <a:latin typeface="Lexend"/>
              <a:ea typeface="Lexend"/>
              <a:cs typeface="Lexend"/>
              <a:sym typeface="Lexend"/>
            </a:endParaRPr>
          </a:p>
        </p:txBody>
      </p:sp>
      <p:grpSp>
        <p:nvGrpSpPr>
          <p:cNvPr id="2112" name="Google Shape;2112;p143"/>
          <p:cNvGrpSpPr/>
          <p:nvPr/>
        </p:nvGrpSpPr>
        <p:grpSpPr>
          <a:xfrm flipH="1">
            <a:off x="3656175" y="762627"/>
            <a:ext cx="1586366" cy="176025"/>
            <a:chOff x="4345425" y="2175475"/>
            <a:chExt cx="800750" cy="176025"/>
          </a:xfrm>
        </p:grpSpPr>
        <p:sp>
          <p:nvSpPr>
            <p:cNvPr id="2113" name="Google Shape;2113;p14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4" name="Google Shape;2114;p14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8"/>
        <p:cNvGrpSpPr/>
        <p:nvPr/>
      </p:nvGrpSpPr>
      <p:grpSpPr>
        <a:xfrm>
          <a:off x="0" y="0"/>
          <a:ext cx="0" cy="0"/>
          <a:chOff x="0" y="0"/>
          <a:chExt cx="0" cy="0"/>
        </a:xfrm>
      </p:grpSpPr>
      <p:grpSp>
        <p:nvGrpSpPr>
          <p:cNvPr id="2119" name="Google Shape;2119;p2"/>
          <p:cNvGrpSpPr/>
          <p:nvPr/>
        </p:nvGrpSpPr>
        <p:grpSpPr>
          <a:xfrm>
            <a:off x="576896" y="583025"/>
            <a:ext cx="4356480" cy="176025"/>
            <a:chOff x="4345425" y="2175475"/>
            <a:chExt cx="800750" cy="176025"/>
          </a:xfrm>
        </p:grpSpPr>
        <p:sp>
          <p:nvSpPr>
            <p:cNvPr id="2120" name="Google Shape;2120;p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1" name="Google Shape;2121;p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22" name="Google Shape;2122;p2"/>
          <p:cNvSpPr txBox="1">
            <a:spLocks noGrp="1"/>
          </p:cNvSpPr>
          <p:nvPr>
            <p:ph type="title" idx="4294967295"/>
          </p:nvPr>
        </p:nvSpPr>
        <p:spPr>
          <a:xfrm>
            <a:off x="477900" y="223025"/>
            <a:ext cx="7704000" cy="36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100"/>
              <a:buFont typeface="Arial"/>
              <a:buNone/>
            </a:pPr>
            <a:r>
              <a:rPr lang="en" sz="2700">
                <a:latin typeface="Lexend"/>
                <a:ea typeface="Lexend"/>
                <a:cs typeface="Lexend"/>
                <a:sym typeface="Lexend"/>
              </a:rPr>
              <a:t>Tipos de Autoevaluación.</a:t>
            </a:r>
            <a:endParaRPr sz="2700">
              <a:latin typeface="Lexend"/>
              <a:ea typeface="Lexend"/>
              <a:cs typeface="Lexend"/>
              <a:sym typeface="Lexend"/>
            </a:endParaRPr>
          </a:p>
        </p:txBody>
      </p:sp>
      <p:sp>
        <p:nvSpPr>
          <p:cNvPr id="2123" name="Google Shape;2123;p2"/>
          <p:cNvSpPr txBox="1">
            <a:spLocks noGrp="1"/>
          </p:cNvSpPr>
          <p:nvPr>
            <p:ph type="body" idx="4294967295"/>
          </p:nvPr>
        </p:nvSpPr>
        <p:spPr>
          <a:xfrm>
            <a:off x="576900" y="747834"/>
            <a:ext cx="5468400" cy="132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None/>
            </a:pPr>
            <a:r>
              <a:rPr lang="en" sz="1400">
                <a:latin typeface="Lexend"/>
                <a:ea typeface="Lexend"/>
                <a:cs typeface="Lexend"/>
                <a:sym typeface="Lexend"/>
              </a:rPr>
              <a:t>La autoevaluación es una técnica para mejorar el aprendizaje, además se puede utilizar como herramienta para traer progreso en distintos aspectos de la vida cotidiana como los siguientes: </a:t>
            </a:r>
            <a:endParaRPr sz="1500">
              <a:latin typeface="Lexend"/>
              <a:ea typeface="Lexend"/>
              <a:cs typeface="Lexend"/>
              <a:sym typeface="Lexend"/>
            </a:endParaRPr>
          </a:p>
          <a:p>
            <a:pPr marL="0" lvl="0" indent="0" algn="l" rtl="0">
              <a:lnSpc>
                <a:spcPct val="115000"/>
              </a:lnSpc>
              <a:spcBef>
                <a:spcPts val="0"/>
              </a:spcBef>
              <a:spcAft>
                <a:spcPts val="0"/>
              </a:spcAft>
              <a:buClr>
                <a:schemeClr val="dk2"/>
              </a:buClr>
              <a:buSzPts val="1100"/>
              <a:buFont typeface="Arial"/>
              <a:buNone/>
            </a:pPr>
            <a:endParaRPr sz="1500"/>
          </a:p>
        </p:txBody>
      </p:sp>
      <p:sp>
        <p:nvSpPr>
          <p:cNvPr id="2124" name="Google Shape;2124;p2"/>
          <p:cNvSpPr txBox="1">
            <a:spLocks noGrp="1"/>
          </p:cNvSpPr>
          <p:nvPr>
            <p:ph type="body" idx="4294967295"/>
          </p:nvPr>
        </p:nvSpPr>
        <p:spPr>
          <a:xfrm>
            <a:off x="1873677" y="2508958"/>
            <a:ext cx="7039500" cy="2316600"/>
          </a:xfrm>
          <a:prstGeom prst="rect">
            <a:avLst/>
          </a:prstGeom>
          <a:noFill/>
          <a:ln>
            <a:noFill/>
          </a:ln>
        </p:spPr>
        <p:txBody>
          <a:bodyPr spcFirstLastPara="1" wrap="square" lIns="91425" tIns="91425" rIns="91425" bIns="91425" anchor="t" anchorCtr="0">
            <a:noAutofit/>
          </a:bodyPr>
          <a:lstStyle/>
          <a:p>
            <a:pPr marL="152400" lvl="0" indent="0" algn="l" rtl="0">
              <a:lnSpc>
                <a:spcPct val="100000"/>
              </a:lnSpc>
              <a:spcBef>
                <a:spcPts val="0"/>
              </a:spcBef>
              <a:spcAft>
                <a:spcPts val="0"/>
              </a:spcAft>
              <a:buSzPts val="1200"/>
              <a:buNone/>
            </a:pPr>
            <a:r>
              <a:rPr lang="en" sz="1500" b="1">
                <a:latin typeface="Lexend"/>
                <a:ea typeface="Lexend"/>
                <a:cs typeface="Lexend"/>
                <a:sym typeface="Lexend"/>
              </a:rPr>
              <a:t>Vida académica:</a:t>
            </a:r>
            <a:endParaRPr sz="1500" b="1">
              <a:latin typeface="Lexend"/>
              <a:ea typeface="Lexend"/>
              <a:cs typeface="Lexend"/>
              <a:sym typeface="Lexend"/>
            </a:endParaRPr>
          </a:p>
          <a:p>
            <a:pPr marL="152400" lvl="0" indent="0" algn="l" rtl="0">
              <a:lnSpc>
                <a:spcPct val="100000"/>
              </a:lnSpc>
              <a:spcBef>
                <a:spcPts val="0"/>
              </a:spcBef>
              <a:spcAft>
                <a:spcPts val="0"/>
              </a:spcAft>
              <a:buSzPts val="1200"/>
              <a:buNone/>
            </a:pPr>
            <a:r>
              <a:rPr lang="en" sz="1400">
                <a:latin typeface="Lexend"/>
                <a:ea typeface="Lexend"/>
                <a:cs typeface="Lexend"/>
                <a:sym typeface="Lexend"/>
              </a:rPr>
              <a:t>Otorga la confianza a los estudiantes para que logren realizar estrategias en su proceso de aprendizaje.</a:t>
            </a:r>
            <a:endParaRPr sz="1500">
              <a:latin typeface="Lexend"/>
              <a:ea typeface="Lexend"/>
              <a:cs typeface="Lexend"/>
              <a:sym typeface="Lexend"/>
            </a:endParaRPr>
          </a:p>
          <a:p>
            <a:pPr marL="152400" lvl="0" indent="0" algn="l" rtl="0">
              <a:lnSpc>
                <a:spcPct val="100000"/>
              </a:lnSpc>
              <a:spcBef>
                <a:spcPts val="0"/>
              </a:spcBef>
              <a:spcAft>
                <a:spcPts val="0"/>
              </a:spcAft>
              <a:buSzPts val="1200"/>
              <a:buNone/>
            </a:pPr>
            <a:endParaRPr sz="1500"/>
          </a:p>
          <a:p>
            <a:pPr marL="152400" lvl="0" indent="0" algn="l" rtl="0">
              <a:lnSpc>
                <a:spcPct val="100000"/>
              </a:lnSpc>
              <a:spcBef>
                <a:spcPts val="0"/>
              </a:spcBef>
              <a:spcAft>
                <a:spcPts val="0"/>
              </a:spcAft>
              <a:buSzPts val="1200"/>
              <a:buNone/>
            </a:pPr>
            <a:endParaRPr sz="1500"/>
          </a:p>
          <a:p>
            <a:pPr marL="152400" lvl="0" indent="0" algn="l" rtl="0">
              <a:lnSpc>
                <a:spcPct val="100000"/>
              </a:lnSpc>
              <a:spcBef>
                <a:spcPts val="0"/>
              </a:spcBef>
              <a:spcAft>
                <a:spcPts val="0"/>
              </a:spcAft>
              <a:buSzPts val="1200"/>
              <a:buNone/>
            </a:pPr>
            <a:r>
              <a:rPr lang="en" sz="1500" b="1">
                <a:latin typeface="Lexend"/>
                <a:ea typeface="Lexend"/>
                <a:cs typeface="Lexend"/>
                <a:sym typeface="Lexend"/>
              </a:rPr>
              <a:t>Vida laboral:</a:t>
            </a:r>
            <a:endParaRPr>
              <a:latin typeface="Lexend"/>
              <a:ea typeface="Lexend"/>
              <a:cs typeface="Lexend"/>
              <a:sym typeface="Lexend"/>
            </a:endParaRPr>
          </a:p>
          <a:p>
            <a:pPr marL="152400" lvl="0" indent="0" algn="l" rtl="0">
              <a:lnSpc>
                <a:spcPct val="100000"/>
              </a:lnSpc>
              <a:spcBef>
                <a:spcPts val="0"/>
              </a:spcBef>
              <a:spcAft>
                <a:spcPts val="0"/>
              </a:spcAft>
              <a:buSzPts val="1200"/>
              <a:buNone/>
            </a:pPr>
            <a:r>
              <a:rPr lang="en" sz="1400">
                <a:latin typeface="Lexend"/>
                <a:ea typeface="Lexend"/>
                <a:cs typeface="Lexend"/>
                <a:sym typeface="Lexend"/>
              </a:rPr>
              <a:t>En este ámbito laboral la autoevaluación es la mejor prueba de los logros como técnica para el aprendizaje, ya que en este campo los tropiezos se convierten beneficios que significan una superación. </a:t>
            </a:r>
            <a:endParaRPr sz="1400">
              <a:latin typeface="Lexend"/>
              <a:ea typeface="Lexend"/>
              <a:cs typeface="Lexend"/>
              <a:sym typeface="Lexend"/>
            </a:endParaRPr>
          </a:p>
          <a:p>
            <a:pPr marL="152400" lvl="0" indent="0" algn="l" rtl="0">
              <a:lnSpc>
                <a:spcPct val="100000"/>
              </a:lnSpc>
              <a:spcBef>
                <a:spcPts val="0"/>
              </a:spcBef>
              <a:spcAft>
                <a:spcPts val="0"/>
              </a:spcAft>
              <a:buSzPts val="1200"/>
              <a:buNone/>
            </a:pPr>
            <a:endParaRPr sz="1500"/>
          </a:p>
          <a:p>
            <a:pPr marL="152400" lvl="0" indent="0" algn="l" rtl="0">
              <a:lnSpc>
                <a:spcPct val="100000"/>
              </a:lnSpc>
              <a:spcBef>
                <a:spcPts val="0"/>
              </a:spcBef>
              <a:spcAft>
                <a:spcPts val="0"/>
              </a:spcAft>
              <a:buSzPts val="1200"/>
              <a:buNone/>
            </a:pPr>
            <a:endParaRPr sz="1500"/>
          </a:p>
          <a:p>
            <a:pPr marL="0" lvl="0" indent="0" algn="l" rtl="0">
              <a:lnSpc>
                <a:spcPct val="115000"/>
              </a:lnSpc>
              <a:spcBef>
                <a:spcPts val="0"/>
              </a:spcBef>
              <a:spcAft>
                <a:spcPts val="0"/>
              </a:spcAft>
              <a:buClr>
                <a:schemeClr val="dk2"/>
              </a:buClr>
              <a:buSzPts val="1100"/>
              <a:buFont typeface="Arial"/>
              <a:buNone/>
            </a:pPr>
            <a:endParaRPr sz="1500"/>
          </a:p>
          <a:p>
            <a:pPr marL="0" lvl="0" indent="0" algn="l" rtl="0">
              <a:lnSpc>
                <a:spcPct val="100000"/>
              </a:lnSpc>
              <a:spcBef>
                <a:spcPts val="0"/>
              </a:spcBef>
              <a:spcAft>
                <a:spcPts val="0"/>
              </a:spcAft>
              <a:buClr>
                <a:schemeClr val="dk2"/>
              </a:buClr>
              <a:buSzPts val="1100"/>
              <a:buFont typeface="Arial"/>
              <a:buNone/>
            </a:pPr>
            <a:endParaRPr sz="1500"/>
          </a:p>
        </p:txBody>
      </p:sp>
      <p:pic>
        <p:nvPicPr>
          <p:cNvPr id="2125" name="Google Shape;2125;p2"/>
          <p:cNvPicPr preferRelativeResize="0"/>
          <p:nvPr/>
        </p:nvPicPr>
        <p:blipFill rotWithShape="1">
          <a:blip r:embed="rId3">
            <a:alphaModFix/>
          </a:blip>
          <a:srcRect/>
          <a:stretch/>
        </p:blipFill>
        <p:spPr>
          <a:xfrm>
            <a:off x="6210596" y="324290"/>
            <a:ext cx="2393632" cy="1596066"/>
          </a:xfrm>
          <a:prstGeom prst="rect">
            <a:avLst/>
          </a:prstGeom>
          <a:noFill/>
          <a:ln>
            <a:noFill/>
          </a:ln>
        </p:spPr>
      </p:pic>
      <p:pic>
        <p:nvPicPr>
          <p:cNvPr id="2126" name="Google Shape;2126;p2"/>
          <p:cNvPicPr preferRelativeResize="0"/>
          <p:nvPr/>
        </p:nvPicPr>
        <p:blipFill rotWithShape="1">
          <a:blip r:embed="rId4">
            <a:alphaModFix/>
          </a:blip>
          <a:srcRect/>
          <a:stretch/>
        </p:blipFill>
        <p:spPr>
          <a:xfrm>
            <a:off x="671296" y="2236854"/>
            <a:ext cx="1106888" cy="1106888"/>
          </a:xfrm>
          <a:prstGeom prst="rect">
            <a:avLst/>
          </a:prstGeom>
          <a:noFill/>
          <a:ln>
            <a:noFill/>
          </a:ln>
        </p:spPr>
      </p:pic>
      <p:pic>
        <p:nvPicPr>
          <p:cNvPr id="2127" name="Google Shape;2127;p2"/>
          <p:cNvPicPr preferRelativeResize="0"/>
          <p:nvPr/>
        </p:nvPicPr>
        <p:blipFill rotWithShape="1">
          <a:blip r:embed="rId5">
            <a:alphaModFix/>
          </a:blip>
          <a:srcRect/>
          <a:stretch/>
        </p:blipFill>
        <p:spPr>
          <a:xfrm>
            <a:off x="477900" y="3481557"/>
            <a:ext cx="1461056" cy="10955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grpSp>
        <p:nvGrpSpPr>
          <p:cNvPr id="2132" name="Google Shape;2132;p144"/>
          <p:cNvGrpSpPr/>
          <p:nvPr/>
        </p:nvGrpSpPr>
        <p:grpSpPr>
          <a:xfrm>
            <a:off x="576896" y="583025"/>
            <a:ext cx="4356480" cy="176025"/>
            <a:chOff x="4345425" y="2175475"/>
            <a:chExt cx="800750" cy="176025"/>
          </a:xfrm>
        </p:grpSpPr>
        <p:sp>
          <p:nvSpPr>
            <p:cNvPr id="2133" name="Google Shape;2133;p14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4" name="Google Shape;2134;p14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35" name="Google Shape;2135;p144"/>
          <p:cNvSpPr txBox="1">
            <a:spLocks noGrp="1"/>
          </p:cNvSpPr>
          <p:nvPr>
            <p:ph type="title" idx="4294967295"/>
          </p:nvPr>
        </p:nvSpPr>
        <p:spPr>
          <a:xfrm>
            <a:off x="858900" y="223025"/>
            <a:ext cx="7704000" cy="36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100"/>
              <a:buFont typeface="Arial"/>
              <a:buNone/>
            </a:pPr>
            <a:r>
              <a:rPr lang="en" sz="2300">
                <a:latin typeface="Lexend"/>
                <a:ea typeface="Lexend"/>
                <a:cs typeface="Lexend"/>
                <a:sym typeface="Lexend"/>
              </a:rPr>
              <a:t>Tipos de Autoevaluación.</a:t>
            </a:r>
            <a:endParaRPr sz="2300">
              <a:latin typeface="Lexend"/>
              <a:ea typeface="Lexend"/>
              <a:cs typeface="Lexend"/>
              <a:sym typeface="Lexend"/>
            </a:endParaRPr>
          </a:p>
        </p:txBody>
      </p:sp>
      <p:sp>
        <p:nvSpPr>
          <p:cNvPr id="2136" name="Google Shape;2136;p144"/>
          <p:cNvSpPr txBox="1">
            <a:spLocks noGrp="1"/>
          </p:cNvSpPr>
          <p:nvPr>
            <p:ph type="body" idx="4294967295"/>
          </p:nvPr>
        </p:nvSpPr>
        <p:spPr>
          <a:xfrm>
            <a:off x="576896" y="3072917"/>
            <a:ext cx="8025236" cy="848571"/>
          </a:xfrm>
          <a:prstGeom prst="rect">
            <a:avLst/>
          </a:prstGeom>
          <a:noFill/>
          <a:ln>
            <a:noFill/>
          </a:ln>
        </p:spPr>
        <p:txBody>
          <a:bodyPr spcFirstLastPara="1" wrap="square" lIns="91425" tIns="91425" rIns="91425" bIns="91425" anchor="t" anchorCtr="0">
            <a:noAutofit/>
          </a:bodyPr>
          <a:lstStyle/>
          <a:p>
            <a:pPr marL="152400" lvl="0" indent="0" algn="l" rtl="0">
              <a:lnSpc>
                <a:spcPct val="100000"/>
              </a:lnSpc>
              <a:spcBef>
                <a:spcPts val="0"/>
              </a:spcBef>
              <a:spcAft>
                <a:spcPts val="0"/>
              </a:spcAft>
              <a:buSzPts val="1200"/>
              <a:buNone/>
            </a:pPr>
            <a:endParaRPr sz="1500">
              <a:latin typeface="Lexend"/>
              <a:ea typeface="Lexend"/>
              <a:cs typeface="Lexend"/>
              <a:sym typeface="Lexend"/>
            </a:endParaRPr>
          </a:p>
          <a:p>
            <a:pPr marL="438150" lvl="0" indent="-285750" algn="l" rtl="0">
              <a:lnSpc>
                <a:spcPct val="100000"/>
              </a:lnSpc>
              <a:spcBef>
                <a:spcPts val="0"/>
              </a:spcBef>
              <a:spcAft>
                <a:spcPts val="0"/>
              </a:spcAft>
              <a:buSzPts val="1200"/>
              <a:buFont typeface="Lexend"/>
              <a:buChar char="•"/>
            </a:pPr>
            <a:r>
              <a:rPr lang="en" sz="1600" b="1">
                <a:latin typeface="Lexend"/>
                <a:ea typeface="Lexend"/>
                <a:cs typeface="Lexend"/>
                <a:sym typeface="Lexend"/>
              </a:rPr>
              <a:t>El autoevaluarse es la manera en la que podemos tener el criterio necesario para identificar de la existencia de cualquier cambio o irregularidad y buscar ayuda. </a:t>
            </a:r>
            <a:endParaRPr>
              <a:latin typeface="Lexend"/>
              <a:ea typeface="Lexend"/>
              <a:cs typeface="Lexend"/>
              <a:sym typeface="Lexend"/>
            </a:endParaRPr>
          </a:p>
          <a:p>
            <a:pPr marL="152400" lvl="0" indent="0" algn="l" rtl="0">
              <a:lnSpc>
                <a:spcPct val="100000"/>
              </a:lnSpc>
              <a:spcBef>
                <a:spcPts val="0"/>
              </a:spcBef>
              <a:spcAft>
                <a:spcPts val="0"/>
              </a:spcAft>
              <a:buSzPts val="1200"/>
              <a:buNone/>
            </a:pPr>
            <a:endParaRPr sz="1500"/>
          </a:p>
          <a:p>
            <a:pPr marL="152400" lvl="0" indent="0" algn="l" rtl="0">
              <a:lnSpc>
                <a:spcPct val="100000"/>
              </a:lnSpc>
              <a:spcBef>
                <a:spcPts val="0"/>
              </a:spcBef>
              <a:spcAft>
                <a:spcPts val="0"/>
              </a:spcAft>
              <a:buSzPts val="1200"/>
              <a:buNone/>
            </a:pPr>
            <a:endParaRPr sz="1500"/>
          </a:p>
          <a:p>
            <a:pPr marL="152400" lvl="0" indent="0" algn="l" rtl="0">
              <a:lnSpc>
                <a:spcPct val="100000"/>
              </a:lnSpc>
              <a:spcBef>
                <a:spcPts val="0"/>
              </a:spcBef>
              <a:spcAft>
                <a:spcPts val="0"/>
              </a:spcAft>
              <a:buSzPts val="1200"/>
              <a:buNone/>
            </a:pPr>
            <a:endParaRPr sz="1500"/>
          </a:p>
          <a:p>
            <a:pPr marL="0" lvl="0" indent="0" algn="l" rtl="0">
              <a:lnSpc>
                <a:spcPct val="115000"/>
              </a:lnSpc>
              <a:spcBef>
                <a:spcPts val="0"/>
              </a:spcBef>
              <a:spcAft>
                <a:spcPts val="0"/>
              </a:spcAft>
              <a:buClr>
                <a:schemeClr val="dk2"/>
              </a:buClr>
              <a:buSzPts val="1100"/>
              <a:buFont typeface="Arial"/>
              <a:buNone/>
            </a:pPr>
            <a:endParaRPr sz="1500"/>
          </a:p>
          <a:p>
            <a:pPr marL="0" lvl="0" indent="0" algn="l" rtl="0">
              <a:lnSpc>
                <a:spcPct val="100000"/>
              </a:lnSpc>
              <a:spcBef>
                <a:spcPts val="0"/>
              </a:spcBef>
              <a:spcAft>
                <a:spcPts val="0"/>
              </a:spcAft>
              <a:buClr>
                <a:schemeClr val="dk2"/>
              </a:buClr>
              <a:buSzPts val="1100"/>
              <a:buFont typeface="Arial"/>
              <a:buNone/>
            </a:pPr>
            <a:endParaRPr sz="1500"/>
          </a:p>
        </p:txBody>
      </p:sp>
      <p:pic>
        <p:nvPicPr>
          <p:cNvPr id="2137" name="Google Shape;2137;p144"/>
          <p:cNvPicPr preferRelativeResize="0"/>
          <p:nvPr/>
        </p:nvPicPr>
        <p:blipFill rotWithShape="1">
          <a:blip r:embed="rId3">
            <a:alphaModFix/>
          </a:blip>
          <a:srcRect/>
          <a:stretch/>
        </p:blipFill>
        <p:spPr>
          <a:xfrm>
            <a:off x="576896" y="1144622"/>
            <a:ext cx="1792160" cy="1194773"/>
          </a:xfrm>
          <a:prstGeom prst="rect">
            <a:avLst/>
          </a:prstGeom>
          <a:noFill/>
          <a:ln>
            <a:noFill/>
          </a:ln>
        </p:spPr>
      </p:pic>
      <p:sp>
        <p:nvSpPr>
          <p:cNvPr id="2138" name="Google Shape;2138;p144"/>
          <p:cNvSpPr txBox="1"/>
          <p:nvPr/>
        </p:nvSpPr>
        <p:spPr>
          <a:xfrm>
            <a:off x="2321793" y="988347"/>
            <a:ext cx="5955579" cy="1647418"/>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chemeClr val="dk1"/>
              </a:buClr>
              <a:buSzPts val="1200"/>
              <a:buFont typeface="Arial"/>
              <a:buNone/>
            </a:pPr>
            <a:r>
              <a:rPr lang="en" sz="1500" b="1" i="0" u="none" strike="noStrike" cap="none">
                <a:solidFill>
                  <a:schemeClr val="dk2"/>
                </a:solidFill>
                <a:latin typeface="Lexend"/>
                <a:ea typeface="Lexend"/>
                <a:cs typeface="Lexend"/>
                <a:sym typeface="Lexend"/>
              </a:rPr>
              <a:t>Salud y psicología:</a:t>
            </a:r>
            <a:endParaRPr sz="1400" i="0" u="none" strike="noStrike" cap="none">
              <a:solidFill>
                <a:srgbClr val="000000"/>
              </a:solidFill>
              <a:latin typeface="Lexend"/>
              <a:ea typeface="Lexend"/>
              <a:cs typeface="Lexend"/>
              <a:sym typeface="Lexend"/>
            </a:endParaRPr>
          </a:p>
          <a:p>
            <a:pPr marL="152400" marR="0" lvl="0" indent="0" algn="l" rtl="0">
              <a:lnSpc>
                <a:spcPct val="100000"/>
              </a:lnSpc>
              <a:spcBef>
                <a:spcPts val="0"/>
              </a:spcBef>
              <a:spcAft>
                <a:spcPts val="0"/>
              </a:spcAft>
              <a:buClr>
                <a:schemeClr val="dk1"/>
              </a:buClr>
              <a:buSzPts val="1200"/>
              <a:buFont typeface="Arial"/>
              <a:buNone/>
            </a:pPr>
            <a:r>
              <a:rPr lang="en" sz="1500" i="0" u="none" strike="noStrike" cap="none">
                <a:solidFill>
                  <a:schemeClr val="dk2"/>
                </a:solidFill>
                <a:latin typeface="Lexend"/>
                <a:ea typeface="Lexend"/>
                <a:cs typeface="Lexend"/>
                <a:sym typeface="Lexend"/>
              </a:rPr>
              <a:t>La salud se manifiesta tanto en nuestra condición física como en las condiciones mentales, por lo que la primera persona en notar cualquier variación en estas áreas es uno mismo. </a:t>
            </a:r>
            <a:endParaRPr sz="1400" i="0" u="none" strike="noStrike" cap="none">
              <a:solidFill>
                <a:srgbClr val="000000"/>
              </a:solidFill>
              <a:latin typeface="Lexend"/>
              <a:ea typeface="Lexend"/>
              <a:cs typeface="Lexend"/>
              <a:sym typeface="Lexend"/>
            </a:endParaRPr>
          </a:p>
        </p:txBody>
      </p:sp>
    </p:spTree>
  </p:cSld>
  <p:clrMapOvr>
    <a:masterClrMapping/>
  </p:clrMapOvr>
</p:sld>
</file>

<file path=ppt/theme/theme1.xml><?xml version="1.0" encoding="utf-8"?>
<a:theme xmlns:a="http://schemas.openxmlformats.org/drawingml/2006/main" name="Online Notebook XL by Slidesgo">
  <a:themeElements>
    <a:clrScheme name="Simple Light">
      <a:dk1>
        <a:srgbClr val="1C4587"/>
      </a:dk1>
      <a:lt1>
        <a:srgbClr val="FFFFFF"/>
      </a:lt1>
      <a:dk2>
        <a:srgbClr val="000000"/>
      </a:dk2>
      <a:lt2>
        <a:srgbClr val="F6B0F7"/>
      </a:lt2>
      <a:accent1>
        <a:srgbClr val="CAFFCA"/>
      </a:accent1>
      <a:accent2>
        <a:srgbClr val="FFE599"/>
      </a:accent2>
      <a:accent3>
        <a:srgbClr val="FFF8D3"/>
      </a:accent3>
      <a:accent4>
        <a:srgbClr val="FFBBAA"/>
      </a:accent4>
      <a:accent5>
        <a:srgbClr val="FFFFF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nline Notebook XL by Slidesgo">
  <a:themeElements>
    <a:clrScheme name="Simple Light">
      <a:dk1>
        <a:srgbClr val="1C4587"/>
      </a:dk1>
      <a:lt1>
        <a:srgbClr val="FFFFFF"/>
      </a:lt1>
      <a:dk2>
        <a:srgbClr val="000000"/>
      </a:dk2>
      <a:lt2>
        <a:srgbClr val="F6B0F7"/>
      </a:lt2>
      <a:accent1>
        <a:srgbClr val="CAFFCA"/>
      </a:accent1>
      <a:accent2>
        <a:srgbClr val="FFE599"/>
      </a:accent2>
      <a:accent3>
        <a:srgbClr val="FFF8D3"/>
      </a:accent3>
      <a:accent4>
        <a:srgbClr val="FFBBAA"/>
      </a:accent4>
      <a:accent5>
        <a:srgbClr val="FFFFF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C9B3050C2D9054B810E97B5EF0FB4D3" ma:contentTypeVersion="" ma:contentTypeDescription="Crear nuevo documento." ma:contentTypeScope="" ma:versionID="523300c1980c6f27c9186562bf2fa988">
  <xsd:schema xmlns:xsd="http://www.w3.org/2001/XMLSchema" xmlns:xs="http://www.w3.org/2001/XMLSchema" xmlns:p="http://schemas.microsoft.com/office/2006/metadata/properties" xmlns:ns1="http://schemas.microsoft.com/sharepoint/v3" targetNamespace="http://schemas.microsoft.com/office/2006/metadata/properties" ma:root="true" ma:fieldsID="262db5c1be337c07b3d988852ce2b35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0CCC1A8-427A-4712-8F64-2EB6849211FD}"/>
</file>

<file path=customXml/itemProps2.xml><?xml version="1.0" encoding="utf-8"?>
<ds:datastoreItem xmlns:ds="http://schemas.openxmlformats.org/officeDocument/2006/customXml" ds:itemID="{63DC4CD2-CFA4-4D58-A779-1A6118EB4634}"/>
</file>

<file path=customXml/itemProps3.xml><?xml version="1.0" encoding="utf-8"?>
<ds:datastoreItem xmlns:ds="http://schemas.openxmlformats.org/officeDocument/2006/customXml" ds:itemID="{85798EC3-3FC1-443D-92F0-2E6D16E0E9B9}"/>
</file>

<file path=docProps/app.xml><?xml version="1.0" encoding="utf-8"?>
<Properties xmlns="http://schemas.openxmlformats.org/officeDocument/2006/extended-properties" xmlns:vt="http://schemas.openxmlformats.org/officeDocument/2006/docPropsVTypes">
  <TotalTime>0</TotalTime>
  <Words>628</Words>
  <Application>Microsoft Office PowerPoint</Application>
  <PresentationFormat>Presentación en pantalla (16:9)</PresentationFormat>
  <Paragraphs>59</Paragraphs>
  <Slides>13</Slides>
  <Notes>13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Times New Roman</vt:lpstr>
      <vt:lpstr>Itim</vt:lpstr>
      <vt:lpstr>Lexend</vt:lpstr>
      <vt:lpstr>Permanent Marker</vt:lpstr>
      <vt:lpstr>Arial</vt:lpstr>
      <vt:lpstr>Online Notebook XL by Slidesgo</vt:lpstr>
      <vt:lpstr>Online Notebook XL by Slidesgo</vt:lpstr>
      <vt:lpstr>Autoconocimiento y evaluación  </vt:lpstr>
      <vt:lpstr>Orden del día </vt:lpstr>
      <vt:lpstr>¡Bienvenid@s!!!</vt:lpstr>
      <vt:lpstr>"Retírate dentro de ti mismo y obsérvate; si no te encuentras bello, haz como el creador de una estatua, corta aquí, suaviza allá, hasta que consigas dar a tu imagen un bello rostro".</vt:lpstr>
      <vt:lpstr>Presentación de PowerPoint</vt:lpstr>
      <vt:lpstr>Presentación de PowerPoint</vt:lpstr>
      <vt:lpstr>¿Qué es la autoevaluación? </vt:lpstr>
      <vt:lpstr>Tipos de Autoevaluación.</vt:lpstr>
      <vt:lpstr>Tipos de Autoevaluación.</vt:lpstr>
      <vt:lpstr>Beneficios de la autoevaluación en la educación. </vt:lpstr>
      <vt:lpstr>Reflexiona acerca del video: Conocerse a uno mismo.   https://www.youtube.com/watch?v=B1y_Nx6Avy8 </vt:lpstr>
      <vt:lpstr>—George Eliot. </vt:lpstr>
      <vt:lpstr>Dudas o  Comentarios!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Autoconocimiento y evaluación  </dc:title>
  <dc:creator>Ana Lucia Felix Rochin</dc:creator>
  <cp:lastModifiedBy>Liliana Vizcarra</cp:lastModifiedBy>
  <cp:revision>2</cp:revision>
  <dcterms:modified xsi:type="dcterms:W3CDTF">2024-08-28T18:42:49Z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0x0101005C9B3050C2D9054B810E97B5EF0FB4D3</vt:lpwstr>
  </property>
</Properties>
</file>