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fntdata" ContentType="application/x-fontdata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custom-properties" Target="docProps/custom.xml"/><Relationship Id="rId2" Type="http://schemas.openxmlformats.org/officeDocument/2006/relationships/officeDocument" Target="ppt/presentation.xml"/><Relationship Id="rId1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Permanent Marker"/>
      <p:regular r:id="rId13"/>
    </p:embeddedFont>
    <p:embeddedFont>
      <p:font typeface="Lexend"/>
      <p:regular r:id="rId14"/>
      <p:bold r:id="rId15"/>
    </p:embeddedFont>
    <p:embeddedFont>
      <p:font typeface="Itim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576">
          <p15:clr>
            <a:srgbClr val="FF0000"/>
          </p15:clr>
        </p15:guide>
        <p15:guide id="2" pos="454">
          <p15:clr>
            <a:srgbClr val="FF0000"/>
          </p15:clr>
        </p15:guide>
        <p15:guide id="3" pos="5306">
          <p15:clr>
            <a:srgbClr val="FF0000"/>
          </p15:clr>
        </p15:guide>
        <p15:guide id="4" orient="horz" pos="2952">
          <p15:clr>
            <a:srgbClr val="FF0000"/>
          </p15:clr>
        </p15:guide>
        <p15:guide id="5" orient="horz" pos="288">
          <p15:clr>
            <a:srgbClr val="00FF00"/>
          </p15:clr>
        </p15:guide>
      </p15:sldGuideLst>
    </p:ext>
    <p:ext uri="GoogleSlidesCustomDataVersion2">
      <go:slidesCustomData xmlns:go="http://customooxmlschemas.google.com/" r:id="rId17" roundtripDataSignature="AMtx7mg55EQSGZ/+t+UKfyye+ZtcYmeS4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576" orient="horz"/>
        <p:guide pos="454"/>
        <p:guide pos="5306"/>
        <p:guide pos="2952" orient="horz"/>
        <p:guide pos="288" orient="horz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font" Target="fonts/PermanentMarker-regular.fntdata"/><Relationship Id="rId1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customschemas.google.com/relationships/presentationmetadata" Target="metadata"/><Relationship Id="rId2" Type="http://schemas.openxmlformats.org/officeDocument/2006/relationships/viewProps" Target="viewProps.xml"/><Relationship Id="rId16" Type="http://schemas.openxmlformats.org/officeDocument/2006/relationships/font" Target="fonts/Itim-regular.fntdata"/><Relationship Id="rId20" Type="http://schemas.openxmlformats.org/officeDocument/2006/relationships/customXml" Target="../customXml/item3.xml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notesMaster" Target="notesMasters/notesMaster1.xml"/><Relationship Id="rId15" Type="http://schemas.openxmlformats.org/officeDocument/2006/relationships/font" Target="fonts/Lexend-bold.fntdata"/><Relationship Id="rId10" Type="http://schemas.openxmlformats.org/officeDocument/2006/relationships/slide" Target="slides/slide5.xml"/><Relationship Id="rId19" Type="http://schemas.openxmlformats.org/officeDocument/2006/relationships/customXml" Target="../customXml/item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Lexen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9" name="Shape 1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0" name="Google Shape;1570;g23d23e85404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71" name="Google Shape;1571;g23d23e8540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6" name="Shape 1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" name="Google Shape;1577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78" name="Google Shape;157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3" name="Shape 1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4" name="Google Shape;1584;g23d23e85404_0_46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85" name="Google Shape;1585;g23d23e85404_0_4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1" name="Shape 1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2" name="Google Shape;1602;g23d23e85404_0_96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3" name="Google Shape;1603;g23d23e85404_0_9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1" name="Shape 1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2" name="Google Shape;1622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3" name="Google Shape;162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1" name="Shape 1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2" name="Google Shape;1632;g23d23e85404_0_14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3" name="Google Shape;1633;g23d23e85404_0_14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2" name="Shape 1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3" name="Google Shape;1643;p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44" name="Google Shape;1644;p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bit.ly/2Tynxth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7"/>
          <p:cNvSpPr/>
          <p:nvPr/>
        </p:nvSpPr>
        <p:spPr>
          <a:xfrm>
            <a:off x="716575" y="0"/>
            <a:ext cx="8579795" cy="5143484"/>
          </a:xfrm>
          <a:custGeom>
            <a:rect b="b" l="l" r="r" t="t"/>
            <a:pathLst>
              <a:path extrusionOk="0" h="78770" w="128517">
                <a:moveTo>
                  <a:pt x="35" y="1"/>
                </a:moveTo>
                <a:lnTo>
                  <a:pt x="0" y="78769"/>
                </a:lnTo>
                <a:lnTo>
                  <a:pt x="128517" y="78769"/>
                </a:lnTo>
                <a:cubicBezTo>
                  <a:pt x="61260" y="76442"/>
                  <a:pt x="7739" y="332"/>
                  <a:pt x="7739" y="332"/>
                </a:cubicBezTo>
                <a:lnTo>
                  <a:pt x="35" y="1"/>
                </a:lnTo>
                <a:close/>
              </a:path>
            </a:pathLst>
          </a:custGeom>
          <a:solidFill>
            <a:srgbClr val="B0D5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87"/>
          <p:cNvSpPr/>
          <p:nvPr/>
        </p:nvSpPr>
        <p:spPr>
          <a:xfrm>
            <a:off x="1754550" y="1135650"/>
            <a:ext cx="5634900" cy="2872200"/>
          </a:xfrm>
          <a:prstGeom prst="plaque">
            <a:avLst>
              <a:gd fmla="val 11691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" name="Google Shape;12;p87"/>
          <p:cNvCxnSpPr/>
          <p:nvPr/>
        </p:nvCxnSpPr>
        <p:spPr>
          <a:xfrm>
            <a:off x="2572800" y="3116850"/>
            <a:ext cx="3998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" name="Google Shape;13;p87"/>
          <p:cNvCxnSpPr/>
          <p:nvPr/>
        </p:nvCxnSpPr>
        <p:spPr>
          <a:xfrm>
            <a:off x="2572800" y="2222750"/>
            <a:ext cx="3998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4" name="Google Shape;14;p87"/>
          <p:cNvGrpSpPr/>
          <p:nvPr/>
        </p:nvGrpSpPr>
        <p:grpSpPr>
          <a:xfrm rot="697126">
            <a:off x="8280187" y="-46678"/>
            <a:ext cx="1305393" cy="1346461"/>
            <a:chOff x="1492000" y="427450"/>
            <a:chExt cx="1188000" cy="1225375"/>
          </a:xfrm>
        </p:grpSpPr>
        <p:sp>
          <p:nvSpPr>
            <p:cNvPr id="15" name="Google Shape;15;p87"/>
            <p:cNvSpPr/>
            <p:nvPr/>
          </p:nvSpPr>
          <p:spPr>
            <a:xfrm>
              <a:off x="1492000" y="427450"/>
              <a:ext cx="1188000" cy="1225375"/>
            </a:xfrm>
            <a:custGeom>
              <a:rect b="b" l="l" r="r" t="t"/>
              <a:pathLst>
                <a:path extrusionOk="0" h="49015" w="4752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87"/>
            <p:cNvSpPr/>
            <p:nvPr/>
          </p:nvSpPr>
          <p:spPr>
            <a:xfrm>
              <a:off x="1505775" y="444875"/>
              <a:ext cx="1157925" cy="1185100"/>
            </a:xfrm>
            <a:custGeom>
              <a:rect b="b" l="l" r="r" t="t"/>
              <a:pathLst>
                <a:path extrusionOk="0" h="47404" w="46317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87"/>
            <p:cNvSpPr/>
            <p:nvPr/>
          </p:nvSpPr>
          <p:spPr>
            <a:xfrm>
              <a:off x="1631725" y="1023800"/>
              <a:ext cx="932975" cy="17650"/>
            </a:xfrm>
            <a:custGeom>
              <a:rect b="b" l="l" r="r" t="t"/>
              <a:pathLst>
                <a:path extrusionOk="0" h="706" w="37319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87"/>
            <p:cNvSpPr/>
            <p:nvPr/>
          </p:nvSpPr>
          <p:spPr>
            <a:xfrm>
              <a:off x="1633600" y="849000"/>
              <a:ext cx="924200" cy="26400"/>
            </a:xfrm>
            <a:custGeom>
              <a:rect b="b" l="l" r="r" t="t"/>
              <a:pathLst>
                <a:path extrusionOk="0" h="1056" w="36968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87"/>
            <p:cNvSpPr/>
            <p:nvPr/>
          </p:nvSpPr>
          <p:spPr>
            <a:xfrm>
              <a:off x="1624825" y="765850"/>
              <a:ext cx="931725" cy="15325"/>
            </a:xfrm>
            <a:custGeom>
              <a:rect b="b" l="l" r="r" t="t"/>
              <a:pathLst>
                <a:path extrusionOk="0" h="613" w="37269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87"/>
            <p:cNvSpPr/>
            <p:nvPr/>
          </p:nvSpPr>
          <p:spPr>
            <a:xfrm>
              <a:off x="1617300" y="1111525"/>
              <a:ext cx="938000" cy="28850"/>
            </a:xfrm>
            <a:custGeom>
              <a:rect b="b" l="l" r="r" t="t"/>
              <a:pathLst>
                <a:path extrusionOk="0" h="1154" w="3752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87"/>
            <p:cNvSpPr/>
            <p:nvPr/>
          </p:nvSpPr>
          <p:spPr>
            <a:xfrm>
              <a:off x="1624825" y="1206075"/>
              <a:ext cx="921075" cy="16000"/>
            </a:xfrm>
            <a:custGeom>
              <a:rect b="b" l="l" r="r" t="t"/>
              <a:pathLst>
                <a:path extrusionOk="0" h="640" w="36843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87"/>
            <p:cNvSpPr/>
            <p:nvPr/>
          </p:nvSpPr>
          <p:spPr>
            <a:xfrm>
              <a:off x="1625450" y="1448675"/>
              <a:ext cx="923575" cy="33500"/>
            </a:xfrm>
            <a:custGeom>
              <a:rect b="b" l="l" r="r" t="t"/>
              <a:pathLst>
                <a:path extrusionOk="0" h="1340" w="36943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87"/>
            <p:cNvSpPr/>
            <p:nvPr/>
          </p:nvSpPr>
          <p:spPr>
            <a:xfrm>
              <a:off x="1624200" y="934225"/>
              <a:ext cx="919200" cy="21800"/>
            </a:xfrm>
            <a:custGeom>
              <a:rect b="b" l="l" r="r" t="t"/>
              <a:pathLst>
                <a:path extrusionOk="0" h="872" w="36768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87"/>
            <p:cNvSpPr/>
            <p:nvPr/>
          </p:nvSpPr>
          <p:spPr>
            <a:xfrm>
              <a:off x="1629200" y="1281975"/>
              <a:ext cx="912325" cy="25100"/>
            </a:xfrm>
            <a:custGeom>
              <a:rect b="b" l="l" r="r" t="t"/>
              <a:pathLst>
                <a:path extrusionOk="0" h="1004" w="36493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87"/>
            <p:cNvSpPr/>
            <p:nvPr/>
          </p:nvSpPr>
          <p:spPr>
            <a:xfrm>
              <a:off x="1621075" y="1360300"/>
              <a:ext cx="919825" cy="23325"/>
            </a:xfrm>
            <a:custGeom>
              <a:rect b="b" l="l" r="r" t="t"/>
              <a:pathLst>
                <a:path extrusionOk="0" h="933" w="36793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" name="Google Shape;26;p87"/>
          <p:cNvSpPr/>
          <p:nvPr/>
        </p:nvSpPr>
        <p:spPr>
          <a:xfrm>
            <a:off x="-50900" y="-21500"/>
            <a:ext cx="771000" cy="51651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7" name="Google Shape;27;p87"/>
          <p:cNvGrpSpPr/>
          <p:nvPr/>
        </p:nvGrpSpPr>
        <p:grpSpPr>
          <a:xfrm flipH="1" rot="-1976796">
            <a:off x="5917481" y="3990133"/>
            <a:ext cx="3474354" cy="888893"/>
            <a:chOff x="3809875" y="1963175"/>
            <a:chExt cx="1923600" cy="492150"/>
          </a:xfrm>
        </p:grpSpPr>
        <p:sp>
          <p:nvSpPr>
            <p:cNvPr id="28" name="Google Shape;28;p87"/>
            <p:cNvSpPr/>
            <p:nvPr/>
          </p:nvSpPr>
          <p:spPr>
            <a:xfrm>
              <a:off x="3902950" y="2044375"/>
              <a:ext cx="620050" cy="185725"/>
            </a:xfrm>
            <a:custGeom>
              <a:rect b="b" l="l" r="r" t="t"/>
              <a:pathLst>
                <a:path extrusionOk="0" h="7429" w="24802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87"/>
            <p:cNvSpPr/>
            <p:nvPr/>
          </p:nvSpPr>
          <p:spPr>
            <a:xfrm>
              <a:off x="3866425" y="2007800"/>
              <a:ext cx="1864125" cy="387400"/>
            </a:xfrm>
            <a:custGeom>
              <a:rect b="b" l="l" r="r" t="t"/>
              <a:pathLst>
                <a:path extrusionOk="0" h="15496" w="74565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87"/>
            <p:cNvSpPr/>
            <p:nvPr/>
          </p:nvSpPr>
          <p:spPr>
            <a:xfrm>
              <a:off x="3813475" y="2066175"/>
              <a:ext cx="56825" cy="83625"/>
            </a:xfrm>
            <a:custGeom>
              <a:rect b="b" l="l" r="r" t="t"/>
              <a:pathLst>
                <a:path extrusionOk="0" h="3345" w="2273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87"/>
            <p:cNvSpPr/>
            <p:nvPr/>
          </p:nvSpPr>
          <p:spPr>
            <a:xfrm>
              <a:off x="3818000" y="2001350"/>
              <a:ext cx="177350" cy="82875"/>
            </a:xfrm>
            <a:custGeom>
              <a:rect b="b" l="l" r="r" t="t"/>
              <a:pathLst>
                <a:path extrusionOk="0" h="3315" w="7094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87"/>
            <p:cNvSpPr/>
            <p:nvPr/>
          </p:nvSpPr>
          <p:spPr>
            <a:xfrm>
              <a:off x="3928625" y="1968150"/>
              <a:ext cx="484300" cy="104000"/>
            </a:xfrm>
            <a:custGeom>
              <a:rect b="b" l="l" r="r" t="t"/>
              <a:pathLst>
                <a:path extrusionOk="0" h="4160" w="19372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87"/>
            <p:cNvSpPr/>
            <p:nvPr/>
          </p:nvSpPr>
          <p:spPr>
            <a:xfrm>
              <a:off x="3973500" y="1980525"/>
              <a:ext cx="423650" cy="75575"/>
            </a:xfrm>
            <a:custGeom>
              <a:rect b="b" l="l" r="r" t="t"/>
              <a:pathLst>
                <a:path extrusionOk="0" h="3023" w="16946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87"/>
            <p:cNvSpPr/>
            <p:nvPr/>
          </p:nvSpPr>
          <p:spPr>
            <a:xfrm>
              <a:off x="3855400" y="2081950"/>
              <a:ext cx="1864100" cy="370500"/>
            </a:xfrm>
            <a:custGeom>
              <a:rect b="b" l="l" r="r" t="t"/>
              <a:pathLst>
                <a:path extrusionOk="0" h="14820" w="74564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87"/>
            <p:cNvSpPr/>
            <p:nvPr/>
          </p:nvSpPr>
          <p:spPr>
            <a:xfrm>
              <a:off x="3809875" y="1963175"/>
              <a:ext cx="1923600" cy="492150"/>
            </a:xfrm>
            <a:custGeom>
              <a:rect b="b" l="l" r="r" t="t"/>
              <a:pathLst>
                <a:path extrusionOk="0" h="19686" w="76944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87"/>
            <p:cNvSpPr/>
            <p:nvPr/>
          </p:nvSpPr>
          <p:spPr>
            <a:xfrm>
              <a:off x="3852475" y="2004425"/>
              <a:ext cx="33600" cy="150775"/>
            </a:xfrm>
            <a:custGeom>
              <a:rect b="b" l="l" r="r" t="t"/>
              <a:pathLst>
                <a:path extrusionOk="0" h="6031" w="1344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87"/>
            <p:cNvSpPr/>
            <p:nvPr/>
          </p:nvSpPr>
          <p:spPr>
            <a:xfrm>
              <a:off x="3928625" y="2002400"/>
              <a:ext cx="26175" cy="4300"/>
            </a:xfrm>
            <a:custGeom>
              <a:rect b="b" l="l" r="r" t="t"/>
              <a:pathLst>
                <a:path extrusionOk="0" fill="none" h="172" w="1047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cap="rnd" cmpd="sng" w="9700">
              <a:solidFill>
                <a:srgbClr val="42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87"/>
            <p:cNvSpPr/>
            <p:nvPr/>
          </p:nvSpPr>
          <p:spPr>
            <a:xfrm>
              <a:off x="3897300" y="2012750"/>
              <a:ext cx="98050" cy="16475"/>
            </a:xfrm>
            <a:custGeom>
              <a:rect b="b" l="l" r="r" t="t"/>
              <a:pathLst>
                <a:path extrusionOk="0" fill="none" h="659" w="3922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cap="rnd" cmpd="sng" w="9700">
              <a:solidFill>
                <a:srgbClr val="42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9" name="Google Shape;39;p87"/>
          <p:cNvGrpSpPr/>
          <p:nvPr/>
        </p:nvGrpSpPr>
        <p:grpSpPr>
          <a:xfrm rot="-375097">
            <a:off x="1228557" y="-253382"/>
            <a:ext cx="711742" cy="793298"/>
            <a:chOff x="6554696" y="509501"/>
            <a:chExt cx="711709" cy="793261"/>
          </a:xfrm>
        </p:grpSpPr>
        <p:sp>
          <p:nvSpPr>
            <p:cNvPr id="40" name="Google Shape;40;p87"/>
            <p:cNvSpPr/>
            <p:nvPr/>
          </p:nvSpPr>
          <p:spPr>
            <a:xfrm>
              <a:off x="6560695" y="516700"/>
              <a:ext cx="696978" cy="779230"/>
            </a:xfrm>
            <a:custGeom>
              <a:rect b="b" l="l" r="r" t="t"/>
              <a:pathLst>
                <a:path extrusionOk="0" h="23381" w="20913">
                  <a:moveTo>
                    <a:pt x="4201" y="1"/>
                  </a:moveTo>
                  <a:cubicBezTo>
                    <a:pt x="1903" y="1"/>
                    <a:pt x="28" y="1866"/>
                    <a:pt x="28" y="4165"/>
                  </a:cubicBezTo>
                  <a:lnTo>
                    <a:pt x="1" y="17073"/>
                  </a:lnTo>
                  <a:cubicBezTo>
                    <a:pt x="1" y="18903"/>
                    <a:pt x="1190" y="20516"/>
                    <a:pt x="2930" y="21057"/>
                  </a:cubicBezTo>
                  <a:lnTo>
                    <a:pt x="9736" y="23193"/>
                  </a:lnTo>
                  <a:cubicBezTo>
                    <a:pt x="10143" y="23318"/>
                    <a:pt x="10563" y="23381"/>
                    <a:pt x="10982" y="23381"/>
                  </a:cubicBezTo>
                  <a:cubicBezTo>
                    <a:pt x="11444" y="23381"/>
                    <a:pt x="11906" y="23304"/>
                    <a:pt x="12350" y="23148"/>
                  </a:cubicBezTo>
                  <a:lnTo>
                    <a:pt x="18092" y="21147"/>
                  </a:lnTo>
                  <a:cubicBezTo>
                    <a:pt x="19759" y="20570"/>
                    <a:pt x="20886" y="18993"/>
                    <a:pt x="20886" y="17217"/>
                  </a:cubicBezTo>
                  <a:lnTo>
                    <a:pt x="20913" y="4201"/>
                  </a:lnTo>
                  <a:cubicBezTo>
                    <a:pt x="20913" y="1903"/>
                    <a:pt x="19047" y="28"/>
                    <a:pt x="16748" y="28"/>
                  </a:cubicBezTo>
                  <a:lnTo>
                    <a:pt x="42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87"/>
            <p:cNvSpPr/>
            <p:nvPr/>
          </p:nvSpPr>
          <p:spPr>
            <a:xfrm>
              <a:off x="6554696" y="509501"/>
              <a:ext cx="711709" cy="793261"/>
            </a:xfrm>
            <a:custGeom>
              <a:rect b="b" l="l" r="r" t="t"/>
              <a:pathLst>
                <a:path extrusionOk="0" h="23802" w="21355">
                  <a:moveTo>
                    <a:pt x="5138" y="442"/>
                  </a:moveTo>
                  <a:lnTo>
                    <a:pt x="7572" y="451"/>
                  </a:lnTo>
                  <a:lnTo>
                    <a:pt x="12440" y="469"/>
                  </a:lnTo>
                  <a:lnTo>
                    <a:pt x="14873" y="469"/>
                  </a:lnTo>
                  <a:lnTo>
                    <a:pt x="16090" y="478"/>
                  </a:lnTo>
                  <a:cubicBezTo>
                    <a:pt x="16249" y="478"/>
                    <a:pt x="16412" y="477"/>
                    <a:pt x="16574" y="477"/>
                  </a:cubicBezTo>
                  <a:cubicBezTo>
                    <a:pt x="16817" y="477"/>
                    <a:pt x="17058" y="480"/>
                    <a:pt x="17280" y="496"/>
                  </a:cubicBezTo>
                  <a:cubicBezTo>
                    <a:pt x="17659" y="541"/>
                    <a:pt x="18037" y="622"/>
                    <a:pt x="18389" y="766"/>
                  </a:cubicBezTo>
                  <a:cubicBezTo>
                    <a:pt x="18740" y="920"/>
                    <a:pt x="19083" y="1109"/>
                    <a:pt x="19380" y="1352"/>
                  </a:cubicBezTo>
                  <a:cubicBezTo>
                    <a:pt x="19669" y="1596"/>
                    <a:pt x="19939" y="1866"/>
                    <a:pt x="20155" y="2191"/>
                  </a:cubicBezTo>
                  <a:cubicBezTo>
                    <a:pt x="20363" y="2506"/>
                    <a:pt x="20534" y="2849"/>
                    <a:pt x="20651" y="3209"/>
                  </a:cubicBezTo>
                  <a:cubicBezTo>
                    <a:pt x="20759" y="3579"/>
                    <a:pt x="20832" y="3948"/>
                    <a:pt x="20832" y="4336"/>
                  </a:cubicBezTo>
                  <a:cubicBezTo>
                    <a:pt x="20841" y="4733"/>
                    <a:pt x="20832" y="5147"/>
                    <a:pt x="20832" y="5544"/>
                  </a:cubicBezTo>
                  <a:lnTo>
                    <a:pt x="20841" y="7978"/>
                  </a:lnTo>
                  <a:lnTo>
                    <a:pt x="20850" y="12845"/>
                  </a:lnTo>
                  <a:lnTo>
                    <a:pt x="20850" y="15279"/>
                  </a:lnTo>
                  <a:lnTo>
                    <a:pt x="20850" y="16496"/>
                  </a:lnTo>
                  <a:lnTo>
                    <a:pt x="20850" y="17109"/>
                  </a:lnTo>
                  <a:lnTo>
                    <a:pt x="20859" y="17406"/>
                  </a:lnTo>
                  <a:lnTo>
                    <a:pt x="20841" y="17704"/>
                  </a:lnTo>
                  <a:cubicBezTo>
                    <a:pt x="20795" y="18470"/>
                    <a:pt x="20516" y="19218"/>
                    <a:pt x="20047" y="19831"/>
                  </a:cubicBezTo>
                  <a:cubicBezTo>
                    <a:pt x="19579" y="20453"/>
                    <a:pt x="18930" y="20921"/>
                    <a:pt x="18208" y="21183"/>
                  </a:cubicBezTo>
                  <a:lnTo>
                    <a:pt x="13602" y="22769"/>
                  </a:lnTo>
                  <a:lnTo>
                    <a:pt x="12458" y="23175"/>
                  </a:lnTo>
                  <a:cubicBezTo>
                    <a:pt x="12088" y="23292"/>
                    <a:pt x="11709" y="23364"/>
                    <a:pt x="11322" y="23382"/>
                  </a:cubicBezTo>
                  <a:cubicBezTo>
                    <a:pt x="11267" y="23385"/>
                    <a:pt x="11211" y="23386"/>
                    <a:pt x="11156" y="23386"/>
                  </a:cubicBezTo>
                  <a:cubicBezTo>
                    <a:pt x="10830" y="23386"/>
                    <a:pt x="10500" y="23342"/>
                    <a:pt x="10177" y="23265"/>
                  </a:cubicBezTo>
                  <a:cubicBezTo>
                    <a:pt x="9997" y="23211"/>
                    <a:pt x="9798" y="23148"/>
                    <a:pt x="9609" y="23085"/>
                  </a:cubicBezTo>
                  <a:lnTo>
                    <a:pt x="9023" y="22905"/>
                  </a:lnTo>
                  <a:lnTo>
                    <a:pt x="4381" y="21453"/>
                  </a:lnTo>
                  <a:lnTo>
                    <a:pt x="3218" y="21093"/>
                  </a:lnTo>
                  <a:cubicBezTo>
                    <a:pt x="2849" y="20976"/>
                    <a:pt x="2497" y="20813"/>
                    <a:pt x="2173" y="20597"/>
                  </a:cubicBezTo>
                  <a:cubicBezTo>
                    <a:pt x="1542" y="20173"/>
                    <a:pt x="1001" y="19578"/>
                    <a:pt x="676" y="18866"/>
                  </a:cubicBezTo>
                  <a:cubicBezTo>
                    <a:pt x="505" y="18515"/>
                    <a:pt x="397" y="18136"/>
                    <a:pt x="343" y="17749"/>
                  </a:cubicBezTo>
                  <a:cubicBezTo>
                    <a:pt x="298" y="17361"/>
                    <a:pt x="316" y="16955"/>
                    <a:pt x="316" y="16550"/>
                  </a:cubicBezTo>
                  <a:lnTo>
                    <a:pt x="334" y="14116"/>
                  </a:lnTo>
                  <a:lnTo>
                    <a:pt x="388" y="9248"/>
                  </a:lnTo>
                  <a:cubicBezTo>
                    <a:pt x="397" y="7626"/>
                    <a:pt x="406" y="6003"/>
                    <a:pt x="415" y="4381"/>
                  </a:cubicBezTo>
                  <a:cubicBezTo>
                    <a:pt x="424" y="3993"/>
                    <a:pt x="478" y="3606"/>
                    <a:pt x="586" y="3245"/>
                  </a:cubicBezTo>
                  <a:cubicBezTo>
                    <a:pt x="703" y="2876"/>
                    <a:pt x="866" y="2524"/>
                    <a:pt x="1082" y="2200"/>
                  </a:cubicBezTo>
                  <a:cubicBezTo>
                    <a:pt x="1298" y="1884"/>
                    <a:pt x="1551" y="1596"/>
                    <a:pt x="1848" y="1343"/>
                  </a:cubicBezTo>
                  <a:cubicBezTo>
                    <a:pt x="2155" y="1109"/>
                    <a:pt x="2479" y="902"/>
                    <a:pt x="2831" y="748"/>
                  </a:cubicBezTo>
                  <a:cubicBezTo>
                    <a:pt x="3191" y="604"/>
                    <a:pt x="3561" y="505"/>
                    <a:pt x="3948" y="460"/>
                  </a:cubicBezTo>
                  <a:cubicBezTo>
                    <a:pt x="4039" y="451"/>
                    <a:pt x="4138" y="451"/>
                    <a:pt x="4237" y="442"/>
                  </a:cubicBezTo>
                  <a:close/>
                  <a:moveTo>
                    <a:pt x="4381" y="0"/>
                  </a:moveTo>
                  <a:lnTo>
                    <a:pt x="4219" y="9"/>
                  </a:lnTo>
                  <a:cubicBezTo>
                    <a:pt x="4111" y="18"/>
                    <a:pt x="4003" y="18"/>
                    <a:pt x="3894" y="27"/>
                  </a:cubicBezTo>
                  <a:cubicBezTo>
                    <a:pt x="3471" y="81"/>
                    <a:pt x="3056" y="190"/>
                    <a:pt x="2668" y="352"/>
                  </a:cubicBezTo>
                  <a:cubicBezTo>
                    <a:pt x="2272" y="523"/>
                    <a:pt x="1911" y="748"/>
                    <a:pt x="1578" y="1019"/>
                  </a:cubicBezTo>
                  <a:cubicBezTo>
                    <a:pt x="1253" y="1289"/>
                    <a:pt x="965" y="1614"/>
                    <a:pt x="731" y="1965"/>
                  </a:cubicBezTo>
                  <a:cubicBezTo>
                    <a:pt x="496" y="2326"/>
                    <a:pt x="316" y="2713"/>
                    <a:pt x="190" y="3119"/>
                  </a:cubicBezTo>
                  <a:cubicBezTo>
                    <a:pt x="63" y="3534"/>
                    <a:pt x="9" y="3957"/>
                    <a:pt x="0" y="4381"/>
                  </a:cubicBezTo>
                  <a:cubicBezTo>
                    <a:pt x="0" y="6003"/>
                    <a:pt x="0" y="7626"/>
                    <a:pt x="9" y="9248"/>
                  </a:cubicBezTo>
                  <a:lnTo>
                    <a:pt x="54" y="14116"/>
                  </a:lnTo>
                  <a:lnTo>
                    <a:pt x="54" y="16550"/>
                  </a:lnTo>
                  <a:lnTo>
                    <a:pt x="54" y="17154"/>
                  </a:lnTo>
                  <a:cubicBezTo>
                    <a:pt x="54" y="17253"/>
                    <a:pt x="54" y="17361"/>
                    <a:pt x="63" y="17469"/>
                  </a:cubicBezTo>
                  <a:cubicBezTo>
                    <a:pt x="63" y="17568"/>
                    <a:pt x="72" y="17676"/>
                    <a:pt x="81" y="17776"/>
                  </a:cubicBezTo>
                  <a:cubicBezTo>
                    <a:pt x="127" y="18190"/>
                    <a:pt x="217" y="18605"/>
                    <a:pt x="370" y="19002"/>
                  </a:cubicBezTo>
                  <a:cubicBezTo>
                    <a:pt x="676" y="19786"/>
                    <a:pt x="1226" y="20489"/>
                    <a:pt x="1947" y="20949"/>
                  </a:cubicBezTo>
                  <a:cubicBezTo>
                    <a:pt x="2299" y="21183"/>
                    <a:pt x="2696" y="21363"/>
                    <a:pt x="3092" y="21489"/>
                  </a:cubicBezTo>
                  <a:lnTo>
                    <a:pt x="4255" y="21859"/>
                  </a:lnTo>
                  <a:lnTo>
                    <a:pt x="8897" y="23310"/>
                  </a:lnTo>
                  <a:lnTo>
                    <a:pt x="9483" y="23490"/>
                  </a:lnTo>
                  <a:cubicBezTo>
                    <a:pt x="9672" y="23554"/>
                    <a:pt x="9862" y="23617"/>
                    <a:pt x="10078" y="23671"/>
                  </a:cubicBezTo>
                  <a:cubicBezTo>
                    <a:pt x="10418" y="23761"/>
                    <a:pt x="10777" y="23801"/>
                    <a:pt x="11133" y="23801"/>
                  </a:cubicBezTo>
                  <a:cubicBezTo>
                    <a:pt x="11202" y="23801"/>
                    <a:pt x="11271" y="23800"/>
                    <a:pt x="11340" y="23797"/>
                  </a:cubicBezTo>
                  <a:cubicBezTo>
                    <a:pt x="11764" y="23779"/>
                    <a:pt x="12187" y="23698"/>
                    <a:pt x="12593" y="23563"/>
                  </a:cubicBezTo>
                  <a:lnTo>
                    <a:pt x="13738" y="23157"/>
                  </a:lnTo>
                  <a:lnTo>
                    <a:pt x="18335" y="21552"/>
                  </a:lnTo>
                  <a:cubicBezTo>
                    <a:pt x="19137" y="21273"/>
                    <a:pt x="19858" y="20759"/>
                    <a:pt x="20372" y="20083"/>
                  </a:cubicBezTo>
                  <a:cubicBezTo>
                    <a:pt x="20895" y="19407"/>
                    <a:pt x="21210" y="18578"/>
                    <a:pt x="21273" y="17731"/>
                  </a:cubicBezTo>
                  <a:lnTo>
                    <a:pt x="21282" y="17406"/>
                  </a:lnTo>
                  <a:lnTo>
                    <a:pt x="21282" y="17109"/>
                  </a:lnTo>
                  <a:lnTo>
                    <a:pt x="21291" y="16496"/>
                  </a:lnTo>
                  <a:lnTo>
                    <a:pt x="21291" y="15279"/>
                  </a:lnTo>
                  <a:lnTo>
                    <a:pt x="21309" y="12845"/>
                  </a:lnTo>
                  <a:lnTo>
                    <a:pt x="21327" y="7978"/>
                  </a:lnTo>
                  <a:lnTo>
                    <a:pt x="21345" y="5544"/>
                  </a:lnTo>
                  <a:cubicBezTo>
                    <a:pt x="21345" y="5138"/>
                    <a:pt x="21354" y="4742"/>
                    <a:pt x="21345" y="4327"/>
                  </a:cubicBezTo>
                  <a:cubicBezTo>
                    <a:pt x="21336" y="3894"/>
                    <a:pt x="21255" y="3471"/>
                    <a:pt x="21129" y="3056"/>
                  </a:cubicBezTo>
                  <a:cubicBezTo>
                    <a:pt x="20994" y="2650"/>
                    <a:pt x="20795" y="2263"/>
                    <a:pt x="20561" y="1911"/>
                  </a:cubicBezTo>
                  <a:cubicBezTo>
                    <a:pt x="20309" y="1551"/>
                    <a:pt x="20011" y="1244"/>
                    <a:pt x="19678" y="974"/>
                  </a:cubicBezTo>
                  <a:cubicBezTo>
                    <a:pt x="19344" y="694"/>
                    <a:pt x="18966" y="487"/>
                    <a:pt x="18569" y="325"/>
                  </a:cubicBezTo>
                  <a:cubicBezTo>
                    <a:pt x="18172" y="153"/>
                    <a:pt x="17749" y="72"/>
                    <a:pt x="17325" y="18"/>
                  </a:cubicBezTo>
                  <a:cubicBezTo>
                    <a:pt x="17109" y="5"/>
                    <a:pt x="16901" y="2"/>
                    <a:pt x="16698" y="2"/>
                  </a:cubicBezTo>
                  <a:cubicBezTo>
                    <a:pt x="16596" y="2"/>
                    <a:pt x="16494" y="3"/>
                    <a:pt x="16393" y="3"/>
                  </a:cubicBezTo>
                  <a:cubicBezTo>
                    <a:pt x="16292" y="3"/>
                    <a:pt x="16192" y="2"/>
                    <a:pt x="160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2" name="Google Shape;42;p87"/>
          <p:cNvGrpSpPr/>
          <p:nvPr/>
        </p:nvGrpSpPr>
        <p:grpSpPr>
          <a:xfrm rot="807122">
            <a:off x="809300" y="4708652"/>
            <a:ext cx="2497551" cy="2401906"/>
            <a:chOff x="1857000" y="3245400"/>
            <a:chExt cx="1233825" cy="1186575"/>
          </a:xfrm>
        </p:grpSpPr>
        <p:sp>
          <p:nvSpPr>
            <p:cNvPr id="43" name="Google Shape;43;p87"/>
            <p:cNvSpPr/>
            <p:nvPr/>
          </p:nvSpPr>
          <p:spPr>
            <a:xfrm>
              <a:off x="2513000" y="4148825"/>
              <a:ext cx="463125" cy="272250"/>
            </a:xfrm>
            <a:custGeom>
              <a:rect b="b" l="l" r="r" t="t"/>
              <a:pathLst>
                <a:path extrusionOk="0" h="10890" w="18525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87"/>
            <p:cNvSpPr/>
            <p:nvPr/>
          </p:nvSpPr>
          <p:spPr>
            <a:xfrm>
              <a:off x="2508725" y="4143800"/>
              <a:ext cx="474150" cy="281125"/>
            </a:xfrm>
            <a:custGeom>
              <a:rect b="b" l="l" r="r" t="t"/>
              <a:pathLst>
                <a:path extrusionOk="0" h="11245" w="18966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87"/>
            <p:cNvSpPr/>
            <p:nvPr/>
          </p:nvSpPr>
          <p:spPr>
            <a:xfrm>
              <a:off x="1867600" y="3249925"/>
              <a:ext cx="1223225" cy="1178125"/>
            </a:xfrm>
            <a:custGeom>
              <a:rect b="b" l="l" r="r" t="t"/>
              <a:pathLst>
                <a:path extrusionOk="0" h="47125" w="48929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87"/>
            <p:cNvSpPr/>
            <p:nvPr/>
          </p:nvSpPr>
          <p:spPr>
            <a:xfrm>
              <a:off x="1857000" y="3245400"/>
              <a:ext cx="1232000" cy="1186575"/>
            </a:xfrm>
            <a:custGeom>
              <a:rect b="b" l="l" r="r" t="t"/>
              <a:pathLst>
                <a:path extrusionOk="0" h="47463" w="4928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87"/>
            <p:cNvSpPr/>
            <p:nvPr/>
          </p:nvSpPr>
          <p:spPr>
            <a:xfrm>
              <a:off x="2004625" y="3411050"/>
              <a:ext cx="976675" cy="36075"/>
            </a:xfrm>
            <a:custGeom>
              <a:rect b="b" l="l" r="r" t="t"/>
              <a:pathLst>
                <a:path extrusionOk="0" h="1443" w="39067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87"/>
            <p:cNvSpPr/>
            <p:nvPr/>
          </p:nvSpPr>
          <p:spPr>
            <a:xfrm>
              <a:off x="2004625" y="3411050"/>
              <a:ext cx="976675" cy="36075"/>
            </a:xfrm>
            <a:custGeom>
              <a:rect b="b" l="l" r="r" t="t"/>
              <a:pathLst>
                <a:path extrusionOk="0" h="1443" w="39067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" name="Google Shape;49;p87"/>
          <p:cNvSpPr/>
          <p:nvPr/>
        </p:nvSpPr>
        <p:spPr>
          <a:xfrm rot="-381518">
            <a:off x="1317430" y="-146232"/>
            <a:ext cx="102933" cy="551241"/>
          </a:xfrm>
          <a:prstGeom prst="roundRect">
            <a:avLst>
              <a:gd fmla="val 50000" name="adj"/>
            </a:avLst>
          </a:prstGeom>
          <a:solidFill>
            <a:srgbClr val="EEEEEE">
              <a:alpha val="47058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87"/>
          <p:cNvSpPr txBox="1"/>
          <p:nvPr>
            <p:ph type="ctrTitle"/>
          </p:nvPr>
        </p:nvSpPr>
        <p:spPr>
          <a:xfrm>
            <a:off x="2351850" y="1460922"/>
            <a:ext cx="4440300" cy="174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Itim"/>
              <a:buNone/>
              <a:defRPr b="1" sz="6000"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1" name="Google Shape;51;p87"/>
          <p:cNvSpPr txBox="1"/>
          <p:nvPr>
            <p:ph idx="1" type="subTitle"/>
          </p:nvPr>
        </p:nvSpPr>
        <p:spPr>
          <a:xfrm>
            <a:off x="2351850" y="3287050"/>
            <a:ext cx="4440300" cy="3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CUSTOM_4"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5" name="Google Shape;325;p93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326" name="Google Shape;326;p93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93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93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93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93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93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2" name="Google Shape;332;p93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3" name="Google Shape;333;p93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93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5" name="Google Shape;335;p93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6" name="Google Shape;336;p93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Google Shape;337;p93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93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93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0" name="Google Shape;340;p93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93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93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93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93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93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93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93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8" name="Google Shape;348;p93"/>
          <p:cNvSpPr txBox="1"/>
          <p:nvPr>
            <p:ph idx="1" type="subTitle"/>
          </p:nvPr>
        </p:nvSpPr>
        <p:spPr>
          <a:xfrm>
            <a:off x="3983700" y="1758177"/>
            <a:ext cx="4440300" cy="9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49" name="Google Shape;349;p93"/>
          <p:cNvSpPr txBox="1"/>
          <p:nvPr>
            <p:ph type="ctrTitle"/>
          </p:nvPr>
        </p:nvSpPr>
        <p:spPr>
          <a:xfrm>
            <a:off x="5875800" y="2837502"/>
            <a:ext cx="2548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grpSp>
        <p:nvGrpSpPr>
          <p:cNvPr id="350" name="Google Shape;350;p93"/>
          <p:cNvGrpSpPr/>
          <p:nvPr/>
        </p:nvGrpSpPr>
        <p:grpSpPr>
          <a:xfrm>
            <a:off x="7673759" y="-287513"/>
            <a:ext cx="788762" cy="861588"/>
            <a:chOff x="7673759" y="-287513"/>
            <a:chExt cx="788762" cy="861588"/>
          </a:xfrm>
        </p:grpSpPr>
        <p:grpSp>
          <p:nvGrpSpPr>
            <p:cNvPr id="351" name="Google Shape;351;p93"/>
            <p:cNvGrpSpPr/>
            <p:nvPr/>
          </p:nvGrpSpPr>
          <p:grpSpPr>
            <a:xfrm rot="350572">
              <a:off x="7712287" y="-253348"/>
              <a:ext cx="711705" cy="793257"/>
              <a:chOff x="6554696" y="509501"/>
              <a:chExt cx="711709" cy="793261"/>
            </a:xfrm>
          </p:grpSpPr>
          <p:sp>
            <p:nvSpPr>
              <p:cNvPr id="352" name="Google Shape;352;p93"/>
              <p:cNvSpPr/>
              <p:nvPr/>
            </p:nvSpPr>
            <p:spPr>
              <a:xfrm>
                <a:off x="6560695" y="516700"/>
                <a:ext cx="696978" cy="779230"/>
              </a:xfrm>
              <a:custGeom>
                <a:rect b="b" l="l" r="r" t="t"/>
                <a:pathLst>
                  <a:path extrusionOk="0" h="23381" w="20913">
                    <a:moveTo>
                      <a:pt x="4201" y="1"/>
                    </a:moveTo>
                    <a:cubicBezTo>
                      <a:pt x="1903" y="1"/>
                      <a:pt x="28" y="1866"/>
                      <a:pt x="28" y="4165"/>
                    </a:cubicBezTo>
                    <a:lnTo>
                      <a:pt x="1" y="17073"/>
                    </a:lnTo>
                    <a:cubicBezTo>
                      <a:pt x="1" y="18903"/>
                      <a:pt x="1190" y="20516"/>
                      <a:pt x="2930" y="21057"/>
                    </a:cubicBezTo>
                    <a:lnTo>
                      <a:pt x="9736" y="23193"/>
                    </a:lnTo>
                    <a:cubicBezTo>
                      <a:pt x="10143" y="23318"/>
                      <a:pt x="10563" y="23381"/>
                      <a:pt x="10982" y="23381"/>
                    </a:cubicBezTo>
                    <a:cubicBezTo>
                      <a:pt x="11444" y="23381"/>
                      <a:pt x="11906" y="23304"/>
                      <a:pt x="12350" y="23148"/>
                    </a:cubicBezTo>
                    <a:lnTo>
                      <a:pt x="18092" y="21147"/>
                    </a:lnTo>
                    <a:cubicBezTo>
                      <a:pt x="19759" y="20570"/>
                      <a:pt x="20886" y="18993"/>
                      <a:pt x="20886" y="17217"/>
                    </a:cubicBezTo>
                    <a:lnTo>
                      <a:pt x="20913" y="4201"/>
                    </a:lnTo>
                    <a:cubicBezTo>
                      <a:pt x="20913" y="1903"/>
                      <a:pt x="19047" y="28"/>
                      <a:pt x="16748" y="28"/>
                    </a:cubicBezTo>
                    <a:lnTo>
                      <a:pt x="420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" name="Google Shape;353;p93"/>
              <p:cNvSpPr/>
              <p:nvPr/>
            </p:nvSpPr>
            <p:spPr>
              <a:xfrm>
                <a:off x="6554696" y="509501"/>
                <a:ext cx="711709" cy="793261"/>
              </a:xfrm>
              <a:custGeom>
                <a:rect b="b" l="l" r="r" t="t"/>
                <a:pathLst>
                  <a:path extrusionOk="0" h="23802" w="21355">
                    <a:moveTo>
                      <a:pt x="5138" y="442"/>
                    </a:moveTo>
                    <a:lnTo>
                      <a:pt x="7572" y="451"/>
                    </a:lnTo>
                    <a:lnTo>
                      <a:pt x="12440" y="469"/>
                    </a:lnTo>
                    <a:lnTo>
                      <a:pt x="14873" y="469"/>
                    </a:lnTo>
                    <a:lnTo>
                      <a:pt x="16090" y="478"/>
                    </a:lnTo>
                    <a:cubicBezTo>
                      <a:pt x="16249" y="478"/>
                      <a:pt x="16412" y="477"/>
                      <a:pt x="16574" y="477"/>
                    </a:cubicBezTo>
                    <a:cubicBezTo>
                      <a:pt x="16817" y="477"/>
                      <a:pt x="17058" y="480"/>
                      <a:pt x="17280" y="496"/>
                    </a:cubicBezTo>
                    <a:cubicBezTo>
                      <a:pt x="17659" y="541"/>
                      <a:pt x="18037" y="622"/>
                      <a:pt x="18389" y="766"/>
                    </a:cubicBezTo>
                    <a:cubicBezTo>
                      <a:pt x="18740" y="920"/>
                      <a:pt x="19083" y="1109"/>
                      <a:pt x="19380" y="1352"/>
                    </a:cubicBezTo>
                    <a:cubicBezTo>
                      <a:pt x="19669" y="1596"/>
                      <a:pt x="19939" y="1866"/>
                      <a:pt x="20155" y="2191"/>
                    </a:cubicBezTo>
                    <a:cubicBezTo>
                      <a:pt x="20363" y="2506"/>
                      <a:pt x="20534" y="2849"/>
                      <a:pt x="20651" y="3209"/>
                    </a:cubicBezTo>
                    <a:cubicBezTo>
                      <a:pt x="20759" y="3579"/>
                      <a:pt x="20832" y="3948"/>
                      <a:pt x="20832" y="4336"/>
                    </a:cubicBezTo>
                    <a:cubicBezTo>
                      <a:pt x="20841" y="4733"/>
                      <a:pt x="20832" y="5147"/>
                      <a:pt x="20832" y="5544"/>
                    </a:cubicBezTo>
                    <a:lnTo>
                      <a:pt x="20841" y="7978"/>
                    </a:lnTo>
                    <a:lnTo>
                      <a:pt x="20850" y="12845"/>
                    </a:lnTo>
                    <a:lnTo>
                      <a:pt x="20850" y="15279"/>
                    </a:lnTo>
                    <a:lnTo>
                      <a:pt x="20850" y="16496"/>
                    </a:lnTo>
                    <a:lnTo>
                      <a:pt x="20850" y="17109"/>
                    </a:lnTo>
                    <a:lnTo>
                      <a:pt x="20859" y="17406"/>
                    </a:lnTo>
                    <a:lnTo>
                      <a:pt x="20841" y="17704"/>
                    </a:lnTo>
                    <a:cubicBezTo>
                      <a:pt x="20795" y="18470"/>
                      <a:pt x="20516" y="19218"/>
                      <a:pt x="20047" y="19831"/>
                    </a:cubicBezTo>
                    <a:cubicBezTo>
                      <a:pt x="19579" y="20453"/>
                      <a:pt x="18930" y="20921"/>
                      <a:pt x="18208" y="21183"/>
                    </a:cubicBezTo>
                    <a:lnTo>
                      <a:pt x="13602" y="22769"/>
                    </a:lnTo>
                    <a:lnTo>
                      <a:pt x="12458" y="23175"/>
                    </a:lnTo>
                    <a:cubicBezTo>
                      <a:pt x="12088" y="23292"/>
                      <a:pt x="11709" y="23364"/>
                      <a:pt x="11322" y="23382"/>
                    </a:cubicBezTo>
                    <a:cubicBezTo>
                      <a:pt x="11267" y="23385"/>
                      <a:pt x="11211" y="23386"/>
                      <a:pt x="11156" y="23386"/>
                    </a:cubicBezTo>
                    <a:cubicBezTo>
                      <a:pt x="10830" y="23386"/>
                      <a:pt x="10500" y="23342"/>
                      <a:pt x="10177" y="23265"/>
                    </a:cubicBezTo>
                    <a:cubicBezTo>
                      <a:pt x="9997" y="23211"/>
                      <a:pt x="9798" y="23148"/>
                      <a:pt x="9609" y="23085"/>
                    </a:cubicBezTo>
                    <a:lnTo>
                      <a:pt x="9023" y="22905"/>
                    </a:lnTo>
                    <a:lnTo>
                      <a:pt x="4381" y="21453"/>
                    </a:lnTo>
                    <a:lnTo>
                      <a:pt x="3218" y="21093"/>
                    </a:lnTo>
                    <a:cubicBezTo>
                      <a:pt x="2849" y="20976"/>
                      <a:pt x="2497" y="20813"/>
                      <a:pt x="2173" y="20597"/>
                    </a:cubicBezTo>
                    <a:cubicBezTo>
                      <a:pt x="1542" y="20173"/>
                      <a:pt x="1001" y="19578"/>
                      <a:pt x="676" y="18866"/>
                    </a:cubicBezTo>
                    <a:cubicBezTo>
                      <a:pt x="505" y="18515"/>
                      <a:pt x="397" y="18136"/>
                      <a:pt x="343" y="17749"/>
                    </a:cubicBezTo>
                    <a:cubicBezTo>
                      <a:pt x="298" y="17361"/>
                      <a:pt x="316" y="16955"/>
                      <a:pt x="316" y="16550"/>
                    </a:cubicBezTo>
                    <a:lnTo>
                      <a:pt x="334" y="14116"/>
                    </a:lnTo>
                    <a:lnTo>
                      <a:pt x="388" y="9248"/>
                    </a:lnTo>
                    <a:cubicBezTo>
                      <a:pt x="397" y="7626"/>
                      <a:pt x="406" y="6003"/>
                      <a:pt x="415" y="4381"/>
                    </a:cubicBezTo>
                    <a:cubicBezTo>
                      <a:pt x="424" y="3993"/>
                      <a:pt x="478" y="3606"/>
                      <a:pt x="586" y="3245"/>
                    </a:cubicBezTo>
                    <a:cubicBezTo>
                      <a:pt x="703" y="2876"/>
                      <a:pt x="866" y="2524"/>
                      <a:pt x="1082" y="2200"/>
                    </a:cubicBezTo>
                    <a:cubicBezTo>
                      <a:pt x="1298" y="1884"/>
                      <a:pt x="1551" y="1596"/>
                      <a:pt x="1848" y="1343"/>
                    </a:cubicBezTo>
                    <a:cubicBezTo>
                      <a:pt x="2155" y="1109"/>
                      <a:pt x="2479" y="902"/>
                      <a:pt x="2831" y="748"/>
                    </a:cubicBezTo>
                    <a:cubicBezTo>
                      <a:pt x="3191" y="604"/>
                      <a:pt x="3561" y="505"/>
                      <a:pt x="3948" y="460"/>
                    </a:cubicBezTo>
                    <a:cubicBezTo>
                      <a:pt x="4039" y="451"/>
                      <a:pt x="4138" y="451"/>
                      <a:pt x="4237" y="442"/>
                    </a:cubicBezTo>
                    <a:close/>
                    <a:moveTo>
                      <a:pt x="4381" y="0"/>
                    </a:moveTo>
                    <a:lnTo>
                      <a:pt x="4219" y="9"/>
                    </a:lnTo>
                    <a:cubicBezTo>
                      <a:pt x="4111" y="18"/>
                      <a:pt x="4003" y="18"/>
                      <a:pt x="3894" y="27"/>
                    </a:cubicBezTo>
                    <a:cubicBezTo>
                      <a:pt x="3471" y="81"/>
                      <a:pt x="3056" y="190"/>
                      <a:pt x="2668" y="352"/>
                    </a:cubicBezTo>
                    <a:cubicBezTo>
                      <a:pt x="2272" y="523"/>
                      <a:pt x="1911" y="748"/>
                      <a:pt x="1578" y="1019"/>
                    </a:cubicBezTo>
                    <a:cubicBezTo>
                      <a:pt x="1253" y="1289"/>
                      <a:pt x="965" y="1614"/>
                      <a:pt x="731" y="1965"/>
                    </a:cubicBezTo>
                    <a:cubicBezTo>
                      <a:pt x="496" y="2326"/>
                      <a:pt x="316" y="2713"/>
                      <a:pt x="190" y="3119"/>
                    </a:cubicBezTo>
                    <a:cubicBezTo>
                      <a:pt x="63" y="3534"/>
                      <a:pt x="9" y="3957"/>
                      <a:pt x="0" y="4381"/>
                    </a:cubicBezTo>
                    <a:cubicBezTo>
                      <a:pt x="0" y="6003"/>
                      <a:pt x="0" y="7626"/>
                      <a:pt x="9" y="9248"/>
                    </a:cubicBezTo>
                    <a:lnTo>
                      <a:pt x="54" y="14116"/>
                    </a:lnTo>
                    <a:lnTo>
                      <a:pt x="54" y="16550"/>
                    </a:lnTo>
                    <a:lnTo>
                      <a:pt x="54" y="17154"/>
                    </a:lnTo>
                    <a:cubicBezTo>
                      <a:pt x="54" y="17253"/>
                      <a:pt x="54" y="17361"/>
                      <a:pt x="63" y="17469"/>
                    </a:cubicBezTo>
                    <a:cubicBezTo>
                      <a:pt x="63" y="17568"/>
                      <a:pt x="72" y="17676"/>
                      <a:pt x="81" y="17776"/>
                    </a:cubicBezTo>
                    <a:cubicBezTo>
                      <a:pt x="127" y="18190"/>
                      <a:pt x="217" y="18605"/>
                      <a:pt x="370" y="19002"/>
                    </a:cubicBezTo>
                    <a:cubicBezTo>
                      <a:pt x="676" y="19786"/>
                      <a:pt x="1226" y="20489"/>
                      <a:pt x="1947" y="20949"/>
                    </a:cubicBezTo>
                    <a:cubicBezTo>
                      <a:pt x="2299" y="21183"/>
                      <a:pt x="2696" y="21363"/>
                      <a:pt x="3092" y="21489"/>
                    </a:cubicBezTo>
                    <a:lnTo>
                      <a:pt x="4255" y="21859"/>
                    </a:lnTo>
                    <a:lnTo>
                      <a:pt x="8897" y="23310"/>
                    </a:lnTo>
                    <a:lnTo>
                      <a:pt x="9483" y="23490"/>
                    </a:lnTo>
                    <a:cubicBezTo>
                      <a:pt x="9672" y="23554"/>
                      <a:pt x="9862" y="23617"/>
                      <a:pt x="10078" y="23671"/>
                    </a:cubicBezTo>
                    <a:cubicBezTo>
                      <a:pt x="10418" y="23761"/>
                      <a:pt x="10777" y="23801"/>
                      <a:pt x="11133" y="23801"/>
                    </a:cubicBezTo>
                    <a:cubicBezTo>
                      <a:pt x="11202" y="23801"/>
                      <a:pt x="11271" y="23800"/>
                      <a:pt x="11340" y="23797"/>
                    </a:cubicBezTo>
                    <a:cubicBezTo>
                      <a:pt x="11764" y="23779"/>
                      <a:pt x="12187" y="23698"/>
                      <a:pt x="12593" y="23563"/>
                    </a:cubicBezTo>
                    <a:lnTo>
                      <a:pt x="13738" y="23157"/>
                    </a:lnTo>
                    <a:lnTo>
                      <a:pt x="18335" y="21552"/>
                    </a:lnTo>
                    <a:cubicBezTo>
                      <a:pt x="19137" y="21273"/>
                      <a:pt x="19858" y="20759"/>
                      <a:pt x="20372" y="20083"/>
                    </a:cubicBezTo>
                    <a:cubicBezTo>
                      <a:pt x="20895" y="19407"/>
                      <a:pt x="21210" y="18578"/>
                      <a:pt x="21273" y="17731"/>
                    </a:cubicBezTo>
                    <a:lnTo>
                      <a:pt x="21282" y="17406"/>
                    </a:lnTo>
                    <a:lnTo>
                      <a:pt x="21282" y="17109"/>
                    </a:lnTo>
                    <a:lnTo>
                      <a:pt x="21291" y="16496"/>
                    </a:lnTo>
                    <a:lnTo>
                      <a:pt x="21291" y="15279"/>
                    </a:lnTo>
                    <a:lnTo>
                      <a:pt x="21309" y="12845"/>
                    </a:lnTo>
                    <a:lnTo>
                      <a:pt x="21327" y="7978"/>
                    </a:lnTo>
                    <a:lnTo>
                      <a:pt x="21345" y="5544"/>
                    </a:lnTo>
                    <a:cubicBezTo>
                      <a:pt x="21345" y="5138"/>
                      <a:pt x="21354" y="4742"/>
                      <a:pt x="21345" y="4327"/>
                    </a:cubicBezTo>
                    <a:cubicBezTo>
                      <a:pt x="21336" y="3894"/>
                      <a:pt x="21255" y="3471"/>
                      <a:pt x="21129" y="3056"/>
                    </a:cubicBezTo>
                    <a:cubicBezTo>
                      <a:pt x="20994" y="2650"/>
                      <a:pt x="20795" y="2263"/>
                      <a:pt x="20561" y="1911"/>
                    </a:cubicBezTo>
                    <a:cubicBezTo>
                      <a:pt x="20309" y="1551"/>
                      <a:pt x="20011" y="1244"/>
                      <a:pt x="19678" y="974"/>
                    </a:cubicBezTo>
                    <a:cubicBezTo>
                      <a:pt x="19344" y="694"/>
                      <a:pt x="18966" y="487"/>
                      <a:pt x="18569" y="325"/>
                    </a:cubicBezTo>
                    <a:cubicBezTo>
                      <a:pt x="18172" y="153"/>
                      <a:pt x="17749" y="72"/>
                      <a:pt x="17325" y="18"/>
                    </a:cubicBezTo>
                    <a:cubicBezTo>
                      <a:pt x="17109" y="5"/>
                      <a:pt x="16901" y="2"/>
                      <a:pt x="16698" y="2"/>
                    </a:cubicBezTo>
                    <a:cubicBezTo>
                      <a:pt x="16596" y="2"/>
                      <a:pt x="16494" y="3"/>
                      <a:pt x="16393" y="3"/>
                    </a:cubicBezTo>
                    <a:cubicBezTo>
                      <a:pt x="16292" y="3"/>
                      <a:pt x="16192" y="2"/>
                      <a:pt x="1609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54" name="Google Shape;354;p93"/>
            <p:cNvSpPr/>
            <p:nvPr/>
          </p:nvSpPr>
          <p:spPr>
            <a:xfrm rot="442426">
              <a:off x="8229710" y="-161880"/>
              <a:ext cx="102851" cy="551273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1">
  <p:cSld name="CUSTOM_5"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6" name="Google Shape;356;p94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357" name="Google Shape;357;p94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94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4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" name="Google Shape;360;p94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" name="Google Shape;361;p94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Google Shape;362;p94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" name="Google Shape;363;p94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64;p94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" name="Google Shape;365;p94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" name="Google Shape;366;p94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94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4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" name="Google Shape;369;p94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94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94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94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94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94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94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94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4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94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9" name="Google Shape;379;p94"/>
          <p:cNvSpPr txBox="1"/>
          <p:nvPr>
            <p:ph idx="1" type="subTitle"/>
          </p:nvPr>
        </p:nvSpPr>
        <p:spPr>
          <a:xfrm>
            <a:off x="2351850" y="1758177"/>
            <a:ext cx="4440300" cy="9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80" name="Google Shape;380;p94"/>
          <p:cNvSpPr txBox="1"/>
          <p:nvPr>
            <p:ph type="ctrTitle"/>
          </p:nvPr>
        </p:nvSpPr>
        <p:spPr>
          <a:xfrm>
            <a:off x="3297900" y="2837502"/>
            <a:ext cx="2548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2" name="Google Shape;382;p95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383" name="Google Shape;383;p95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95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95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95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5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8" name="Google Shape;388;p95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95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0" name="Google Shape;390;p95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1" name="Google Shape;391;p95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Google Shape;392;p95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3" name="Google Shape;393;p95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394;p95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Google Shape;395;p95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95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95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95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95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95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95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95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95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95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5" name="Google Shape;405;p95"/>
          <p:cNvSpPr txBox="1"/>
          <p:nvPr>
            <p:ph idx="1" type="subTitle"/>
          </p:nvPr>
        </p:nvSpPr>
        <p:spPr>
          <a:xfrm>
            <a:off x="3117150" y="3530226"/>
            <a:ext cx="2909700" cy="10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06" name="Google Shape;406;p95"/>
          <p:cNvSpPr txBox="1"/>
          <p:nvPr>
            <p:ph type="title"/>
          </p:nvPr>
        </p:nvSpPr>
        <p:spPr>
          <a:xfrm>
            <a:off x="1918650" y="1613852"/>
            <a:ext cx="5306700" cy="179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7" name="Google Shape;407;p95"/>
          <p:cNvSpPr txBox="1"/>
          <p:nvPr>
            <p:ph idx="2" type="title"/>
          </p:nvPr>
        </p:nvSpPr>
        <p:spPr>
          <a:xfrm>
            <a:off x="3843750" y="591078"/>
            <a:ext cx="1456500" cy="81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grpSp>
        <p:nvGrpSpPr>
          <p:cNvPr id="408" name="Google Shape;408;p95"/>
          <p:cNvGrpSpPr/>
          <p:nvPr/>
        </p:nvGrpSpPr>
        <p:grpSpPr>
          <a:xfrm flipH="1" rot="-697126">
            <a:off x="569287" y="-351303"/>
            <a:ext cx="1305393" cy="1346461"/>
            <a:chOff x="1492000" y="427450"/>
            <a:chExt cx="1188000" cy="1225375"/>
          </a:xfrm>
        </p:grpSpPr>
        <p:sp>
          <p:nvSpPr>
            <p:cNvPr id="409" name="Google Shape;409;p95"/>
            <p:cNvSpPr/>
            <p:nvPr/>
          </p:nvSpPr>
          <p:spPr>
            <a:xfrm>
              <a:off x="1492000" y="427450"/>
              <a:ext cx="1188000" cy="1225375"/>
            </a:xfrm>
            <a:custGeom>
              <a:rect b="b" l="l" r="r" t="t"/>
              <a:pathLst>
                <a:path extrusionOk="0" h="49015" w="4752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95"/>
            <p:cNvSpPr/>
            <p:nvPr/>
          </p:nvSpPr>
          <p:spPr>
            <a:xfrm>
              <a:off x="1505775" y="444875"/>
              <a:ext cx="1157925" cy="1185100"/>
            </a:xfrm>
            <a:custGeom>
              <a:rect b="b" l="l" r="r" t="t"/>
              <a:pathLst>
                <a:path extrusionOk="0" h="47404" w="46317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95"/>
            <p:cNvSpPr/>
            <p:nvPr/>
          </p:nvSpPr>
          <p:spPr>
            <a:xfrm>
              <a:off x="1631725" y="1023800"/>
              <a:ext cx="932975" cy="17650"/>
            </a:xfrm>
            <a:custGeom>
              <a:rect b="b" l="l" r="r" t="t"/>
              <a:pathLst>
                <a:path extrusionOk="0" h="706" w="37319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95"/>
            <p:cNvSpPr/>
            <p:nvPr/>
          </p:nvSpPr>
          <p:spPr>
            <a:xfrm>
              <a:off x="1633600" y="849000"/>
              <a:ext cx="924200" cy="26400"/>
            </a:xfrm>
            <a:custGeom>
              <a:rect b="b" l="l" r="r" t="t"/>
              <a:pathLst>
                <a:path extrusionOk="0" h="1056" w="36968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95"/>
            <p:cNvSpPr/>
            <p:nvPr/>
          </p:nvSpPr>
          <p:spPr>
            <a:xfrm>
              <a:off x="1624825" y="765850"/>
              <a:ext cx="931725" cy="15325"/>
            </a:xfrm>
            <a:custGeom>
              <a:rect b="b" l="l" r="r" t="t"/>
              <a:pathLst>
                <a:path extrusionOk="0" h="613" w="37269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95"/>
            <p:cNvSpPr/>
            <p:nvPr/>
          </p:nvSpPr>
          <p:spPr>
            <a:xfrm>
              <a:off x="1617300" y="1111525"/>
              <a:ext cx="938000" cy="28850"/>
            </a:xfrm>
            <a:custGeom>
              <a:rect b="b" l="l" r="r" t="t"/>
              <a:pathLst>
                <a:path extrusionOk="0" h="1154" w="3752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95"/>
            <p:cNvSpPr/>
            <p:nvPr/>
          </p:nvSpPr>
          <p:spPr>
            <a:xfrm>
              <a:off x="1624825" y="1206075"/>
              <a:ext cx="921075" cy="16000"/>
            </a:xfrm>
            <a:custGeom>
              <a:rect b="b" l="l" r="r" t="t"/>
              <a:pathLst>
                <a:path extrusionOk="0" h="640" w="36843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95"/>
            <p:cNvSpPr/>
            <p:nvPr/>
          </p:nvSpPr>
          <p:spPr>
            <a:xfrm>
              <a:off x="1625450" y="1448675"/>
              <a:ext cx="923575" cy="33500"/>
            </a:xfrm>
            <a:custGeom>
              <a:rect b="b" l="l" r="r" t="t"/>
              <a:pathLst>
                <a:path extrusionOk="0" h="1340" w="36943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95"/>
            <p:cNvSpPr/>
            <p:nvPr/>
          </p:nvSpPr>
          <p:spPr>
            <a:xfrm>
              <a:off x="1624200" y="934225"/>
              <a:ext cx="919200" cy="21800"/>
            </a:xfrm>
            <a:custGeom>
              <a:rect b="b" l="l" r="r" t="t"/>
              <a:pathLst>
                <a:path extrusionOk="0" h="872" w="36768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95"/>
            <p:cNvSpPr/>
            <p:nvPr/>
          </p:nvSpPr>
          <p:spPr>
            <a:xfrm>
              <a:off x="1629200" y="1281975"/>
              <a:ext cx="912325" cy="25100"/>
            </a:xfrm>
            <a:custGeom>
              <a:rect b="b" l="l" r="r" t="t"/>
              <a:pathLst>
                <a:path extrusionOk="0" h="1004" w="36493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95"/>
            <p:cNvSpPr/>
            <p:nvPr/>
          </p:nvSpPr>
          <p:spPr>
            <a:xfrm>
              <a:off x="1621075" y="1360300"/>
              <a:ext cx="919825" cy="23325"/>
            </a:xfrm>
            <a:custGeom>
              <a:rect b="b" l="l" r="r" t="t"/>
              <a:pathLst>
                <a:path extrusionOk="0" h="933" w="36793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1">
  <p:cSld name="CUSTOM_2"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1" name="Google Shape;421;p96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422" name="Google Shape;422;p96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96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96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96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96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96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96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9" name="Google Shape;429;p96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96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96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96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3" name="Google Shape;433;p96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4" name="Google Shape;434;p96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5" name="Google Shape;435;p96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6" name="Google Shape;436;p96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7" name="Google Shape;437;p96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96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96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96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1" name="Google Shape;441;p96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2" name="Google Shape;442;p96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3" name="Google Shape;443;p96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4" name="Google Shape;444;p96"/>
          <p:cNvSpPr txBox="1"/>
          <p:nvPr>
            <p:ph idx="1" type="subTitle"/>
          </p:nvPr>
        </p:nvSpPr>
        <p:spPr>
          <a:xfrm>
            <a:off x="2059950" y="2514140"/>
            <a:ext cx="4327200" cy="10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5" name="Google Shape;445;p96"/>
          <p:cNvSpPr txBox="1"/>
          <p:nvPr>
            <p:ph type="title"/>
          </p:nvPr>
        </p:nvSpPr>
        <p:spPr>
          <a:xfrm>
            <a:off x="1080450" y="1555960"/>
            <a:ext cx="5306700" cy="8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60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46" name="Google Shape;446;p96"/>
          <p:cNvSpPr txBox="1"/>
          <p:nvPr>
            <p:ph idx="2" type="title"/>
          </p:nvPr>
        </p:nvSpPr>
        <p:spPr>
          <a:xfrm>
            <a:off x="6853050" y="2092943"/>
            <a:ext cx="1456500" cy="81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grpSp>
        <p:nvGrpSpPr>
          <p:cNvPr id="447" name="Google Shape;447;p96"/>
          <p:cNvGrpSpPr/>
          <p:nvPr/>
        </p:nvGrpSpPr>
        <p:grpSpPr>
          <a:xfrm flipH="1" rot="-5072894">
            <a:off x="-1007770" y="1789630"/>
            <a:ext cx="3474349" cy="888902"/>
            <a:chOff x="3809875" y="1963175"/>
            <a:chExt cx="1923600" cy="492150"/>
          </a:xfrm>
        </p:grpSpPr>
        <p:sp>
          <p:nvSpPr>
            <p:cNvPr id="448" name="Google Shape;448;p96"/>
            <p:cNvSpPr/>
            <p:nvPr/>
          </p:nvSpPr>
          <p:spPr>
            <a:xfrm>
              <a:off x="3902950" y="2044375"/>
              <a:ext cx="620050" cy="185725"/>
            </a:xfrm>
            <a:custGeom>
              <a:rect b="b" l="l" r="r" t="t"/>
              <a:pathLst>
                <a:path extrusionOk="0" h="7429" w="24802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96"/>
            <p:cNvSpPr/>
            <p:nvPr/>
          </p:nvSpPr>
          <p:spPr>
            <a:xfrm>
              <a:off x="3866425" y="2007800"/>
              <a:ext cx="1864125" cy="387400"/>
            </a:xfrm>
            <a:custGeom>
              <a:rect b="b" l="l" r="r" t="t"/>
              <a:pathLst>
                <a:path extrusionOk="0" h="15496" w="74565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0" name="Google Shape;450;p96"/>
            <p:cNvSpPr/>
            <p:nvPr/>
          </p:nvSpPr>
          <p:spPr>
            <a:xfrm>
              <a:off x="3813475" y="2066175"/>
              <a:ext cx="56825" cy="83625"/>
            </a:xfrm>
            <a:custGeom>
              <a:rect b="b" l="l" r="r" t="t"/>
              <a:pathLst>
                <a:path extrusionOk="0" h="3345" w="2273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Google Shape;451;p96"/>
            <p:cNvSpPr/>
            <p:nvPr/>
          </p:nvSpPr>
          <p:spPr>
            <a:xfrm>
              <a:off x="3818000" y="2001350"/>
              <a:ext cx="177350" cy="82875"/>
            </a:xfrm>
            <a:custGeom>
              <a:rect b="b" l="l" r="r" t="t"/>
              <a:pathLst>
                <a:path extrusionOk="0" h="3315" w="7094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2;p96"/>
            <p:cNvSpPr/>
            <p:nvPr/>
          </p:nvSpPr>
          <p:spPr>
            <a:xfrm>
              <a:off x="3928625" y="1968150"/>
              <a:ext cx="484300" cy="104000"/>
            </a:xfrm>
            <a:custGeom>
              <a:rect b="b" l="l" r="r" t="t"/>
              <a:pathLst>
                <a:path extrusionOk="0" h="4160" w="19372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3" name="Google Shape;453;p96"/>
            <p:cNvSpPr/>
            <p:nvPr/>
          </p:nvSpPr>
          <p:spPr>
            <a:xfrm>
              <a:off x="3973500" y="1980525"/>
              <a:ext cx="423650" cy="75575"/>
            </a:xfrm>
            <a:custGeom>
              <a:rect b="b" l="l" r="r" t="t"/>
              <a:pathLst>
                <a:path extrusionOk="0" h="3023" w="16946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4" name="Google Shape;454;p96"/>
            <p:cNvSpPr/>
            <p:nvPr/>
          </p:nvSpPr>
          <p:spPr>
            <a:xfrm>
              <a:off x="3855400" y="2081950"/>
              <a:ext cx="1864100" cy="370500"/>
            </a:xfrm>
            <a:custGeom>
              <a:rect b="b" l="l" r="r" t="t"/>
              <a:pathLst>
                <a:path extrusionOk="0" h="14820" w="74564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5" name="Google Shape;455;p96"/>
            <p:cNvSpPr/>
            <p:nvPr/>
          </p:nvSpPr>
          <p:spPr>
            <a:xfrm>
              <a:off x="3809875" y="1963175"/>
              <a:ext cx="1923600" cy="492150"/>
            </a:xfrm>
            <a:custGeom>
              <a:rect b="b" l="l" r="r" t="t"/>
              <a:pathLst>
                <a:path extrusionOk="0" h="19686" w="76944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6" name="Google Shape;456;p96"/>
            <p:cNvSpPr/>
            <p:nvPr/>
          </p:nvSpPr>
          <p:spPr>
            <a:xfrm>
              <a:off x="3852475" y="2004425"/>
              <a:ext cx="33600" cy="150775"/>
            </a:xfrm>
            <a:custGeom>
              <a:rect b="b" l="l" r="r" t="t"/>
              <a:pathLst>
                <a:path extrusionOk="0" h="6031" w="1344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Google Shape;457;p96"/>
            <p:cNvSpPr/>
            <p:nvPr/>
          </p:nvSpPr>
          <p:spPr>
            <a:xfrm>
              <a:off x="3928625" y="2002400"/>
              <a:ext cx="26175" cy="4300"/>
            </a:xfrm>
            <a:custGeom>
              <a:rect b="b" l="l" r="r" t="t"/>
              <a:pathLst>
                <a:path extrusionOk="0" fill="none" h="172" w="1047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cap="rnd" cmpd="sng" w="9700">
              <a:solidFill>
                <a:srgbClr val="42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8" name="Google Shape;458;p96"/>
            <p:cNvSpPr/>
            <p:nvPr/>
          </p:nvSpPr>
          <p:spPr>
            <a:xfrm>
              <a:off x="3897300" y="2012750"/>
              <a:ext cx="98050" cy="16475"/>
            </a:xfrm>
            <a:custGeom>
              <a:rect b="b" l="l" r="r" t="t"/>
              <a:pathLst>
                <a:path extrusionOk="0" fill="none" h="659" w="3922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cap="rnd" cmpd="sng" w="9700">
              <a:solidFill>
                <a:srgbClr val="42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59" name="Google Shape;459;p96"/>
          <p:cNvGrpSpPr/>
          <p:nvPr/>
        </p:nvGrpSpPr>
        <p:grpSpPr>
          <a:xfrm rot="-375097">
            <a:off x="7330557" y="3418618"/>
            <a:ext cx="711742" cy="793298"/>
            <a:chOff x="6554696" y="509501"/>
            <a:chExt cx="711709" cy="793261"/>
          </a:xfrm>
        </p:grpSpPr>
        <p:sp>
          <p:nvSpPr>
            <p:cNvPr id="460" name="Google Shape;460;p96"/>
            <p:cNvSpPr/>
            <p:nvPr/>
          </p:nvSpPr>
          <p:spPr>
            <a:xfrm>
              <a:off x="6560695" y="516700"/>
              <a:ext cx="696978" cy="779230"/>
            </a:xfrm>
            <a:custGeom>
              <a:rect b="b" l="l" r="r" t="t"/>
              <a:pathLst>
                <a:path extrusionOk="0" h="23381" w="20913">
                  <a:moveTo>
                    <a:pt x="4201" y="1"/>
                  </a:moveTo>
                  <a:cubicBezTo>
                    <a:pt x="1903" y="1"/>
                    <a:pt x="28" y="1866"/>
                    <a:pt x="28" y="4165"/>
                  </a:cubicBezTo>
                  <a:lnTo>
                    <a:pt x="1" y="17073"/>
                  </a:lnTo>
                  <a:cubicBezTo>
                    <a:pt x="1" y="18903"/>
                    <a:pt x="1190" y="20516"/>
                    <a:pt x="2930" y="21057"/>
                  </a:cubicBezTo>
                  <a:lnTo>
                    <a:pt x="9736" y="23193"/>
                  </a:lnTo>
                  <a:cubicBezTo>
                    <a:pt x="10143" y="23318"/>
                    <a:pt x="10563" y="23381"/>
                    <a:pt x="10982" y="23381"/>
                  </a:cubicBezTo>
                  <a:cubicBezTo>
                    <a:pt x="11444" y="23381"/>
                    <a:pt x="11906" y="23304"/>
                    <a:pt x="12350" y="23148"/>
                  </a:cubicBezTo>
                  <a:lnTo>
                    <a:pt x="18092" y="21147"/>
                  </a:lnTo>
                  <a:cubicBezTo>
                    <a:pt x="19759" y="20570"/>
                    <a:pt x="20886" y="18993"/>
                    <a:pt x="20886" y="17217"/>
                  </a:cubicBezTo>
                  <a:lnTo>
                    <a:pt x="20913" y="4201"/>
                  </a:lnTo>
                  <a:cubicBezTo>
                    <a:pt x="20913" y="1903"/>
                    <a:pt x="19047" y="28"/>
                    <a:pt x="16748" y="28"/>
                  </a:cubicBezTo>
                  <a:lnTo>
                    <a:pt x="42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1" name="Google Shape;461;p96"/>
            <p:cNvSpPr/>
            <p:nvPr/>
          </p:nvSpPr>
          <p:spPr>
            <a:xfrm>
              <a:off x="6554696" y="509501"/>
              <a:ext cx="711709" cy="793261"/>
            </a:xfrm>
            <a:custGeom>
              <a:rect b="b" l="l" r="r" t="t"/>
              <a:pathLst>
                <a:path extrusionOk="0" h="23802" w="21355">
                  <a:moveTo>
                    <a:pt x="5138" y="442"/>
                  </a:moveTo>
                  <a:lnTo>
                    <a:pt x="7572" y="451"/>
                  </a:lnTo>
                  <a:lnTo>
                    <a:pt x="12440" y="469"/>
                  </a:lnTo>
                  <a:lnTo>
                    <a:pt x="14873" y="469"/>
                  </a:lnTo>
                  <a:lnTo>
                    <a:pt x="16090" y="478"/>
                  </a:lnTo>
                  <a:cubicBezTo>
                    <a:pt x="16249" y="478"/>
                    <a:pt x="16412" y="477"/>
                    <a:pt x="16574" y="477"/>
                  </a:cubicBezTo>
                  <a:cubicBezTo>
                    <a:pt x="16817" y="477"/>
                    <a:pt x="17058" y="480"/>
                    <a:pt x="17280" y="496"/>
                  </a:cubicBezTo>
                  <a:cubicBezTo>
                    <a:pt x="17659" y="541"/>
                    <a:pt x="18037" y="622"/>
                    <a:pt x="18389" y="766"/>
                  </a:cubicBezTo>
                  <a:cubicBezTo>
                    <a:pt x="18740" y="920"/>
                    <a:pt x="19083" y="1109"/>
                    <a:pt x="19380" y="1352"/>
                  </a:cubicBezTo>
                  <a:cubicBezTo>
                    <a:pt x="19669" y="1596"/>
                    <a:pt x="19939" y="1866"/>
                    <a:pt x="20155" y="2191"/>
                  </a:cubicBezTo>
                  <a:cubicBezTo>
                    <a:pt x="20363" y="2506"/>
                    <a:pt x="20534" y="2849"/>
                    <a:pt x="20651" y="3209"/>
                  </a:cubicBezTo>
                  <a:cubicBezTo>
                    <a:pt x="20759" y="3579"/>
                    <a:pt x="20832" y="3948"/>
                    <a:pt x="20832" y="4336"/>
                  </a:cubicBezTo>
                  <a:cubicBezTo>
                    <a:pt x="20841" y="4733"/>
                    <a:pt x="20832" y="5147"/>
                    <a:pt x="20832" y="5544"/>
                  </a:cubicBezTo>
                  <a:lnTo>
                    <a:pt x="20841" y="7978"/>
                  </a:lnTo>
                  <a:lnTo>
                    <a:pt x="20850" y="12845"/>
                  </a:lnTo>
                  <a:lnTo>
                    <a:pt x="20850" y="15279"/>
                  </a:lnTo>
                  <a:lnTo>
                    <a:pt x="20850" y="16496"/>
                  </a:lnTo>
                  <a:lnTo>
                    <a:pt x="20850" y="17109"/>
                  </a:lnTo>
                  <a:lnTo>
                    <a:pt x="20859" y="17406"/>
                  </a:lnTo>
                  <a:lnTo>
                    <a:pt x="20841" y="17704"/>
                  </a:lnTo>
                  <a:cubicBezTo>
                    <a:pt x="20795" y="18470"/>
                    <a:pt x="20516" y="19218"/>
                    <a:pt x="20047" y="19831"/>
                  </a:cubicBezTo>
                  <a:cubicBezTo>
                    <a:pt x="19579" y="20453"/>
                    <a:pt x="18930" y="20921"/>
                    <a:pt x="18208" y="21183"/>
                  </a:cubicBezTo>
                  <a:lnTo>
                    <a:pt x="13602" y="22769"/>
                  </a:lnTo>
                  <a:lnTo>
                    <a:pt x="12458" y="23175"/>
                  </a:lnTo>
                  <a:cubicBezTo>
                    <a:pt x="12088" y="23292"/>
                    <a:pt x="11709" y="23364"/>
                    <a:pt x="11322" y="23382"/>
                  </a:cubicBezTo>
                  <a:cubicBezTo>
                    <a:pt x="11267" y="23385"/>
                    <a:pt x="11211" y="23386"/>
                    <a:pt x="11156" y="23386"/>
                  </a:cubicBezTo>
                  <a:cubicBezTo>
                    <a:pt x="10830" y="23386"/>
                    <a:pt x="10500" y="23342"/>
                    <a:pt x="10177" y="23265"/>
                  </a:cubicBezTo>
                  <a:cubicBezTo>
                    <a:pt x="9997" y="23211"/>
                    <a:pt x="9798" y="23148"/>
                    <a:pt x="9609" y="23085"/>
                  </a:cubicBezTo>
                  <a:lnTo>
                    <a:pt x="9023" y="22905"/>
                  </a:lnTo>
                  <a:lnTo>
                    <a:pt x="4381" y="21453"/>
                  </a:lnTo>
                  <a:lnTo>
                    <a:pt x="3218" y="21093"/>
                  </a:lnTo>
                  <a:cubicBezTo>
                    <a:pt x="2849" y="20976"/>
                    <a:pt x="2497" y="20813"/>
                    <a:pt x="2173" y="20597"/>
                  </a:cubicBezTo>
                  <a:cubicBezTo>
                    <a:pt x="1542" y="20173"/>
                    <a:pt x="1001" y="19578"/>
                    <a:pt x="676" y="18866"/>
                  </a:cubicBezTo>
                  <a:cubicBezTo>
                    <a:pt x="505" y="18515"/>
                    <a:pt x="397" y="18136"/>
                    <a:pt x="343" y="17749"/>
                  </a:cubicBezTo>
                  <a:cubicBezTo>
                    <a:pt x="298" y="17361"/>
                    <a:pt x="316" y="16955"/>
                    <a:pt x="316" y="16550"/>
                  </a:cubicBezTo>
                  <a:lnTo>
                    <a:pt x="334" y="14116"/>
                  </a:lnTo>
                  <a:lnTo>
                    <a:pt x="388" y="9248"/>
                  </a:lnTo>
                  <a:cubicBezTo>
                    <a:pt x="397" y="7626"/>
                    <a:pt x="406" y="6003"/>
                    <a:pt x="415" y="4381"/>
                  </a:cubicBezTo>
                  <a:cubicBezTo>
                    <a:pt x="424" y="3993"/>
                    <a:pt x="478" y="3606"/>
                    <a:pt x="586" y="3245"/>
                  </a:cubicBezTo>
                  <a:cubicBezTo>
                    <a:pt x="703" y="2876"/>
                    <a:pt x="866" y="2524"/>
                    <a:pt x="1082" y="2200"/>
                  </a:cubicBezTo>
                  <a:cubicBezTo>
                    <a:pt x="1298" y="1884"/>
                    <a:pt x="1551" y="1596"/>
                    <a:pt x="1848" y="1343"/>
                  </a:cubicBezTo>
                  <a:cubicBezTo>
                    <a:pt x="2155" y="1109"/>
                    <a:pt x="2479" y="902"/>
                    <a:pt x="2831" y="748"/>
                  </a:cubicBezTo>
                  <a:cubicBezTo>
                    <a:pt x="3191" y="604"/>
                    <a:pt x="3561" y="505"/>
                    <a:pt x="3948" y="460"/>
                  </a:cubicBezTo>
                  <a:cubicBezTo>
                    <a:pt x="4039" y="451"/>
                    <a:pt x="4138" y="451"/>
                    <a:pt x="4237" y="442"/>
                  </a:cubicBezTo>
                  <a:close/>
                  <a:moveTo>
                    <a:pt x="4381" y="0"/>
                  </a:moveTo>
                  <a:lnTo>
                    <a:pt x="4219" y="9"/>
                  </a:lnTo>
                  <a:cubicBezTo>
                    <a:pt x="4111" y="18"/>
                    <a:pt x="4003" y="18"/>
                    <a:pt x="3894" y="27"/>
                  </a:cubicBezTo>
                  <a:cubicBezTo>
                    <a:pt x="3471" y="81"/>
                    <a:pt x="3056" y="190"/>
                    <a:pt x="2668" y="352"/>
                  </a:cubicBezTo>
                  <a:cubicBezTo>
                    <a:pt x="2272" y="523"/>
                    <a:pt x="1911" y="748"/>
                    <a:pt x="1578" y="1019"/>
                  </a:cubicBezTo>
                  <a:cubicBezTo>
                    <a:pt x="1253" y="1289"/>
                    <a:pt x="965" y="1614"/>
                    <a:pt x="731" y="1965"/>
                  </a:cubicBezTo>
                  <a:cubicBezTo>
                    <a:pt x="496" y="2326"/>
                    <a:pt x="316" y="2713"/>
                    <a:pt x="190" y="3119"/>
                  </a:cubicBezTo>
                  <a:cubicBezTo>
                    <a:pt x="63" y="3534"/>
                    <a:pt x="9" y="3957"/>
                    <a:pt x="0" y="4381"/>
                  </a:cubicBezTo>
                  <a:cubicBezTo>
                    <a:pt x="0" y="6003"/>
                    <a:pt x="0" y="7626"/>
                    <a:pt x="9" y="9248"/>
                  </a:cubicBezTo>
                  <a:lnTo>
                    <a:pt x="54" y="14116"/>
                  </a:lnTo>
                  <a:lnTo>
                    <a:pt x="54" y="16550"/>
                  </a:lnTo>
                  <a:lnTo>
                    <a:pt x="54" y="17154"/>
                  </a:lnTo>
                  <a:cubicBezTo>
                    <a:pt x="54" y="17253"/>
                    <a:pt x="54" y="17361"/>
                    <a:pt x="63" y="17469"/>
                  </a:cubicBezTo>
                  <a:cubicBezTo>
                    <a:pt x="63" y="17568"/>
                    <a:pt x="72" y="17676"/>
                    <a:pt x="81" y="17776"/>
                  </a:cubicBezTo>
                  <a:cubicBezTo>
                    <a:pt x="127" y="18190"/>
                    <a:pt x="217" y="18605"/>
                    <a:pt x="370" y="19002"/>
                  </a:cubicBezTo>
                  <a:cubicBezTo>
                    <a:pt x="676" y="19786"/>
                    <a:pt x="1226" y="20489"/>
                    <a:pt x="1947" y="20949"/>
                  </a:cubicBezTo>
                  <a:cubicBezTo>
                    <a:pt x="2299" y="21183"/>
                    <a:pt x="2696" y="21363"/>
                    <a:pt x="3092" y="21489"/>
                  </a:cubicBezTo>
                  <a:lnTo>
                    <a:pt x="4255" y="21859"/>
                  </a:lnTo>
                  <a:lnTo>
                    <a:pt x="8897" y="23310"/>
                  </a:lnTo>
                  <a:lnTo>
                    <a:pt x="9483" y="23490"/>
                  </a:lnTo>
                  <a:cubicBezTo>
                    <a:pt x="9672" y="23554"/>
                    <a:pt x="9862" y="23617"/>
                    <a:pt x="10078" y="23671"/>
                  </a:cubicBezTo>
                  <a:cubicBezTo>
                    <a:pt x="10418" y="23761"/>
                    <a:pt x="10777" y="23801"/>
                    <a:pt x="11133" y="23801"/>
                  </a:cubicBezTo>
                  <a:cubicBezTo>
                    <a:pt x="11202" y="23801"/>
                    <a:pt x="11271" y="23800"/>
                    <a:pt x="11340" y="23797"/>
                  </a:cubicBezTo>
                  <a:cubicBezTo>
                    <a:pt x="11764" y="23779"/>
                    <a:pt x="12187" y="23698"/>
                    <a:pt x="12593" y="23563"/>
                  </a:cubicBezTo>
                  <a:lnTo>
                    <a:pt x="13738" y="23157"/>
                  </a:lnTo>
                  <a:lnTo>
                    <a:pt x="18335" y="21552"/>
                  </a:lnTo>
                  <a:cubicBezTo>
                    <a:pt x="19137" y="21273"/>
                    <a:pt x="19858" y="20759"/>
                    <a:pt x="20372" y="20083"/>
                  </a:cubicBezTo>
                  <a:cubicBezTo>
                    <a:pt x="20895" y="19407"/>
                    <a:pt x="21210" y="18578"/>
                    <a:pt x="21273" y="17731"/>
                  </a:cubicBezTo>
                  <a:lnTo>
                    <a:pt x="21282" y="17406"/>
                  </a:lnTo>
                  <a:lnTo>
                    <a:pt x="21282" y="17109"/>
                  </a:lnTo>
                  <a:lnTo>
                    <a:pt x="21291" y="16496"/>
                  </a:lnTo>
                  <a:lnTo>
                    <a:pt x="21291" y="15279"/>
                  </a:lnTo>
                  <a:lnTo>
                    <a:pt x="21309" y="12845"/>
                  </a:lnTo>
                  <a:lnTo>
                    <a:pt x="21327" y="7978"/>
                  </a:lnTo>
                  <a:lnTo>
                    <a:pt x="21345" y="5544"/>
                  </a:lnTo>
                  <a:cubicBezTo>
                    <a:pt x="21345" y="5138"/>
                    <a:pt x="21354" y="4742"/>
                    <a:pt x="21345" y="4327"/>
                  </a:cubicBezTo>
                  <a:cubicBezTo>
                    <a:pt x="21336" y="3894"/>
                    <a:pt x="21255" y="3471"/>
                    <a:pt x="21129" y="3056"/>
                  </a:cubicBezTo>
                  <a:cubicBezTo>
                    <a:pt x="20994" y="2650"/>
                    <a:pt x="20795" y="2263"/>
                    <a:pt x="20561" y="1911"/>
                  </a:cubicBezTo>
                  <a:cubicBezTo>
                    <a:pt x="20309" y="1551"/>
                    <a:pt x="20011" y="1244"/>
                    <a:pt x="19678" y="974"/>
                  </a:cubicBezTo>
                  <a:cubicBezTo>
                    <a:pt x="19344" y="694"/>
                    <a:pt x="18966" y="487"/>
                    <a:pt x="18569" y="325"/>
                  </a:cubicBezTo>
                  <a:cubicBezTo>
                    <a:pt x="18172" y="153"/>
                    <a:pt x="17749" y="72"/>
                    <a:pt x="17325" y="18"/>
                  </a:cubicBezTo>
                  <a:cubicBezTo>
                    <a:pt x="17109" y="5"/>
                    <a:pt x="16901" y="2"/>
                    <a:pt x="16698" y="2"/>
                  </a:cubicBezTo>
                  <a:cubicBezTo>
                    <a:pt x="16596" y="2"/>
                    <a:pt x="16494" y="3"/>
                    <a:pt x="16393" y="3"/>
                  </a:cubicBezTo>
                  <a:cubicBezTo>
                    <a:pt x="16292" y="3"/>
                    <a:pt x="16192" y="2"/>
                    <a:pt x="160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1">
  <p:cSld name="CUSTOM_6"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3" name="Google Shape;463;p98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464" name="Google Shape;464;p98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98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6" name="Google Shape;466;p98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7" name="Google Shape;467;p98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8" name="Google Shape;468;p98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9" name="Google Shape;469;p98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0" name="Google Shape;470;p98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1" name="Google Shape;471;p98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2" name="Google Shape;472;p98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98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4" name="Google Shape;474;p98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98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98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98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8" name="Google Shape;478;p98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9" name="Google Shape;479;p98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98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98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98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98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4" name="Google Shape;484;p98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5" name="Google Shape;485;p98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6" name="Google Shape;486;p98"/>
          <p:cNvSpPr txBox="1"/>
          <p:nvPr>
            <p:ph idx="1" type="subTitle"/>
          </p:nvPr>
        </p:nvSpPr>
        <p:spPr>
          <a:xfrm>
            <a:off x="906900" y="2987325"/>
            <a:ext cx="2506200" cy="4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7" name="Google Shape;487;p98"/>
          <p:cNvSpPr txBox="1"/>
          <p:nvPr>
            <p:ph idx="2" type="subTitle"/>
          </p:nvPr>
        </p:nvSpPr>
        <p:spPr>
          <a:xfrm>
            <a:off x="906900" y="1279771"/>
            <a:ext cx="2506200" cy="4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8" name="Google Shape;488;p98"/>
          <p:cNvSpPr txBox="1"/>
          <p:nvPr>
            <p:ph idx="3" type="subTitle"/>
          </p:nvPr>
        </p:nvSpPr>
        <p:spPr>
          <a:xfrm>
            <a:off x="906900" y="1743949"/>
            <a:ext cx="2506200" cy="8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9" name="Google Shape;489;p98"/>
          <p:cNvSpPr txBox="1"/>
          <p:nvPr>
            <p:ph idx="4" type="subTitle"/>
          </p:nvPr>
        </p:nvSpPr>
        <p:spPr>
          <a:xfrm>
            <a:off x="906900" y="3464338"/>
            <a:ext cx="2506200" cy="8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0" name="Google Shape;490;p98"/>
          <p:cNvSpPr txBox="1"/>
          <p:nvPr>
            <p:ph type="title"/>
          </p:nvPr>
        </p:nvSpPr>
        <p:spPr>
          <a:xfrm>
            <a:off x="720000" y="540000"/>
            <a:ext cx="7704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9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493" name="Google Shape;493;p99"/>
          <p:cNvGrpSpPr/>
          <p:nvPr/>
        </p:nvGrpSpPr>
        <p:grpSpPr>
          <a:xfrm>
            <a:off x="-174525" y="-22399"/>
            <a:ext cx="9487164" cy="5193049"/>
            <a:chOff x="-174525" y="-22399"/>
            <a:chExt cx="9487164" cy="5193049"/>
          </a:xfrm>
        </p:grpSpPr>
        <p:sp>
          <p:nvSpPr>
            <p:cNvPr id="494" name="Google Shape;494;p99"/>
            <p:cNvSpPr/>
            <p:nvPr/>
          </p:nvSpPr>
          <p:spPr>
            <a:xfrm>
              <a:off x="-174525" y="-22399"/>
              <a:ext cx="9487164" cy="5188298"/>
            </a:xfrm>
            <a:custGeom>
              <a:rect b="b" l="l" r="r" t="t"/>
              <a:pathLst>
                <a:path extrusionOk="0" h="144360" w="264469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95" name="Google Shape;495;p99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496" name="Google Shape;496;p99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497" name="Google Shape;497;p99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rect b="b" l="l" r="r" t="t"/>
                <a:pathLst>
                  <a:path extrusionOk="0" h="551" w="109629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8" name="Google Shape;498;p99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9" name="Google Shape;499;p99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0" name="Google Shape;500;p99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1" name="Google Shape;501;p99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2" name="Google Shape;502;p99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3" name="Google Shape;503;p99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4" name="Google Shape;504;p99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5" name="Google Shape;505;p99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rect b="b" l="l" r="r" t="t"/>
                <a:pathLst>
                  <a:path extrusionOk="0" h="543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6" name="Google Shape;506;p99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7" name="Google Shape;507;p99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8" name="Google Shape;508;p99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9" name="Google Shape;509;p99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0" name="Google Shape;510;p99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1" name="Google Shape;511;p99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rect b="b" l="l" r="r" t="t"/>
                <a:pathLst>
                  <a:path extrusionOk="0" h="550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12" name="Google Shape;512;p99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513" name="Google Shape;513;p99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rect b="b" l="l" r="r" t="t"/>
                <a:pathLst>
                  <a:path extrusionOk="0" h="551" w="109629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4" name="Google Shape;514;p99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5" name="Google Shape;515;p99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6" name="Google Shape;516;p99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7" name="Google Shape;517;p99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8" name="Google Shape;518;p99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9" name="Google Shape;519;p99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0" name="Google Shape;520;p99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1" name="Google Shape;521;p99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rect b="b" l="l" r="r" t="t"/>
                <a:pathLst>
                  <a:path extrusionOk="0" h="543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2" name="Google Shape;522;p99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3" name="Google Shape;523;p99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4" name="Google Shape;524;p99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5" name="Google Shape;525;p99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6" name="Google Shape;526;p99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7" name="Google Shape;527;p99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rect b="b" l="l" r="r" t="t"/>
                <a:pathLst>
                  <a:path extrusionOk="0" h="550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528" name="Google Shape;528;p99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29" name="Google Shape;529;p99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30" name="Google Shape;530;p99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31" name="Google Shape;531;p99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32" name="Google Shape;532;p99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33" name="Google Shape;533;p99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534" name="Google Shape;534;p99"/>
          <p:cNvSpPr txBox="1"/>
          <p:nvPr>
            <p:ph type="title"/>
          </p:nvPr>
        </p:nvSpPr>
        <p:spPr>
          <a:xfrm>
            <a:off x="720000" y="540000"/>
            <a:ext cx="3378600" cy="10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35" name="Google Shape;535;p99"/>
          <p:cNvSpPr txBox="1"/>
          <p:nvPr>
            <p:ph idx="1" type="body"/>
          </p:nvPr>
        </p:nvSpPr>
        <p:spPr>
          <a:xfrm>
            <a:off x="720000" y="2980194"/>
            <a:ext cx="3129300" cy="12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36" name="Google Shape;536;p99"/>
          <p:cNvSpPr txBox="1"/>
          <p:nvPr>
            <p:ph idx="2" type="body"/>
          </p:nvPr>
        </p:nvSpPr>
        <p:spPr>
          <a:xfrm>
            <a:off x="5368500" y="2980194"/>
            <a:ext cx="3055500" cy="12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37" name="Google Shape;537;p99"/>
          <p:cNvSpPr txBox="1"/>
          <p:nvPr>
            <p:ph idx="3" type="subTitle"/>
          </p:nvPr>
        </p:nvSpPr>
        <p:spPr>
          <a:xfrm>
            <a:off x="1031550" y="2586395"/>
            <a:ext cx="2506200" cy="4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8" name="Google Shape;538;p99"/>
          <p:cNvSpPr txBox="1"/>
          <p:nvPr>
            <p:ph idx="4" type="subTitle"/>
          </p:nvPr>
        </p:nvSpPr>
        <p:spPr>
          <a:xfrm>
            <a:off x="5643150" y="2586395"/>
            <a:ext cx="2506200" cy="4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 ">
  <p:cSld name="CUSTOM_7"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0" name="Google Shape;540;p100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541" name="Google Shape;541;p100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100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3" name="Google Shape;543;p100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4" name="Google Shape;544;p100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5" name="Google Shape;545;p100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6" name="Google Shape;546;p100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100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8" name="Google Shape;548;p100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9" name="Google Shape;549;p100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0" name="Google Shape;550;p100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1" name="Google Shape;551;p100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2" name="Google Shape;552;p100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3" name="Google Shape;553;p100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4" name="Google Shape;554;p100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5" name="Google Shape;555;p100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6" name="Google Shape;556;p100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7" name="Google Shape;557;p100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8" name="Google Shape;558;p100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9" name="Google Shape;559;p100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0" name="Google Shape;560;p100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1" name="Google Shape;561;p100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2" name="Google Shape;562;p100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63" name="Google Shape;563;p100"/>
          <p:cNvSpPr txBox="1"/>
          <p:nvPr>
            <p:ph type="ctrTitle"/>
          </p:nvPr>
        </p:nvSpPr>
        <p:spPr>
          <a:xfrm>
            <a:off x="5272950" y="1633778"/>
            <a:ext cx="2451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564" name="Google Shape;564;p100"/>
          <p:cNvSpPr txBox="1"/>
          <p:nvPr>
            <p:ph idx="1" type="subTitle"/>
          </p:nvPr>
        </p:nvSpPr>
        <p:spPr>
          <a:xfrm>
            <a:off x="5272950" y="1919436"/>
            <a:ext cx="24513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65" name="Google Shape;565;p100"/>
          <p:cNvSpPr txBox="1"/>
          <p:nvPr>
            <p:ph idx="2" type="subTitle"/>
          </p:nvPr>
        </p:nvSpPr>
        <p:spPr>
          <a:xfrm>
            <a:off x="5272950" y="3770738"/>
            <a:ext cx="24513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66" name="Google Shape;566;p100"/>
          <p:cNvSpPr txBox="1"/>
          <p:nvPr>
            <p:ph idx="3" type="ctrTitle"/>
          </p:nvPr>
        </p:nvSpPr>
        <p:spPr>
          <a:xfrm>
            <a:off x="5272950" y="3485698"/>
            <a:ext cx="2451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567" name="Google Shape;567;p100"/>
          <p:cNvSpPr txBox="1"/>
          <p:nvPr>
            <p:ph idx="4" type="ctrTitle"/>
          </p:nvPr>
        </p:nvSpPr>
        <p:spPr>
          <a:xfrm>
            <a:off x="1419750" y="1633778"/>
            <a:ext cx="2451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568" name="Google Shape;568;p100"/>
          <p:cNvSpPr txBox="1"/>
          <p:nvPr>
            <p:ph idx="5" type="subTitle"/>
          </p:nvPr>
        </p:nvSpPr>
        <p:spPr>
          <a:xfrm>
            <a:off x="1419750" y="1919436"/>
            <a:ext cx="24513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69" name="Google Shape;569;p100"/>
          <p:cNvSpPr txBox="1"/>
          <p:nvPr>
            <p:ph idx="6" type="subTitle"/>
          </p:nvPr>
        </p:nvSpPr>
        <p:spPr>
          <a:xfrm>
            <a:off x="1419750" y="3770738"/>
            <a:ext cx="24513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70" name="Google Shape;570;p100"/>
          <p:cNvSpPr txBox="1"/>
          <p:nvPr>
            <p:ph idx="7" type="ctrTitle"/>
          </p:nvPr>
        </p:nvSpPr>
        <p:spPr>
          <a:xfrm>
            <a:off x="1419750" y="3485698"/>
            <a:ext cx="2451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571" name="Google Shape;571;p100"/>
          <p:cNvSpPr txBox="1"/>
          <p:nvPr>
            <p:ph idx="8" type="title"/>
          </p:nvPr>
        </p:nvSpPr>
        <p:spPr>
          <a:xfrm>
            <a:off x="720000" y="540000"/>
            <a:ext cx="7704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CUSTOM_8">
    <p:spTree>
      <p:nvGrpSpPr>
        <p:cNvPr id="572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" name="Google Shape;573;p101"/>
          <p:cNvGrpSpPr/>
          <p:nvPr/>
        </p:nvGrpSpPr>
        <p:grpSpPr>
          <a:xfrm>
            <a:off x="-174525" y="-22399"/>
            <a:ext cx="9487164" cy="5193049"/>
            <a:chOff x="-174525" y="-22399"/>
            <a:chExt cx="9487164" cy="5193049"/>
          </a:xfrm>
        </p:grpSpPr>
        <p:sp>
          <p:nvSpPr>
            <p:cNvPr id="574" name="Google Shape;574;p101"/>
            <p:cNvSpPr/>
            <p:nvPr/>
          </p:nvSpPr>
          <p:spPr>
            <a:xfrm>
              <a:off x="-174525" y="-22399"/>
              <a:ext cx="9487164" cy="5188298"/>
            </a:xfrm>
            <a:custGeom>
              <a:rect b="b" l="l" r="r" t="t"/>
              <a:pathLst>
                <a:path extrusionOk="0" h="144360" w="264469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75" name="Google Shape;575;p101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576" name="Google Shape;576;p101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577" name="Google Shape;577;p101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rect b="b" l="l" r="r" t="t"/>
                <a:pathLst>
                  <a:path extrusionOk="0" h="551" w="109629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8" name="Google Shape;578;p101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9" name="Google Shape;579;p101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0" name="Google Shape;580;p101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1" name="Google Shape;581;p101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2" name="Google Shape;582;p101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3" name="Google Shape;583;p101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4" name="Google Shape;584;p101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5" name="Google Shape;585;p101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rect b="b" l="l" r="r" t="t"/>
                <a:pathLst>
                  <a:path extrusionOk="0" h="543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6" name="Google Shape;586;p101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7" name="Google Shape;587;p101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8" name="Google Shape;588;p101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9" name="Google Shape;589;p101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0" name="Google Shape;590;p101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1" name="Google Shape;591;p101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rect b="b" l="l" r="r" t="t"/>
                <a:pathLst>
                  <a:path extrusionOk="0" h="550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92" name="Google Shape;592;p101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593" name="Google Shape;593;p101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rect b="b" l="l" r="r" t="t"/>
                <a:pathLst>
                  <a:path extrusionOk="0" h="551" w="109629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4" name="Google Shape;594;p101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5" name="Google Shape;595;p101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6" name="Google Shape;596;p101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7" name="Google Shape;597;p101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8" name="Google Shape;598;p101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9" name="Google Shape;599;p101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0" name="Google Shape;600;p101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1" name="Google Shape;601;p101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rect b="b" l="l" r="r" t="t"/>
                <a:pathLst>
                  <a:path extrusionOk="0" h="543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2" name="Google Shape;602;p101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3" name="Google Shape;603;p101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4" name="Google Shape;604;p101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5" name="Google Shape;605;p101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6" name="Google Shape;606;p101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7" name="Google Shape;607;p101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rect b="b" l="l" r="r" t="t"/>
                <a:pathLst>
                  <a:path extrusionOk="0" h="550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608" name="Google Shape;608;p101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609" name="Google Shape;609;p101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610" name="Google Shape;610;p101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611" name="Google Shape;611;p101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612" name="Google Shape;612;p101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613" name="Google Shape;613;p101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614" name="Google Shape;614;p101"/>
          <p:cNvSpPr txBox="1"/>
          <p:nvPr>
            <p:ph type="title"/>
          </p:nvPr>
        </p:nvSpPr>
        <p:spPr>
          <a:xfrm>
            <a:off x="720000" y="540000"/>
            <a:ext cx="3087300" cy="14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15" name="Google Shape;615;p101"/>
          <p:cNvSpPr txBox="1"/>
          <p:nvPr>
            <p:ph idx="1" type="subTitle"/>
          </p:nvPr>
        </p:nvSpPr>
        <p:spPr>
          <a:xfrm>
            <a:off x="5703898" y="867200"/>
            <a:ext cx="1041600" cy="4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16" name="Google Shape;616;p101"/>
          <p:cNvSpPr txBox="1"/>
          <p:nvPr>
            <p:ph idx="2" type="subTitle"/>
          </p:nvPr>
        </p:nvSpPr>
        <p:spPr>
          <a:xfrm>
            <a:off x="5703898" y="2856550"/>
            <a:ext cx="1041600" cy="4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17" name="Google Shape;617;p101"/>
          <p:cNvSpPr txBox="1"/>
          <p:nvPr>
            <p:ph idx="3" type="subTitle"/>
          </p:nvPr>
        </p:nvSpPr>
        <p:spPr>
          <a:xfrm>
            <a:off x="906900" y="2856550"/>
            <a:ext cx="1041600" cy="4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18" name="Google Shape;618;p101"/>
          <p:cNvSpPr txBox="1"/>
          <p:nvPr>
            <p:ph idx="4" type="subTitle"/>
          </p:nvPr>
        </p:nvSpPr>
        <p:spPr>
          <a:xfrm>
            <a:off x="906900" y="3234171"/>
            <a:ext cx="2506200" cy="11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19" name="Google Shape;619;p101"/>
          <p:cNvSpPr txBox="1"/>
          <p:nvPr>
            <p:ph idx="5" type="subTitle"/>
          </p:nvPr>
        </p:nvSpPr>
        <p:spPr>
          <a:xfrm>
            <a:off x="5703900" y="3234171"/>
            <a:ext cx="2506200" cy="11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20" name="Google Shape;620;p101"/>
          <p:cNvSpPr txBox="1"/>
          <p:nvPr>
            <p:ph idx="6" type="subTitle"/>
          </p:nvPr>
        </p:nvSpPr>
        <p:spPr>
          <a:xfrm>
            <a:off x="5703900" y="1247983"/>
            <a:ext cx="2506200" cy="11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ive columns">
  <p:cSld name="CUSTOM_9">
    <p:spTree>
      <p:nvGrpSpPr>
        <p:cNvPr id="62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2" name="Google Shape;622;p102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623" name="Google Shape;623;p102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4" name="Google Shape;624;p102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102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6" name="Google Shape;626;p102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7" name="Google Shape;627;p102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8" name="Google Shape;628;p102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9" name="Google Shape;629;p102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0" name="Google Shape;630;p102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1" name="Google Shape;631;p102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2" name="Google Shape;632;p102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3" name="Google Shape;633;p102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4" name="Google Shape;634;p102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5" name="Google Shape;635;p102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6" name="Google Shape;636;p102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7" name="Google Shape;637;p102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8" name="Google Shape;638;p102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9" name="Google Shape;639;p102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0" name="Google Shape;640;p102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1" name="Google Shape;641;p102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2" name="Google Shape;642;p102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3" name="Google Shape;643;p102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4" name="Google Shape;644;p102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45" name="Google Shape;645;p102"/>
          <p:cNvSpPr txBox="1"/>
          <p:nvPr>
            <p:ph type="ctrTitle"/>
          </p:nvPr>
        </p:nvSpPr>
        <p:spPr>
          <a:xfrm>
            <a:off x="3443850" y="1786175"/>
            <a:ext cx="2256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646" name="Google Shape;646;p102"/>
          <p:cNvSpPr txBox="1"/>
          <p:nvPr>
            <p:ph idx="1" type="subTitle"/>
          </p:nvPr>
        </p:nvSpPr>
        <p:spPr>
          <a:xfrm>
            <a:off x="3443845" y="2057896"/>
            <a:ext cx="22563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47" name="Google Shape;647;p102"/>
          <p:cNvSpPr txBox="1"/>
          <p:nvPr>
            <p:ph idx="2" type="subTitle"/>
          </p:nvPr>
        </p:nvSpPr>
        <p:spPr>
          <a:xfrm>
            <a:off x="4759920" y="3694544"/>
            <a:ext cx="22563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48" name="Google Shape;648;p102"/>
          <p:cNvSpPr txBox="1"/>
          <p:nvPr>
            <p:ph idx="3" type="ctrTitle"/>
          </p:nvPr>
        </p:nvSpPr>
        <p:spPr>
          <a:xfrm>
            <a:off x="4759920" y="3409503"/>
            <a:ext cx="2256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649" name="Google Shape;649;p102"/>
          <p:cNvSpPr txBox="1"/>
          <p:nvPr>
            <p:ph idx="4" type="ctrTitle"/>
          </p:nvPr>
        </p:nvSpPr>
        <p:spPr>
          <a:xfrm>
            <a:off x="811705" y="1786175"/>
            <a:ext cx="2256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650" name="Google Shape;650;p102"/>
          <p:cNvSpPr txBox="1"/>
          <p:nvPr>
            <p:ph idx="5" type="subTitle"/>
          </p:nvPr>
        </p:nvSpPr>
        <p:spPr>
          <a:xfrm>
            <a:off x="811705" y="2057896"/>
            <a:ext cx="22563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51" name="Google Shape;651;p102"/>
          <p:cNvSpPr txBox="1"/>
          <p:nvPr>
            <p:ph idx="6" type="subTitle"/>
          </p:nvPr>
        </p:nvSpPr>
        <p:spPr>
          <a:xfrm>
            <a:off x="2127778" y="3694544"/>
            <a:ext cx="22563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52" name="Google Shape;652;p102"/>
          <p:cNvSpPr txBox="1"/>
          <p:nvPr>
            <p:ph idx="7" type="ctrTitle"/>
          </p:nvPr>
        </p:nvSpPr>
        <p:spPr>
          <a:xfrm>
            <a:off x="2127780" y="3409503"/>
            <a:ext cx="2256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653" name="Google Shape;653;p102"/>
          <p:cNvSpPr txBox="1"/>
          <p:nvPr>
            <p:ph idx="8" type="title"/>
          </p:nvPr>
        </p:nvSpPr>
        <p:spPr>
          <a:xfrm>
            <a:off x="720000" y="540000"/>
            <a:ext cx="7704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54" name="Google Shape;654;p102"/>
          <p:cNvSpPr txBox="1"/>
          <p:nvPr>
            <p:ph idx="9" type="ctrTitle"/>
          </p:nvPr>
        </p:nvSpPr>
        <p:spPr>
          <a:xfrm>
            <a:off x="6075995" y="1786175"/>
            <a:ext cx="2256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655" name="Google Shape;655;p102"/>
          <p:cNvSpPr txBox="1"/>
          <p:nvPr>
            <p:ph idx="13" type="subTitle"/>
          </p:nvPr>
        </p:nvSpPr>
        <p:spPr>
          <a:xfrm>
            <a:off x="6075995" y="2057896"/>
            <a:ext cx="22563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1">
  <p:cSld name="CUSTOM_11">
    <p:spTree>
      <p:nvGrpSpPr>
        <p:cNvPr id="656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7" name="Google Shape;657;p103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658" name="Google Shape;658;p103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9" name="Google Shape;659;p103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0" name="Google Shape;660;p103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1" name="Google Shape;661;p103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2" name="Google Shape;662;p103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3" name="Google Shape;663;p103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4" name="Google Shape;664;p103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5" name="Google Shape;665;p103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6" name="Google Shape;666;p103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7" name="Google Shape;667;p103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8" name="Google Shape;668;p103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9" name="Google Shape;669;p103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0" name="Google Shape;670;p103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1" name="Google Shape;671;p103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2" name="Google Shape;672;p103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3" name="Google Shape;673;p103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4" name="Google Shape;674;p103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5" name="Google Shape;675;p103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6" name="Google Shape;676;p103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7" name="Google Shape;677;p103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8" name="Google Shape;678;p103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9" name="Google Shape;679;p103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80" name="Google Shape;680;p103"/>
          <p:cNvSpPr txBox="1"/>
          <p:nvPr>
            <p:ph type="ctrTitle"/>
          </p:nvPr>
        </p:nvSpPr>
        <p:spPr>
          <a:xfrm>
            <a:off x="988403" y="1297314"/>
            <a:ext cx="2451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681" name="Google Shape;681;p103"/>
          <p:cNvSpPr txBox="1"/>
          <p:nvPr>
            <p:ph idx="1" type="subTitle"/>
          </p:nvPr>
        </p:nvSpPr>
        <p:spPr>
          <a:xfrm>
            <a:off x="988403" y="1579523"/>
            <a:ext cx="24513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82" name="Google Shape;682;p103"/>
          <p:cNvSpPr txBox="1"/>
          <p:nvPr>
            <p:ph idx="2" type="subTitle"/>
          </p:nvPr>
        </p:nvSpPr>
        <p:spPr>
          <a:xfrm>
            <a:off x="988403" y="3577425"/>
            <a:ext cx="2451300" cy="5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83" name="Google Shape;683;p103"/>
          <p:cNvSpPr txBox="1"/>
          <p:nvPr>
            <p:ph idx="3" type="subTitle"/>
          </p:nvPr>
        </p:nvSpPr>
        <p:spPr>
          <a:xfrm>
            <a:off x="988403" y="2596068"/>
            <a:ext cx="24513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84" name="Google Shape;684;p103"/>
          <p:cNvSpPr txBox="1"/>
          <p:nvPr>
            <p:ph idx="4" type="ctrTitle"/>
          </p:nvPr>
        </p:nvSpPr>
        <p:spPr>
          <a:xfrm>
            <a:off x="988403" y="2304052"/>
            <a:ext cx="2451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685" name="Google Shape;685;p103"/>
          <p:cNvSpPr txBox="1"/>
          <p:nvPr>
            <p:ph idx="5" type="ctrTitle"/>
          </p:nvPr>
        </p:nvSpPr>
        <p:spPr>
          <a:xfrm>
            <a:off x="988403" y="3289882"/>
            <a:ext cx="2451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686" name="Google Shape;686;p103"/>
          <p:cNvSpPr txBox="1"/>
          <p:nvPr>
            <p:ph idx="6" type="title"/>
          </p:nvPr>
        </p:nvSpPr>
        <p:spPr>
          <a:xfrm>
            <a:off x="720000" y="540000"/>
            <a:ext cx="7704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oogle Shape;53;p91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54" name="Google Shape;54;p91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91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91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91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91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91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91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91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91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91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91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91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91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91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91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91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91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91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rgbClr val="6D9EEB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91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rgbClr val="6D9EEB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3" name="Google Shape;73;p91"/>
          <p:cNvSpPr txBox="1"/>
          <p:nvPr>
            <p:ph type="title"/>
          </p:nvPr>
        </p:nvSpPr>
        <p:spPr>
          <a:xfrm>
            <a:off x="1061575" y="1472687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4" name="Google Shape;74;p91"/>
          <p:cNvSpPr txBox="1"/>
          <p:nvPr>
            <p:ph idx="1" type="body"/>
          </p:nvPr>
        </p:nvSpPr>
        <p:spPr>
          <a:xfrm>
            <a:off x="1061575" y="2468991"/>
            <a:ext cx="2808000" cy="115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cxnSp>
        <p:nvCxnSpPr>
          <p:cNvPr id="75" name="Google Shape;75;p91"/>
          <p:cNvCxnSpPr/>
          <p:nvPr/>
        </p:nvCxnSpPr>
        <p:spPr>
          <a:xfrm>
            <a:off x="-62550" y="540000"/>
            <a:ext cx="9269100" cy="0"/>
          </a:xfrm>
          <a:prstGeom prst="straightConnector1">
            <a:avLst/>
          </a:prstGeom>
          <a:noFill/>
          <a:ln cap="flat" cmpd="sng" w="9525">
            <a:solidFill>
              <a:srgbClr val="6D9EEB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6" name="Google Shape;76;p91"/>
          <p:cNvSpPr/>
          <p:nvPr/>
        </p:nvSpPr>
        <p:spPr>
          <a:xfrm>
            <a:off x="-14550" y="5010825"/>
            <a:ext cx="9160200" cy="1563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">
  <p:cSld name="CUSTOM_10">
    <p:spTree>
      <p:nvGrpSpPr>
        <p:cNvPr id="687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8" name="Google Shape;688;p104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689" name="Google Shape;689;p104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0" name="Google Shape;690;p104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1" name="Google Shape;691;p104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2" name="Google Shape;692;p104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3" name="Google Shape;693;p104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4" name="Google Shape;694;p104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5" name="Google Shape;695;p104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6" name="Google Shape;696;p104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7" name="Google Shape;697;p104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8" name="Google Shape;698;p104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9" name="Google Shape;699;p104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0" name="Google Shape;700;p104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1" name="Google Shape;701;p104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2" name="Google Shape;702;p104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3" name="Google Shape;703;p104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4" name="Google Shape;704;p104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5" name="Google Shape;705;p104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6" name="Google Shape;706;p104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7" name="Google Shape;707;p104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8" name="Google Shape;708;p104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9" name="Google Shape;709;p104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0" name="Google Shape;710;p104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11" name="Google Shape;711;p104"/>
          <p:cNvSpPr txBox="1"/>
          <p:nvPr>
            <p:ph type="title"/>
          </p:nvPr>
        </p:nvSpPr>
        <p:spPr>
          <a:xfrm>
            <a:off x="5314275" y="1089028"/>
            <a:ext cx="3109500" cy="13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12" name="Google Shape;712;p104"/>
          <p:cNvSpPr txBox="1"/>
          <p:nvPr>
            <p:ph idx="1" type="subTitle"/>
          </p:nvPr>
        </p:nvSpPr>
        <p:spPr>
          <a:xfrm>
            <a:off x="6241125" y="2611969"/>
            <a:ext cx="2182800" cy="143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2">
  <p:cSld name="CUSTOM_34">
    <p:spTree>
      <p:nvGrpSpPr>
        <p:cNvPr id="713" name="Shape 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4" name="Google Shape;714;p105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715" name="Google Shape;715;p105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6" name="Google Shape;716;p105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7" name="Google Shape;717;p105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8" name="Google Shape;718;p105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9" name="Google Shape;719;p105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0" name="Google Shape;720;p105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1" name="Google Shape;721;p105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2" name="Google Shape;722;p105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3" name="Google Shape;723;p105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4" name="Google Shape;724;p105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5" name="Google Shape;725;p105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6" name="Google Shape;726;p105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7" name="Google Shape;727;p105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8" name="Google Shape;728;p105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9" name="Google Shape;729;p105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0" name="Google Shape;730;p105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1" name="Google Shape;731;p105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2" name="Google Shape;732;p105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3" name="Google Shape;733;p105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4" name="Google Shape;734;p105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5" name="Google Shape;735;p105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6" name="Google Shape;736;p105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37" name="Google Shape;737;p105"/>
          <p:cNvSpPr txBox="1"/>
          <p:nvPr>
            <p:ph type="title"/>
          </p:nvPr>
        </p:nvSpPr>
        <p:spPr>
          <a:xfrm>
            <a:off x="717000" y="1491225"/>
            <a:ext cx="3870300" cy="936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38" name="Google Shape;738;p105"/>
          <p:cNvSpPr txBox="1"/>
          <p:nvPr>
            <p:ph idx="1" type="subTitle"/>
          </p:nvPr>
        </p:nvSpPr>
        <p:spPr>
          <a:xfrm>
            <a:off x="1870200" y="2570158"/>
            <a:ext cx="2717100" cy="117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39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Google Shape;740;p106"/>
          <p:cNvSpPr txBox="1"/>
          <p:nvPr>
            <p:ph type="title"/>
          </p:nvPr>
        </p:nvSpPr>
        <p:spPr>
          <a:xfrm>
            <a:off x="3223200" y="1570950"/>
            <a:ext cx="2697600" cy="20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>
  <p:cSld name="CUSTOM_12">
    <p:spTree>
      <p:nvGrpSpPr>
        <p:cNvPr id="741" name="Shape 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Google Shape;742;p107"/>
          <p:cNvSpPr txBox="1"/>
          <p:nvPr>
            <p:ph type="title"/>
          </p:nvPr>
        </p:nvSpPr>
        <p:spPr>
          <a:xfrm>
            <a:off x="5059850" y="3019625"/>
            <a:ext cx="3364200" cy="14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2">
  <p:cSld name="CUSTOM_31">
    <p:spTree>
      <p:nvGrpSpPr>
        <p:cNvPr id="743" name="Shape 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Google Shape;744;p108"/>
          <p:cNvSpPr txBox="1"/>
          <p:nvPr>
            <p:ph type="title"/>
          </p:nvPr>
        </p:nvSpPr>
        <p:spPr>
          <a:xfrm>
            <a:off x="1249850" y="873387"/>
            <a:ext cx="3364200" cy="14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45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6" name="Google Shape;746;p109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747" name="Google Shape;747;p109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8" name="Google Shape;748;p109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9" name="Google Shape;749;p109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0" name="Google Shape;750;p109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1" name="Google Shape;751;p109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2" name="Google Shape;752;p109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3" name="Google Shape;753;p109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4" name="Google Shape;754;p109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5" name="Google Shape;755;p109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6" name="Google Shape;756;p109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7" name="Google Shape;757;p109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8" name="Google Shape;758;p109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9" name="Google Shape;759;p109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0" name="Google Shape;760;p109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1" name="Google Shape;761;p109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2" name="Google Shape;762;p109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3" name="Google Shape;763;p109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4" name="Google Shape;764;p109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rgbClr val="6D9EEB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5" name="Google Shape;765;p109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rgbClr val="6D9EEB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766" name="Google Shape;766;p109"/>
          <p:cNvCxnSpPr/>
          <p:nvPr/>
        </p:nvCxnSpPr>
        <p:spPr>
          <a:xfrm>
            <a:off x="-62550" y="540000"/>
            <a:ext cx="9269100" cy="0"/>
          </a:xfrm>
          <a:prstGeom prst="straightConnector1">
            <a:avLst/>
          </a:prstGeom>
          <a:noFill/>
          <a:ln cap="flat" cmpd="sng" w="9525">
            <a:solidFill>
              <a:srgbClr val="6D9EEB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67" name="Google Shape;767;p109"/>
          <p:cNvSpPr/>
          <p:nvPr/>
        </p:nvSpPr>
        <p:spPr>
          <a:xfrm>
            <a:off x="-14550" y="5010825"/>
            <a:ext cx="9160200" cy="1563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8" name="Google Shape;768;p109"/>
          <p:cNvSpPr txBox="1"/>
          <p:nvPr>
            <p:ph type="title"/>
          </p:nvPr>
        </p:nvSpPr>
        <p:spPr>
          <a:xfrm>
            <a:off x="720000" y="1560650"/>
            <a:ext cx="3519300" cy="1679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5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69" name="Google Shape;769;p109"/>
          <p:cNvSpPr txBox="1"/>
          <p:nvPr>
            <p:ph idx="1" type="subTitle"/>
          </p:nvPr>
        </p:nvSpPr>
        <p:spPr>
          <a:xfrm rot="684086">
            <a:off x="5771626" y="1941489"/>
            <a:ext cx="1878775" cy="154912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 1">
  <p:cSld name="CUSTOM_14">
    <p:spTree>
      <p:nvGrpSpPr>
        <p:cNvPr id="770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1" name="Google Shape;771;p110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772" name="Google Shape;772;p110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3" name="Google Shape;773;p110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4" name="Google Shape;774;p110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5" name="Google Shape;775;p110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6" name="Google Shape;776;p110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7" name="Google Shape;777;p110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8" name="Google Shape;778;p110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9" name="Google Shape;779;p110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0" name="Google Shape;780;p110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1" name="Google Shape;781;p110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2" name="Google Shape;782;p110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3" name="Google Shape;783;p110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4" name="Google Shape;784;p110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5" name="Google Shape;785;p110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6" name="Google Shape;786;p110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7" name="Google Shape;787;p110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8" name="Google Shape;788;p110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9" name="Google Shape;789;p110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0" name="Google Shape;790;p110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1" name="Google Shape;791;p110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2" name="Google Shape;792;p110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3" name="Google Shape;793;p110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94" name="Google Shape;794;p110"/>
          <p:cNvSpPr txBox="1"/>
          <p:nvPr>
            <p:ph type="title"/>
          </p:nvPr>
        </p:nvSpPr>
        <p:spPr>
          <a:xfrm>
            <a:off x="1232825" y="1765317"/>
            <a:ext cx="66783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5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95" name="Google Shape;795;p110"/>
          <p:cNvSpPr txBox="1"/>
          <p:nvPr>
            <p:ph idx="1" type="body"/>
          </p:nvPr>
        </p:nvSpPr>
        <p:spPr>
          <a:xfrm>
            <a:off x="2155325" y="2698083"/>
            <a:ext cx="4833300" cy="68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 2">
  <p:cSld name="CUSTOM_32">
    <p:spTree>
      <p:nvGrpSpPr>
        <p:cNvPr id="796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7" name="Google Shape;797;p111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798" name="Google Shape;798;p111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9" name="Google Shape;799;p111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0" name="Google Shape;800;p111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1" name="Google Shape;801;p111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2" name="Google Shape;802;p111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3" name="Google Shape;803;p111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4" name="Google Shape;804;p111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5" name="Google Shape;805;p111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6" name="Google Shape;806;p111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7" name="Google Shape;807;p111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8" name="Google Shape;808;p111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9" name="Google Shape;809;p111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0" name="Google Shape;810;p111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1" name="Google Shape;811;p111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2" name="Google Shape;812;p111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3" name="Google Shape;813;p111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4" name="Google Shape;814;p111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5" name="Google Shape;815;p111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6" name="Google Shape;816;p111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7" name="Google Shape;817;p111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8" name="Google Shape;818;p111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9" name="Google Shape;819;p111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20" name="Google Shape;820;p111"/>
          <p:cNvSpPr txBox="1"/>
          <p:nvPr>
            <p:ph type="title"/>
          </p:nvPr>
        </p:nvSpPr>
        <p:spPr>
          <a:xfrm>
            <a:off x="3800500" y="1351950"/>
            <a:ext cx="3933000" cy="15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55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21" name="Google Shape;821;p111"/>
          <p:cNvSpPr txBox="1"/>
          <p:nvPr>
            <p:ph idx="1" type="body"/>
          </p:nvPr>
        </p:nvSpPr>
        <p:spPr>
          <a:xfrm>
            <a:off x="3800550" y="3111475"/>
            <a:ext cx="3933000" cy="68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indent="-304800" lvl="1" marL="91440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22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3" name="Google Shape;823;p112"/>
          <p:cNvGrpSpPr/>
          <p:nvPr/>
        </p:nvGrpSpPr>
        <p:grpSpPr>
          <a:xfrm>
            <a:off x="352670" y="6764"/>
            <a:ext cx="8793030" cy="5129556"/>
            <a:chOff x="514825" y="859725"/>
            <a:chExt cx="6865800" cy="4005275"/>
          </a:xfrm>
        </p:grpSpPr>
        <p:sp>
          <p:nvSpPr>
            <p:cNvPr id="824" name="Google Shape;824;p112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5" name="Google Shape;825;p112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6" name="Google Shape;826;p112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7" name="Google Shape;827;p112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8" name="Google Shape;828;p112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9" name="Google Shape;829;p112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0" name="Google Shape;830;p112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1" name="Google Shape;831;p112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2" name="Google Shape;832;p112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3" name="Google Shape;833;p112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4" name="Google Shape;834;p112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5" name="Google Shape;835;p112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6" name="Google Shape;836;p112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7" name="Google Shape;837;p112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8" name="Google Shape;838;p112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9" name="Google Shape;839;p112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0" name="Google Shape;840;p112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1" name="Google Shape;841;p112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2" name="Google Shape;842;p112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3" name="Google Shape;843;p112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4" name="Google Shape;844;p112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45" name="Google Shape;845;p112"/>
          <p:cNvSpPr txBox="1"/>
          <p:nvPr>
            <p:ph type="title"/>
          </p:nvPr>
        </p:nvSpPr>
        <p:spPr>
          <a:xfrm>
            <a:off x="4572000" y="540000"/>
            <a:ext cx="3852000" cy="48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3">
  <p:cSld name="CUSTOM_15">
    <p:spTree>
      <p:nvGrpSpPr>
        <p:cNvPr id="846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7" name="Google Shape;847;p113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848" name="Google Shape;848;p113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9" name="Google Shape;849;p113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0" name="Google Shape;850;p113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1" name="Google Shape;851;p113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2" name="Google Shape;852;p113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3" name="Google Shape;853;p113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4" name="Google Shape;854;p113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5" name="Google Shape;855;p113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6" name="Google Shape;856;p113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7" name="Google Shape;857;p113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8" name="Google Shape;858;p113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9" name="Google Shape;859;p113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0" name="Google Shape;860;p113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1" name="Google Shape;861;p113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2" name="Google Shape;862;p113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3" name="Google Shape;863;p113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4" name="Google Shape;864;p113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5" name="Google Shape;865;p113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6" name="Google Shape;866;p113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7" name="Google Shape;867;p113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8" name="Google Shape;868;p113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9" name="Google Shape;869;p113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70" name="Google Shape;870;p113"/>
          <p:cNvSpPr txBox="1"/>
          <p:nvPr>
            <p:ph type="title"/>
          </p:nvPr>
        </p:nvSpPr>
        <p:spPr>
          <a:xfrm>
            <a:off x="720000" y="540000"/>
            <a:ext cx="7704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 2">
  <p:cSld name="CUSTOM_40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oogle Shape;78;g23d23e85404_0_1430"/>
          <p:cNvGrpSpPr/>
          <p:nvPr/>
        </p:nvGrpSpPr>
        <p:grpSpPr>
          <a:xfrm>
            <a:off x="-174525" y="-22399"/>
            <a:ext cx="9487164" cy="5193049"/>
            <a:chOff x="-174525" y="-22399"/>
            <a:chExt cx="9487164" cy="5193049"/>
          </a:xfrm>
        </p:grpSpPr>
        <p:sp>
          <p:nvSpPr>
            <p:cNvPr id="79" name="Google Shape;79;g23d23e85404_0_1430"/>
            <p:cNvSpPr/>
            <p:nvPr/>
          </p:nvSpPr>
          <p:spPr>
            <a:xfrm>
              <a:off x="-174525" y="-22399"/>
              <a:ext cx="9487164" cy="5188298"/>
            </a:xfrm>
            <a:custGeom>
              <a:rect b="b" l="l" r="r" t="t"/>
              <a:pathLst>
                <a:path extrusionOk="0" h="144360" w="264469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80" name="Google Shape;80;g23d23e85404_0_1430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81" name="Google Shape;81;g23d23e85404_0_1430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82" name="Google Shape;82;g23d23e85404_0_1430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rect b="b" l="l" r="r" t="t"/>
                <a:pathLst>
                  <a:path extrusionOk="0" h="551" w="109629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3" name="Google Shape;83;g23d23e85404_0_1430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4" name="Google Shape;84;g23d23e85404_0_1430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5" name="Google Shape;85;g23d23e85404_0_1430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" name="Google Shape;86;g23d23e85404_0_1430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" name="Google Shape;87;g23d23e85404_0_1430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" name="Google Shape;88;g23d23e85404_0_1430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" name="Google Shape;89;g23d23e85404_0_1430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" name="Google Shape;90;g23d23e85404_0_1430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rect b="b" l="l" r="r" t="t"/>
                <a:pathLst>
                  <a:path extrusionOk="0" h="543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1" name="Google Shape;91;g23d23e85404_0_1430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" name="Google Shape;92;g23d23e85404_0_1430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" name="Google Shape;93;g23d23e85404_0_1430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" name="Google Shape;94;g23d23e85404_0_1430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" name="Google Shape;95;g23d23e85404_0_1430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6" name="Google Shape;96;g23d23e85404_0_1430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rect b="b" l="l" r="r" t="t"/>
                <a:pathLst>
                  <a:path extrusionOk="0" h="550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7" name="Google Shape;97;g23d23e85404_0_1430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98" name="Google Shape;98;g23d23e85404_0_1430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rect b="b" l="l" r="r" t="t"/>
                <a:pathLst>
                  <a:path extrusionOk="0" h="551" w="109629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9" name="Google Shape;99;g23d23e85404_0_1430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0" name="Google Shape;100;g23d23e85404_0_1430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1" name="Google Shape;101;g23d23e85404_0_1430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" name="Google Shape;102;g23d23e85404_0_1430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" name="Google Shape;103;g23d23e85404_0_1430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" name="Google Shape;104;g23d23e85404_0_1430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g23d23e85404_0_1430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106;g23d23e85404_0_1430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rect b="b" l="l" r="r" t="t"/>
                <a:pathLst>
                  <a:path extrusionOk="0" h="543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" name="Google Shape;107;g23d23e85404_0_1430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8" name="Google Shape;108;g23d23e85404_0_1430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" name="Google Shape;109;g23d23e85404_0_1430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" name="Google Shape;110;g23d23e85404_0_1430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" name="Google Shape;111;g23d23e85404_0_1430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" name="Google Shape;112;g23d23e85404_0_1430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rect b="b" l="l" r="r" t="t"/>
                <a:pathLst>
                  <a:path extrusionOk="0" h="550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13" name="Google Shape;113;g23d23e85404_0_1430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4" name="Google Shape;114;g23d23e85404_0_1430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5" name="Google Shape;115;g23d23e85404_0_1430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6" name="Google Shape;116;g23d23e85404_0_1430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7" name="Google Shape;117;g23d23e85404_0_1430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8" name="Google Shape;118;g23d23e85404_0_1430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19" name="Google Shape;119;g23d23e85404_0_1430"/>
          <p:cNvSpPr txBox="1"/>
          <p:nvPr>
            <p:ph type="title"/>
          </p:nvPr>
        </p:nvSpPr>
        <p:spPr>
          <a:xfrm>
            <a:off x="720000" y="540000"/>
            <a:ext cx="3368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20" name="Google Shape;120;g23d23e85404_0_1430"/>
          <p:cNvSpPr txBox="1"/>
          <p:nvPr>
            <p:ph idx="1" type="subTitle"/>
          </p:nvPr>
        </p:nvSpPr>
        <p:spPr>
          <a:xfrm>
            <a:off x="906900" y="3292127"/>
            <a:ext cx="2506200" cy="3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1" name="Google Shape;121;g23d23e85404_0_1430"/>
          <p:cNvSpPr txBox="1"/>
          <p:nvPr>
            <p:ph idx="2" type="subTitle"/>
          </p:nvPr>
        </p:nvSpPr>
        <p:spPr>
          <a:xfrm>
            <a:off x="5676900" y="3292127"/>
            <a:ext cx="2506200" cy="3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2" name="Google Shape;122;g23d23e85404_0_1430"/>
          <p:cNvSpPr txBox="1"/>
          <p:nvPr>
            <p:ph idx="3" type="subTitle"/>
          </p:nvPr>
        </p:nvSpPr>
        <p:spPr>
          <a:xfrm>
            <a:off x="906900" y="1584571"/>
            <a:ext cx="2506200" cy="4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3" name="Google Shape;123;g23d23e85404_0_1430"/>
          <p:cNvSpPr txBox="1"/>
          <p:nvPr>
            <p:ph idx="4" type="subTitle"/>
          </p:nvPr>
        </p:nvSpPr>
        <p:spPr>
          <a:xfrm>
            <a:off x="5676900" y="1584571"/>
            <a:ext cx="2506200" cy="4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4" name="Google Shape;124;g23d23e85404_0_1430"/>
          <p:cNvSpPr txBox="1"/>
          <p:nvPr>
            <p:ph idx="5" type="subTitle"/>
          </p:nvPr>
        </p:nvSpPr>
        <p:spPr>
          <a:xfrm>
            <a:off x="906900" y="2048743"/>
            <a:ext cx="2506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5" name="Google Shape;125;g23d23e85404_0_1430"/>
          <p:cNvSpPr txBox="1"/>
          <p:nvPr>
            <p:ph idx="6" type="subTitle"/>
          </p:nvPr>
        </p:nvSpPr>
        <p:spPr>
          <a:xfrm>
            <a:off x="5676900" y="2048743"/>
            <a:ext cx="2506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6" name="Google Shape;126;g23d23e85404_0_1430"/>
          <p:cNvSpPr txBox="1"/>
          <p:nvPr>
            <p:ph idx="7" type="subTitle"/>
          </p:nvPr>
        </p:nvSpPr>
        <p:spPr>
          <a:xfrm>
            <a:off x="906900" y="3755202"/>
            <a:ext cx="2506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7" name="Google Shape;127;g23d23e85404_0_1430"/>
          <p:cNvSpPr txBox="1"/>
          <p:nvPr>
            <p:ph idx="8" type="subTitle"/>
          </p:nvPr>
        </p:nvSpPr>
        <p:spPr>
          <a:xfrm>
            <a:off x="5676900" y="3755202"/>
            <a:ext cx="2506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 1">
  <p:cSld name="CUSTOM_16">
    <p:spTree>
      <p:nvGrpSpPr>
        <p:cNvPr id="87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2" name="Google Shape;872;p114"/>
          <p:cNvGrpSpPr/>
          <p:nvPr/>
        </p:nvGrpSpPr>
        <p:grpSpPr>
          <a:xfrm>
            <a:off x="-174525" y="-22399"/>
            <a:ext cx="9487164" cy="5193049"/>
            <a:chOff x="-174525" y="-22399"/>
            <a:chExt cx="9487164" cy="5193049"/>
          </a:xfrm>
        </p:grpSpPr>
        <p:sp>
          <p:nvSpPr>
            <p:cNvPr id="873" name="Google Shape;873;p114"/>
            <p:cNvSpPr/>
            <p:nvPr/>
          </p:nvSpPr>
          <p:spPr>
            <a:xfrm>
              <a:off x="-174525" y="-22399"/>
              <a:ext cx="9487164" cy="5188298"/>
            </a:xfrm>
            <a:custGeom>
              <a:rect b="b" l="l" r="r" t="t"/>
              <a:pathLst>
                <a:path extrusionOk="0" h="144360" w="264469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874" name="Google Shape;874;p114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875" name="Google Shape;875;p114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876" name="Google Shape;876;p114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rect b="b" l="l" r="r" t="t"/>
                <a:pathLst>
                  <a:path extrusionOk="0" h="551" w="109629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7" name="Google Shape;877;p114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8" name="Google Shape;878;p114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9" name="Google Shape;879;p114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0" name="Google Shape;880;p114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1" name="Google Shape;881;p114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2" name="Google Shape;882;p114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3" name="Google Shape;883;p114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4" name="Google Shape;884;p114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rect b="b" l="l" r="r" t="t"/>
                <a:pathLst>
                  <a:path extrusionOk="0" h="543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5" name="Google Shape;885;p114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6" name="Google Shape;886;p114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7" name="Google Shape;887;p114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8" name="Google Shape;888;p114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9" name="Google Shape;889;p114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0" name="Google Shape;890;p114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rect b="b" l="l" r="r" t="t"/>
                <a:pathLst>
                  <a:path extrusionOk="0" h="550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91" name="Google Shape;891;p114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892" name="Google Shape;892;p114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rect b="b" l="l" r="r" t="t"/>
                <a:pathLst>
                  <a:path extrusionOk="0" h="551" w="109629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3" name="Google Shape;893;p114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4" name="Google Shape;894;p114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5" name="Google Shape;895;p114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6" name="Google Shape;896;p114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7" name="Google Shape;897;p114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8" name="Google Shape;898;p114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9" name="Google Shape;899;p114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0" name="Google Shape;900;p114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rect b="b" l="l" r="r" t="t"/>
                <a:pathLst>
                  <a:path extrusionOk="0" h="543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1" name="Google Shape;901;p114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2" name="Google Shape;902;p114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3" name="Google Shape;903;p114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4" name="Google Shape;904;p114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5" name="Google Shape;905;p114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6" name="Google Shape;906;p114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rect b="b" l="l" r="r" t="t"/>
                <a:pathLst>
                  <a:path extrusionOk="0" h="550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907" name="Google Shape;907;p114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08" name="Google Shape;908;p114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09" name="Google Shape;909;p114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10" name="Google Shape;910;p114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11" name="Google Shape;911;p114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12" name="Google Shape;912;p114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913" name="Google Shape;913;p114"/>
          <p:cNvSpPr txBox="1"/>
          <p:nvPr>
            <p:ph idx="1" type="subTitle"/>
          </p:nvPr>
        </p:nvSpPr>
        <p:spPr>
          <a:xfrm>
            <a:off x="906900" y="3615868"/>
            <a:ext cx="2506200" cy="4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14" name="Google Shape;914;p114"/>
          <p:cNvSpPr txBox="1"/>
          <p:nvPr>
            <p:ph idx="2" type="subTitle"/>
          </p:nvPr>
        </p:nvSpPr>
        <p:spPr>
          <a:xfrm>
            <a:off x="5565696" y="3615868"/>
            <a:ext cx="2506200" cy="4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15" name="Google Shape;915;p114"/>
          <p:cNvSpPr txBox="1"/>
          <p:nvPr>
            <p:ph idx="3" type="subTitle"/>
          </p:nvPr>
        </p:nvSpPr>
        <p:spPr>
          <a:xfrm>
            <a:off x="906900" y="2084031"/>
            <a:ext cx="2506200" cy="4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16" name="Google Shape;916;p114"/>
          <p:cNvSpPr txBox="1"/>
          <p:nvPr>
            <p:ph idx="4" type="subTitle"/>
          </p:nvPr>
        </p:nvSpPr>
        <p:spPr>
          <a:xfrm>
            <a:off x="5565688" y="2094806"/>
            <a:ext cx="2506200" cy="4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17" name="Google Shape;917;p114"/>
          <p:cNvSpPr txBox="1"/>
          <p:nvPr>
            <p:ph idx="5" type="subTitle"/>
          </p:nvPr>
        </p:nvSpPr>
        <p:spPr>
          <a:xfrm>
            <a:off x="906900" y="2469400"/>
            <a:ext cx="2506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18" name="Google Shape;918;p114"/>
          <p:cNvSpPr txBox="1"/>
          <p:nvPr>
            <p:ph idx="6" type="subTitle"/>
          </p:nvPr>
        </p:nvSpPr>
        <p:spPr>
          <a:xfrm>
            <a:off x="5565688" y="2469400"/>
            <a:ext cx="2506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19" name="Google Shape;919;p114"/>
          <p:cNvSpPr txBox="1"/>
          <p:nvPr>
            <p:ph idx="7" type="subTitle"/>
          </p:nvPr>
        </p:nvSpPr>
        <p:spPr>
          <a:xfrm>
            <a:off x="906900" y="3991211"/>
            <a:ext cx="2506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20" name="Google Shape;920;p114"/>
          <p:cNvSpPr txBox="1"/>
          <p:nvPr>
            <p:ph idx="8" type="subTitle"/>
          </p:nvPr>
        </p:nvSpPr>
        <p:spPr>
          <a:xfrm>
            <a:off x="5565688" y="3991211"/>
            <a:ext cx="2506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21" name="Google Shape;921;p114"/>
          <p:cNvSpPr txBox="1"/>
          <p:nvPr>
            <p:ph type="title"/>
          </p:nvPr>
        </p:nvSpPr>
        <p:spPr>
          <a:xfrm>
            <a:off x="720000" y="540000"/>
            <a:ext cx="3330000" cy="9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2">
  <p:cSld name="CUSTOM_17">
    <p:spTree>
      <p:nvGrpSpPr>
        <p:cNvPr id="922" name="Shape 9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3" name="Google Shape;923;p115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924" name="Google Shape;924;p115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5" name="Google Shape;925;p115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6" name="Google Shape;926;p115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7" name="Google Shape;927;p115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8" name="Google Shape;928;p115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9" name="Google Shape;929;p115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0" name="Google Shape;930;p115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1" name="Google Shape;931;p115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2" name="Google Shape;932;p115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3" name="Google Shape;933;p115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4" name="Google Shape;934;p115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5" name="Google Shape;935;p115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6" name="Google Shape;936;p115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7" name="Google Shape;937;p115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8" name="Google Shape;938;p115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9" name="Google Shape;939;p115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0" name="Google Shape;940;p115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1" name="Google Shape;941;p115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2" name="Google Shape;942;p115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3" name="Google Shape;943;p115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4" name="Google Shape;944;p115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5" name="Google Shape;945;p115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46" name="Google Shape;946;p115"/>
          <p:cNvSpPr txBox="1"/>
          <p:nvPr>
            <p:ph type="ctrTitle"/>
          </p:nvPr>
        </p:nvSpPr>
        <p:spPr>
          <a:xfrm>
            <a:off x="5295149" y="1449725"/>
            <a:ext cx="30975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947" name="Google Shape;947;p115"/>
          <p:cNvSpPr txBox="1"/>
          <p:nvPr>
            <p:ph idx="1" type="subTitle"/>
          </p:nvPr>
        </p:nvSpPr>
        <p:spPr>
          <a:xfrm>
            <a:off x="5295149" y="1731948"/>
            <a:ext cx="3097500" cy="8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48" name="Google Shape;948;p115"/>
          <p:cNvSpPr txBox="1"/>
          <p:nvPr>
            <p:ph idx="2" type="subTitle"/>
          </p:nvPr>
        </p:nvSpPr>
        <p:spPr>
          <a:xfrm>
            <a:off x="5295149" y="3281876"/>
            <a:ext cx="3097500" cy="8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49" name="Google Shape;949;p115"/>
          <p:cNvSpPr txBox="1"/>
          <p:nvPr>
            <p:ph idx="3" type="ctrTitle"/>
          </p:nvPr>
        </p:nvSpPr>
        <p:spPr>
          <a:xfrm>
            <a:off x="5295153" y="2989856"/>
            <a:ext cx="30975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950" name="Google Shape;950;p115"/>
          <p:cNvSpPr txBox="1"/>
          <p:nvPr>
            <p:ph idx="4" type="title"/>
          </p:nvPr>
        </p:nvSpPr>
        <p:spPr>
          <a:xfrm>
            <a:off x="720000" y="540000"/>
            <a:ext cx="7704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4">
  <p:cSld name="CUSTOM_18">
    <p:spTree>
      <p:nvGrpSpPr>
        <p:cNvPr id="951" name="Shape 9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2" name="Google Shape;952;p116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953" name="Google Shape;953;p116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4" name="Google Shape;954;p116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5" name="Google Shape;955;p116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6" name="Google Shape;956;p116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7" name="Google Shape;957;p116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8" name="Google Shape;958;p116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9" name="Google Shape;959;p116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0" name="Google Shape;960;p116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1" name="Google Shape;961;p116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2" name="Google Shape;962;p116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3" name="Google Shape;963;p116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4" name="Google Shape;964;p116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5" name="Google Shape;965;p116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6" name="Google Shape;966;p116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7" name="Google Shape;967;p116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8" name="Google Shape;968;p116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9" name="Google Shape;969;p116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0" name="Google Shape;970;p116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1" name="Google Shape;971;p116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2" name="Google Shape;972;p116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3" name="Google Shape;973;p116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4" name="Google Shape;974;p116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75" name="Google Shape;975;p116"/>
          <p:cNvSpPr txBox="1"/>
          <p:nvPr>
            <p:ph type="title"/>
          </p:nvPr>
        </p:nvSpPr>
        <p:spPr>
          <a:xfrm>
            <a:off x="720000" y="540000"/>
            <a:ext cx="5510700" cy="5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CUSTOM_19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7" name="Google Shape;977;p117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978" name="Google Shape;978;p117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9" name="Google Shape;979;p117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0" name="Google Shape;980;p117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1" name="Google Shape;981;p117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2" name="Google Shape;982;p117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3" name="Google Shape;983;p117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4" name="Google Shape;984;p117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5" name="Google Shape;985;p117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6" name="Google Shape;986;p117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7" name="Google Shape;987;p117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8" name="Google Shape;988;p117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9" name="Google Shape;989;p117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0" name="Google Shape;990;p117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1" name="Google Shape;991;p117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2" name="Google Shape;992;p117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3" name="Google Shape;993;p117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4" name="Google Shape;994;p117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5" name="Google Shape;995;p117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6" name="Google Shape;996;p117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7" name="Google Shape;997;p117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8" name="Google Shape;998;p117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9" name="Google Shape;999;p117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00" name="Google Shape;1000;p117"/>
          <p:cNvSpPr txBox="1"/>
          <p:nvPr>
            <p:ph idx="1" type="subTitle"/>
          </p:nvPr>
        </p:nvSpPr>
        <p:spPr>
          <a:xfrm>
            <a:off x="804150" y="3069865"/>
            <a:ext cx="2506200" cy="3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/>
        </p:txBody>
      </p:sp>
      <p:sp>
        <p:nvSpPr>
          <p:cNvPr id="1001" name="Google Shape;1001;p117"/>
          <p:cNvSpPr txBox="1"/>
          <p:nvPr>
            <p:ph idx="2" type="subTitle"/>
          </p:nvPr>
        </p:nvSpPr>
        <p:spPr>
          <a:xfrm>
            <a:off x="5833650" y="3069865"/>
            <a:ext cx="2506200" cy="3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/>
        </p:txBody>
      </p:sp>
      <p:sp>
        <p:nvSpPr>
          <p:cNvPr id="1002" name="Google Shape;1002;p117"/>
          <p:cNvSpPr txBox="1"/>
          <p:nvPr>
            <p:ph idx="3" type="subTitle"/>
          </p:nvPr>
        </p:nvSpPr>
        <p:spPr>
          <a:xfrm>
            <a:off x="804150" y="1530415"/>
            <a:ext cx="2506200" cy="4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/>
        </p:txBody>
      </p:sp>
      <p:sp>
        <p:nvSpPr>
          <p:cNvPr id="1003" name="Google Shape;1003;p117"/>
          <p:cNvSpPr txBox="1"/>
          <p:nvPr>
            <p:ph idx="4" type="subTitle"/>
          </p:nvPr>
        </p:nvSpPr>
        <p:spPr>
          <a:xfrm>
            <a:off x="5833650" y="1530415"/>
            <a:ext cx="2506200" cy="4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/>
        </p:txBody>
      </p:sp>
      <p:sp>
        <p:nvSpPr>
          <p:cNvPr id="1004" name="Google Shape;1004;p117"/>
          <p:cNvSpPr txBox="1"/>
          <p:nvPr>
            <p:ph idx="5" type="subTitle"/>
          </p:nvPr>
        </p:nvSpPr>
        <p:spPr>
          <a:xfrm>
            <a:off x="3318900" y="3069865"/>
            <a:ext cx="2506200" cy="3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/>
        </p:txBody>
      </p:sp>
      <p:sp>
        <p:nvSpPr>
          <p:cNvPr id="1005" name="Google Shape;1005;p117"/>
          <p:cNvSpPr txBox="1"/>
          <p:nvPr>
            <p:ph idx="6" type="subTitle"/>
          </p:nvPr>
        </p:nvSpPr>
        <p:spPr>
          <a:xfrm>
            <a:off x="3318900" y="1530415"/>
            <a:ext cx="2506200" cy="4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/>
        </p:txBody>
      </p:sp>
      <p:sp>
        <p:nvSpPr>
          <p:cNvPr id="1006" name="Google Shape;1006;p117"/>
          <p:cNvSpPr txBox="1"/>
          <p:nvPr>
            <p:ph type="title"/>
          </p:nvPr>
        </p:nvSpPr>
        <p:spPr>
          <a:xfrm>
            <a:off x="720000" y="540000"/>
            <a:ext cx="7704000" cy="49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07" name="Google Shape;1007;p117"/>
          <p:cNvSpPr txBox="1"/>
          <p:nvPr>
            <p:ph idx="7" type="subTitle"/>
          </p:nvPr>
        </p:nvSpPr>
        <p:spPr>
          <a:xfrm>
            <a:off x="804150" y="1904448"/>
            <a:ext cx="2506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08" name="Google Shape;1008;p117"/>
          <p:cNvSpPr txBox="1"/>
          <p:nvPr>
            <p:ph idx="8" type="subTitle"/>
          </p:nvPr>
        </p:nvSpPr>
        <p:spPr>
          <a:xfrm>
            <a:off x="5833650" y="1904448"/>
            <a:ext cx="2506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09" name="Google Shape;1009;p117"/>
          <p:cNvSpPr txBox="1"/>
          <p:nvPr>
            <p:ph idx="9" type="subTitle"/>
          </p:nvPr>
        </p:nvSpPr>
        <p:spPr>
          <a:xfrm>
            <a:off x="804150" y="3456740"/>
            <a:ext cx="2506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10" name="Google Shape;1010;p117"/>
          <p:cNvSpPr txBox="1"/>
          <p:nvPr>
            <p:ph idx="13" type="subTitle"/>
          </p:nvPr>
        </p:nvSpPr>
        <p:spPr>
          <a:xfrm>
            <a:off x="5833650" y="3456740"/>
            <a:ext cx="2506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11" name="Google Shape;1011;p117"/>
          <p:cNvSpPr txBox="1"/>
          <p:nvPr>
            <p:ph idx="14" type="subTitle"/>
          </p:nvPr>
        </p:nvSpPr>
        <p:spPr>
          <a:xfrm>
            <a:off x="3318900" y="1904448"/>
            <a:ext cx="2506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12" name="Google Shape;1012;p117"/>
          <p:cNvSpPr txBox="1"/>
          <p:nvPr>
            <p:ph idx="15" type="subTitle"/>
          </p:nvPr>
        </p:nvSpPr>
        <p:spPr>
          <a:xfrm>
            <a:off x="3318900" y="3456740"/>
            <a:ext cx="2506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ive columns 1">
  <p:cSld name="CUSTOM_20">
    <p:spTree>
      <p:nvGrpSpPr>
        <p:cNvPr id="1013" name="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4" name="Google Shape;1014;p118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015" name="Google Shape;1015;p118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6" name="Google Shape;1016;p118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7" name="Google Shape;1017;p118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8" name="Google Shape;1018;p118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9" name="Google Shape;1019;p118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0" name="Google Shape;1020;p118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1" name="Google Shape;1021;p118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2" name="Google Shape;1022;p118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3" name="Google Shape;1023;p118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4" name="Google Shape;1024;p118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5" name="Google Shape;1025;p118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6" name="Google Shape;1026;p118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7" name="Google Shape;1027;p118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8" name="Google Shape;1028;p118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9" name="Google Shape;1029;p118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0" name="Google Shape;1030;p118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1" name="Google Shape;1031;p118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2" name="Google Shape;1032;p118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3" name="Google Shape;1033;p118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4" name="Google Shape;1034;p118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5" name="Google Shape;1035;p118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6" name="Google Shape;1036;p118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37" name="Google Shape;1037;p118"/>
          <p:cNvSpPr txBox="1"/>
          <p:nvPr>
            <p:ph type="ctrTitle"/>
          </p:nvPr>
        </p:nvSpPr>
        <p:spPr>
          <a:xfrm>
            <a:off x="3443847" y="3081575"/>
            <a:ext cx="2256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1038" name="Google Shape;1038;p118"/>
          <p:cNvSpPr txBox="1"/>
          <p:nvPr>
            <p:ph idx="1" type="subTitle"/>
          </p:nvPr>
        </p:nvSpPr>
        <p:spPr>
          <a:xfrm>
            <a:off x="3443847" y="3367235"/>
            <a:ext cx="22563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39" name="Google Shape;1039;p118"/>
          <p:cNvSpPr txBox="1"/>
          <p:nvPr>
            <p:ph idx="2" type="subTitle"/>
          </p:nvPr>
        </p:nvSpPr>
        <p:spPr>
          <a:xfrm>
            <a:off x="4759920" y="1879683"/>
            <a:ext cx="22563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40" name="Google Shape;1040;p118"/>
          <p:cNvSpPr txBox="1"/>
          <p:nvPr>
            <p:ph idx="3" type="ctrTitle"/>
          </p:nvPr>
        </p:nvSpPr>
        <p:spPr>
          <a:xfrm>
            <a:off x="4759920" y="1580703"/>
            <a:ext cx="2256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1041" name="Google Shape;1041;p118"/>
          <p:cNvSpPr txBox="1"/>
          <p:nvPr>
            <p:ph idx="4" type="ctrTitle"/>
          </p:nvPr>
        </p:nvSpPr>
        <p:spPr>
          <a:xfrm>
            <a:off x="811705" y="3081575"/>
            <a:ext cx="2256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1042" name="Google Shape;1042;p118"/>
          <p:cNvSpPr txBox="1"/>
          <p:nvPr>
            <p:ph idx="5" type="subTitle"/>
          </p:nvPr>
        </p:nvSpPr>
        <p:spPr>
          <a:xfrm>
            <a:off x="811705" y="3367235"/>
            <a:ext cx="22563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43" name="Google Shape;1043;p118"/>
          <p:cNvSpPr txBox="1"/>
          <p:nvPr>
            <p:ph idx="6" type="subTitle"/>
          </p:nvPr>
        </p:nvSpPr>
        <p:spPr>
          <a:xfrm>
            <a:off x="2127780" y="1879683"/>
            <a:ext cx="22563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44" name="Google Shape;1044;p118"/>
          <p:cNvSpPr txBox="1"/>
          <p:nvPr>
            <p:ph idx="7" type="ctrTitle"/>
          </p:nvPr>
        </p:nvSpPr>
        <p:spPr>
          <a:xfrm>
            <a:off x="2127780" y="1580703"/>
            <a:ext cx="2256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1045" name="Google Shape;1045;p118"/>
          <p:cNvSpPr txBox="1"/>
          <p:nvPr>
            <p:ph idx="8" type="title"/>
          </p:nvPr>
        </p:nvSpPr>
        <p:spPr>
          <a:xfrm>
            <a:off x="720000" y="540000"/>
            <a:ext cx="7704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46" name="Google Shape;1046;p118"/>
          <p:cNvSpPr txBox="1"/>
          <p:nvPr>
            <p:ph idx="9" type="ctrTitle"/>
          </p:nvPr>
        </p:nvSpPr>
        <p:spPr>
          <a:xfrm>
            <a:off x="6075995" y="3081575"/>
            <a:ext cx="2256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1047" name="Google Shape;1047;p118"/>
          <p:cNvSpPr txBox="1"/>
          <p:nvPr>
            <p:ph idx="13" type="subTitle"/>
          </p:nvPr>
        </p:nvSpPr>
        <p:spPr>
          <a:xfrm>
            <a:off x="6075995" y="3367235"/>
            <a:ext cx="22563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5">
  <p:cSld name="CUSTOM_24"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9" name="Google Shape;1049;p119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050" name="Google Shape;1050;p119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1" name="Google Shape;1051;p119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2" name="Google Shape;1052;p119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3" name="Google Shape;1053;p119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4" name="Google Shape;1054;p119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5" name="Google Shape;1055;p119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6" name="Google Shape;1056;p119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7" name="Google Shape;1057;p119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8" name="Google Shape;1058;p119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9" name="Google Shape;1059;p119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0" name="Google Shape;1060;p119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1" name="Google Shape;1061;p119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2" name="Google Shape;1062;p119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3" name="Google Shape;1063;p119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4" name="Google Shape;1064;p119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5" name="Google Shape;1065;p119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6" name="Google Shape;1066;p119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7" name="Google Shape;1067;p119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8" name="Google Shape;1068;p119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9" name="Google Shape;1069;p119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0" name="Google Shape;1070;p119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1" name="Google Shape;1071;p119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72" name="Google Shape;1072;p119"/>
          <p:cNvSpPr txBox="1"/>
          <p:nvPr>
            <p:ph type="title"/>
          </p:nvPr>
        </p:nvSpPr>
        <p:spPr>
          <a:xfrm>
            <a:off x="720000" y="540000"/>
            <a:ext cx="5399100" cy="8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73" name="Shape 1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4" name="Google Shape;1074;p120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075" name="Google Shape;1075;p120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6" name="Google Shape;1076;p120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7" name="Google Shape;1077;p120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8" name="Google Shape;1078;p120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9" name="Google Shape;1079;p120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0" name="Google Shape;1080;p120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1" name="Google Shape;1081;p120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2" name="Google Shape;1082;p120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3" name="Google Shape;1083;p120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4" name="Google Shape;1084;p120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5" name="Google Shape;1085;p120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6" name="Google Shape;1086;p120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7" name="Google Shape;1087;p120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8" name="Google Shape;1088;p120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9" name="Google Shape;1089;p120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0" name="Google Shape;1090;p120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1" name="Google Shape;1091;p120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2" name="Google Shape;1092;p120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rgbClr val="6D9EEB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3" name="Google Shape;1093;p120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rgbClr val="6D9EEB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094" name="Google Shape;1094;p120"/>
          <p:cNvCxnSpPr/>
          <p:nvPr/>
        </p:nvCxnSpPr>
        <p:spPr>
          <a:xfrm>
            <a:off x="-62550" y="540000"/>
            <a:ext cx="9269100" cy="0"/>
          </a:xfrm>
          <a:prstGeom prst="straightConnector1">
            <a:avLst/>
          </a:prstGeom>
          <a:noFill/>
          <a:ln cap="flat" cmpd="sng" w="9525">
            <a:solidFill>
              <a:srgbClr val="6D9EEB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95" name="Google Shape;1095;p120"/>
          <p:cNvSpPr txBox="1"/>
          <p:nvPr>
            <p:ph hasCustomPrompt="1" type="title"/>
          </p:nvPr>
        </p:nvSpPr>
        <p:spPr>
          <a:xfrm>
            <a:off x="1768200" y="1654521"/>
            <a:ext cx="5607600" cy="84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96" name="Google Shape;1096;p120"/>
          <p:cNvSpPr txBox="1"/>
          <p:nvPr>
            <p:ph idx="1" type="body"/>
          </p:nvPr>
        </p:nvSpPr>
        <p:spPr>
          <a:xfrm>
            <a:off x="2710050" y="2650221"/>
            <a:ext cx="3723900" cy="6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CUSTOM_21">
    <p:spTree>
      <p:nvGrpSpPr>
        <p:cNvPr id="1097" name="Shape 10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8" name="Google Shape;1098;p121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099" name="Google Shape;1099;p121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0" name="Google Shape;1100;p121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1" name="Google Shape;1101;p121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2" name="Google Shape;1102;p121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3" name="Google Shape;1103;p121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4" name="Google Shape;1104;p121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5" name="Google Shape;1105;p121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6" name="Google Shape;1106;p121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7" name="Google Shape;1107;p121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8" name="Google Shape;1108;p121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9" name="Google Shape;1109;p121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0" name="Google Shape;1110;p121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1" name="Google Shape;1111;p121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2" name="Google Shape;1112;p121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3" name="Google Shape;1113;p121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4" name="Google Shape;1114;p121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5" name="Google Shape;1115;p121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6" name="Google Shape;1116;p121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rgbClr val="6D9EEB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7" name="Google Shape;1117;p121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rgbClr val="6D9EEB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18" name="Google Shape;1118;p121"/>
          <p:cNvSpPr txBox="1"/>
          <p:nvPr>
            <p:ph type="title"/>
          </p:nvPr>
        </p:nvSpPr>
        <p:spPr>
          <a:xfrm>
            <a:off x="715349" y="1829975"/>
            <a:ext cx="5264400" cy="8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1119" name="Google Shape;1119;p121"/>
          <p:cNvSpPr txBox="1"/>
          <p:nvPr>
            <p:ph idx="1" type="body"/>
          </p:nvPr>
        </p:nvSpPr>
        <p:spPr>
          <a:xfrm>
            <a:off x="715350" y="2823072"/>
            <a:ext cx="4569300" cy="4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1">
  <p:cSld name="CUSTOM_33">
    <p:spTree>
      <p:nvGrpSpPr>
        <p:cNvPr id="1120" name="Shape 1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1" name="Google Shape;1121;p122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122" name="Google Shape;1122;p122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3" name="Google Shape;1123;p122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4" name="Google Shape;1124;p122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5" name="Google Shape;1125;p122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6" name="Google Shape;1126;p122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7" name="Google Shape;1127;p122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8" name="Google Shape;1128;p122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9" name="Google Shape;1129;p122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0" name="Google Shape;1130;p122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1" name="Google Shape;1131;p122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2" name="Google Shape;1132;p122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3" name="Google Shape;1133;p122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4" name="Google Shape;1134;p122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5" name="Google Shape;1135;p122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6" name="Google Shape;1136;p122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7" name="Google Shape;1137;p122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8" name="Google Shape;1138;p122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9" name="Google Shape;1139;p122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rgbClr val="6D9EEB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0" name="Google Shape;1140;p122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rgbClr val="6D9EEB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41" name="Google Shape;1141;p122"/>
          <p:cNvSpPr txBox="1"/>
          <p:nvPr>
            <p:ph type="title"/>
          </p:nvPr>
        </p:nvSpPr>
        <p:spPr>
          <a:xfrm>
            <a:off x="3772625" y="1829975"/>
            <a:ext cx="4569300" cy="8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0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1142" name="Google Shape;1142;p122"/>
          <p:cNvSpPr txBox="1"/>
          <p:nvPr>
            <p:ph idx="1" type="body"/>
          </p:nvPr>
        </p:nvSpPr>
        <p:spPr>
          <a:xfrm>
            <a:off x="3772649" y="2823072"/>
            <a:ext cx="4569300" cy="4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 algn="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 algn="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 algn="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 algn="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 algn="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 algn="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 algn="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 algn="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">
  <p:cSld name="CUSTOM_22">
    <p:spTree>
      <p:nvGrpSpPr>
        <p:cNvPr id="1143" name="Shape 1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4" name="Google Shape;1144;p123"/>
          <p:cNvGrpSpPr/>
          <p:nvPr/>
        </p:nvGrpSpPr>
        <p:grpSpPr>
          <a:xfrm>
            <a:off x="-174525" y="-22399"/>
            <a:ext cx="9487164" cy="5193049"/>
            <a:chOff x="-174525" y="-22399"/>
            <a:chExt cx="9487164" cy="5193049"/>
          </a:xfrm>
        </p:grpSpPr>
        <p:sp>
          <p:nvSpPr>
            <p:cNvPr id="1145" name="Google Shape;1145;p123"/>
            <p:cNvSpPr/>
            <p:nvPr/>
          </p:nvSpPr>
          <p:spPr>
            <a:xfrm>
              <a:off x="-174525" y="-22399"/>
              <a:ext cx="9487164" cy="5188298"/>
            </a:xfrm>
            <a:custGeom>
              <a:rect b="b" l="l" r="r" t="t"/>
              <a:pathLst>
                <a:path extrusionOk="0" h="144360" w="264469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146" name="Google Shape;1146;p123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1147" name="Google Shape;1147;p123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1148" name="Google Shape;1148;p123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rect b="b" l="l" r="r" t="t"/>
                <a:pathLst>
                  <a:path extrusionOk="0" h="551" w="109629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49" name="Google Shape;1149;p123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50" name="Google Shape;1150;p123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51" name="Google Shape;1151;p123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52" name="Google Shape;1152;p123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53" name="Google Shape;1153;p123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54" name="Google Shape;1154;p123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55" name="Google Shape;1155;p123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56" name="Google Shape;1156;p123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rect b="b" l="l" r="r" t="t"/>
                <a:pathLst>
                  <a:path extrusionOk="0" h="543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57" name="Google Shape;1157;p123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58" name="Google Shape;1158;p123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59" name="Google Shape;1159;p123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60" name="Google Shape;1160;p123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61" name="Google Shape;1161;p123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62" name="Google Shape;1162;p123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rect b="b" l="l" r="r" t="t"/>
                <a:pathLst>
                  <a:path extrusionOk="0" h="550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63" name="Google Shape;1163;p123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164" name="Google Shape;1164;p123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rect b="b" l="l" r="r" t="t"/>
                <a:pathLst>
                  <a:path extrusionOk="0" h="551" w="109629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65" name="Google Shape;1165;p123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66" name="Google Shape;1166;p123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67" name="Google Shape;1167;p123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68" name="Google Shape;1168;p123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69" name="Google Shape;1169;p123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70" name="Google Shape;1170;p123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71" name="Google Shape;1171;p123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72" name="Google Shape;1172;p123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rect b="b" l="l" r="r" t="t"/>
                <a:pathLst>
                  <a:path extrusionOk="0" h="543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73" name="Google Shape;1173;p123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74" name="Google Shape;1174;p123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75" name="Google Shape;1175;p123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76" name="Google Shape;1176;p123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77" name="Google Shape;1177;p123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78" name="Google Shape;1178;p123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rect b="b" l="l" r="r" t="t"/>
                <a:pathLst>
                  <a:path extrusionOk="0" h="550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179" name="Google Shape;1179;p123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80" name="Google Shape;1180;p123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81" name="Google Shape;1181;p123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82" name="Google Shape;1182;p123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83" name="Google Shape;1183;p123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84" name="Google Shape;1184;p123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185" name="Google Shape;1185;p123"/>
          <p:cNvSpPr txBox="1"/>
          <p:nvPr>
            <p:ph type="title"/>
          </p:nvPr>
        </p:nvSpPr>
        <p:spPr>
          <a:xfrm>
            <a:off x="720000" y="1143700"/>
            <a:ext cx="3330000" cy="7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4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1186" name="Google Shape;1186;p123"/>
          <p:cNvSpPr txBox="1"/>
          <p:nvPr>
            <p:ph idx="2" type="title"/>
          </p:nvPr>
        </p:nvSpPr>
        <p:spPr>
          <a:xfrm>
            <a:off x="720000" y="2946225"/>
            <a:ext cx="3330000" cy="7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4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1187" name="Google Shape;1187;p123"/>
          <p:cNvSpPr txBox="1"/>
          <p:nvPr>
            <p:ph idx="3" type="title"/>
          </p:nvPr>
        </p:nvSpPr>
        <p:spPr>
          <a:xfrm>
            <a:off x="5094000" y="2946225"/>
            <a:ext cx="3330000" cy="7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4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1188" name="Google Shape;1188;p123"/>
          <p:cNvSpPr txBox="1"/>
          <p:nvPr>
            <p:ph idx="1" type="subTitle"/>
          </p:nvPr>
        </p:nvSpPr>
        <p:spPr>
          <a:xfrm>
            <a:off x="915300" y="1964863"/>
            <a:ext cx="2939400" cy="41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89" name="Google Shape;1189;p123"/>
          <p:cNvSpPr txBox="1"/>
          <p:nvPr>
            <p:ph idx="4" type="subTitle"/>
          </p:nvPr>
        </p:nvSpPr>
        <p:spPr>
          <a:xfrm>
            <a:off x="915300" y="3754738"/>
            <a:ext cx="2939400" cy="41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90" name="Google Shape;1190;p123"/>
          <p:cNvSpPr txBox="1"/>
          <p:nvPr>
            <p:ph idx="5" type="subTitle"/>
          </p:nvPr>
        </p:nvSpPr>
        <p:spPr>
          <a:xfrm>
            <a:off x="5192850" y="3754772"/>
            <a:ext cx="3132300" cy="42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Google Shape;129;p97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30" name="Google Shape;130;p97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97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97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97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97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97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97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97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97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97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97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97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97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97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97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97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97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97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rgbClr val="6D9EEB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97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rgbClr val="6D9EEB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9" name="Google Shape;149;p97"/>
          <p:cNvSpPr txBox="1"/>
          <p:nvPr>
            <p:ph idx="1" type="subTitle"/>
          </p:nvPr>
        </p:nvSpPr>
        <p:spPr>
          <a:xfrm>
            <a:off x="890100" y="1760244"/>
            <a:ext cx="7533900" cy="27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○"/>
              <a:defRPr sz="28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■"/>
              <a:defRPr sz="28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○"/>
              <a:defRPr sz="28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■"/>
              <a:defRPr sz="28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○"/>
              <a:defRPr sz="28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■"/>
              <a:defRPr sz="2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0" name="Google Shape;150;p97"/>
          <p:cNvSpPr txBox="1"/>
          <p:nvPr>
            <p:ph type="title"/>
          </p:nvPr>
        </p:nvSpPr>
        <p:spPr>
          <a:xfrm>
            <a:off x="4572000" y="540000"/>
            <a:ext cx="3852000" cy="10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 1">
  <p:cSld name="CUSTOM_23">
    <p:spTree>
      <p:nvGrpSpPr>
        <p:cNvPr id="1191" name="Shape 1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2" name="Google Shape;1192;p124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193" name="Google Shape;1193;p124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4" name="Google Shape;1194;p124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5" name="Google Shape;1195;p124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6" name="Google Shape;1196;p124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7" name="Google Shape;1197;p124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8" name="Google Shape;1198;p124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9" name="Google Shape;1199;p124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0" name="Google Shape;1200;p124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1" name="Google Shape;1201;p124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2" name="Google Shape;1202;p124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3" name="Google Shape;1203;p124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4" name="Google Shape;1204;p124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5" name="Google Shape;1205;p124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6" name="Google Shape;1206;p124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7" name="Google Shape;1207;p124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8" name="Google Shape;1208;p124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9" name="Google Shape;1209;p124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0" name="Google Shape;1210;p124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rgbClr val="6D9EEB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1" name="Google Shape;1211;p124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rgbClr val="6D9EEB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12" name="Google Shape;1212;p124"/>
          <p:cNvSpPr txBox="1"/>
          <p:nvPr>
            <p:ph type="title"/>
          </p:nvPr>
        </p:nvSpPr>
        <p:spPr>
          <a:xfrm>
            <a:off x="3285938" y="1143700"/>
            <a:ext cx="2388900" cy="7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4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1213" name="Google Shape;1213;p124"/>
          <p:cNvSpPr txBox="1"/>
          <p:nvPr>
            <p:ph idx="1" type="subTitle"/>
          </p:nvPr>
        </p:nvSpPr>
        <p:spPr>
          <a:xfrm>
            <a:off x="3285938" y="1964876"/>
            <a:ext cx="2388900" cy="5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14" name="Google Shape;1214;p124"/>
          <p:cNvSpPr txBox="1"/>
          <p:nvPr>
            <p:ph idx="2" type="title"/>
          </p:nvPr>
        </p:nvSpPr>
        <p:spPr>
          <a:xfrm>
            <a:off x="3285938" y="2970100"/>
            <a:ext cx="2388900" cy="7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4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1215" name="Google Shape;1215;p124"/>
          <p:cNvSpPr txBox="1"/>
          <p:nvPr>
            <p:ph idx="3" type="subTitle"/>
          </p:nvPr>
        </p:nvSpPr>
        <p:spPr>
          <a:xfrm>
            <a:off x="3285938" y="3791277"/>
            <a:ext cx="2388900" cy="5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16" name="Google Shape;1216;p124"/>
          <p:cNvSpPr txBox="1"/>
          <p:nvPr>
            <p:ph idx="4" type="title"/>
          </p:nvPr>
        </p:nvSpPr>
        <p:spPr>
          <a:xfrm>
            <a:off x="6030113" y="1156338"/>
            <a:ext cx="2388900" cy="7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4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1217" name="Google Shape;1217;p124"/>
          <p:cNvSpPr txBox="1"/>
          <p:nvPr>
            <p:ph idx="5" type="subTitle"/>
          </p:nvPr>
        </p:nvSpPr>
        <p:spPr>
          <a:xfrm>
            <a:off x="6030113" y="1977515"/>
            <a:ext cx="2388900" cy="5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18" name="Google Shape;1218;p124"/>
          <p:cNvSpPr txBox="1"/>
          <p:nvPr>
            <p:ph idx="6" type="title"/>
          </p:nvPr>
        </p:nvSpPr>
        <p:spPr>
          <a:xfrm>
            <a:off x="6030113" y="2982738"/>
            <a:ext cx="2388900" cy="7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4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1219" name="Google Shape;1219;p124"/>
          <p:cNvSpPr txBox="1"/>
          <p:nvPr>
            <p:ph idx="7" type="subTitle"/>
          </p:nvPr>
        </p:nvSpPr>
        <p:spPr>
          <a:xfrm>
            <a:off x="6030113" y="3803915"/>
            <a:ext cx="2388900" cy="5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3">
  <p:cSld name="CUSTOM_25">
    <p:spTree>
      <p:nvGrpSpPr>
        <p:cNvPr id="1220" name="Shape 1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1" name="Google Shape;1221;p125"/>
          <p:cNvGrpSpPr/>
          <p:nvPr/>
        </p:nvGrpSpPr>
        <p:grpSpPr>
          <a:xfrm>
            <a:off x="-174525" y="-22399"/>
            <a:ext cx="9487164" cy="5193049"/>
            <a:chOff x="-174525" y="-22399"/>
            <a:chExt cx="9487164" cy="5193049"/>
          </a:xfrm>
        </p:grpSpPr>
        <p:sp>
          <p:nvSpPr>
            <p:cNvPr id="1222" name="Google Shape;1222;p125"/>
            <p:cNvSpPr/>
            <p:nvPr/>
          </p:nvSpPr>
          <p:spPr>
            <a:xfrm>
              <a:off x="-174525" y="-22399"/>
              <a:ext cx="9487164" cy="5188298"/>
            </a:xfrm>
            <a:custGeom>
              <a:rect b="b" l="l" r="r" t="t"/>
              <a:pathLst>
                <a:path extrusionOk="0" h="144360" w="264469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223" name="Google Shape;1223;p12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1224" name="Google Shape;1224;p125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1225" name="Google Shape;1225;p12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rect b="b" l="l" r="r" t="t"/>
                <a:pathLst>
                  <a:path extrusionOk="0" h="551" w="109629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26" name="Google Shape;1226;p12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27" name="Google Shape;1227;p12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28" name="Google Shape;1228;p12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29" name="Google Shape;1229;p12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30" name="Google Shape;1230;p12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31" name="Google Shape;1231;p12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32" name="Google Shape;1232;p12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33" name="Google Shape;1233;p12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rect b="b" l="l" r="r" t="t"/>
                <a:pathLst>
                  <a:path extrusionOk="0" h="543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34" name="Google Shape;1234;p12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35" name="Google Shape;1235;p12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36" name="Google Shape;1236;p12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37" name="Google Shape;1237;p12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38" name="Google Shape;1238;p12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39" name="Google Shape;1239;p12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rect b="b" l="l" r="r" t="t"/>
                <a:pathLst>
                  <a:path extrusionOk="0" h="550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40" name="Google Shape;1240;p125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241" name="Google Shape;1241;p12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rect b="b" l="l" r="r" t="t"/>
                <a:pathLst>
                  <a:path extrusionOk="0" h="551" w="109629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42" name="Google Shape;1242;p12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43" name="Google Shape;1243;p12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44" name="Google Shape;1244;p12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45" name="Google Shape;1245;p12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46" name="Google Shape;1246;p12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47" name="Google Shape;1247;p12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48" name="Google Shape;1248;p12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49" name="Google Shape;1249;p12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rect b="b" l="l" r="r" t="t"/>
                <a:pathLst>
                  <a:path extrusionOk="0" h="543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0" name="Google Shape;1250;p12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1" name="Google Shape;1251;p12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2" name="Google Shape;1252;p12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3" name="Google Shape;1253;p12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4" name="Google Shape;1254;p12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5" name="Google Shape;1255;p12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rect b="b" l="l" r="r" t="t"/>
                <a:pathLst>
                  <a:path extrusionOk="0" h="550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256" name="Google Shape;1256;p125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57" name="Google Shape;1257;p125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58" name="Google Shape;1258;p125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59" name="Google Shape;1259;p125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60" name="Google Shape;1260;p125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61" name="Google Shape;1261;p12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262" name="Google Shape;1262;p125"/>
          <p:cNvSpPr txBox="1"/>
          <p:nvPr>
            <p:ph idx="1" type="subTitle"/>
          </p:nvPr>
        </p:nvSpPr>
        <p:spPr>
          <a:xfrm>
            <a:off x="720000" y="2532242"/>
            <a:ext cx="2300400" cy="15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63" name="Google Shape;1263;p125"/>
          <p:cNvSpPr txBox="1"/>
          <p:nvPr>
            <p:ph type="title"/>
          </p:nvPr>
        </p:nvSpPr>
        <p:spPr>
          <a:xfrm>
            <a:off x="720000" y="1452200"/>
            <a:ext cx="1554900" cy="9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4">
  <p:cSld name="CUSTOM_26">
    <p:spTree>
      <p:nvGrpSpPr>
        <p:cNvPr id="1264" name="Shape 1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5" name="Google Shape;1265;p126"/>
          <p:cNvGrpSpPr/>
          <p:nvPr/>
        </p:nvGrpSpPr>
        <p:grpSpPr>
          <a:xfrm>
            <a:off x="-174525" y="-22399"/>
            <a:ext cx="9487164" cy="5193049"/>
            <a:chOff x="-174525" y="-22399"/>
            <a:chExt cx="9487164" cy="5193049"/>
          </a:xfrm>
        </p:grpSpPr>
        <p:sp>
          <p:nvSpPr>
            <p:cNvPr id="1266" name="Google Shape;1266;p126"/>
            <p:cNvSpPr/>
            <p:nvPr/>
          </p:nvSpPr>
          <p:spPr>
            <a:xfrm>
              <a:off x="-174525" y="-22399"/>
              <a:ext cx="9487164" cy="5188298"/>
            </a:xfrm>
            <a:custGeom>
              <a:rect b="b" l="l" r="r" t="t"/>
              <a:pathLst>
                <a:path extrusionOk="0" h="144360" w="264469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267" name="Google Shape;1267;p12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1268" name="Google Shape;1268;p126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1269" name="Google Shape;1269;p12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rect b="b" l="l" r="r" t="t"/>
                <a:pathLst>
                  <a:path extrusionOk="0" h="551" w="109629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0" name="Google Shape;1270;p12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1" name="Google Shape;1271;p12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2" name="Google Shape;1272;p12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3" name="Google Shape;1273;p12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4" name="Google Shape;1274;p12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5" name="Google Shape;1275;p12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6" name="Google Shape;1276;p12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7" name="Google Shape;1277;p12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rect b="b" l="l" r="r" t="t"/>
                <a:pathLst>
                  <a:path extrusionOk="0" h="543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8" name="Google Shape;1278;p12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9" name="Google Shape;1279;p12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0" name="Google Shape;1280;p12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1" name="Google Shape;1281;p12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2" name="Google Shape;1282;p12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3" name="Google Shape;1283;p12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rect b="b" l="l" r="r" t="t"/>
                <a:pathLst>
                  <a:path extrusionOk="0" h="550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84" name="Google Shape;1284;p126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285" name="Google Shape;1285;p12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rect b="b" l="l" r="r" t="t"/>
                <a:pathLst>
                  <a:path extrusionOk="0" h="551" w="109629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6" name="Google Shape;1286;p12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7" name="Google Shape;1287;p12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8" name="Google Shape;1288;p12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9" name="Google Shape;1289;p12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90" name="Google Shape;1290;p12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91" name="Google Shape;1291;p12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92" name="Google Shape;1292;p12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93" name="Google Shape;1293;p12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rect b="b" l="l" r="r" t="t"/>
                <a:pathLst>
                  <a:path extrusionOk="0" h="543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94" name="Google Shape;1294;p12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95" name="Google Shape;1295;p12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96" name="Google Shape;1296;p12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97" name="Google Shape;1297;p12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98" name="Google Shape;1298;p12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99" name="Google Shape;1299;p12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rect b="b" l="l" r="r" t="t"/>
                <a:pathLst>
                  <a:path extrusionOk="0" h="550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300" name="Google Shape;1300;p126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01" name="Google Shape;1301;p126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02" name="Google Shape;1302;p126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03" name="Google Shape;1303;p126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04" name="Google Shape;1304;p126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05" name="Google Shape;1305;p12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306" name="Google Shape;1306;p126"/>
          <p:cNvSpPr txBox="1"/>
          <p:nvPr>
            <p:ph idx="1" type="subTitle"/>
          </p:nvPr>
        </p:nvSpPr>
        <p:spPr>
          <a:xfrm>
            <a:off x="6302975" y="2571750"/>
            <a:ext cx="2121300" cy="15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07" name="Google Shape;1307;p126"/>
          <p:cNvSpPr txBox="1"/>
          <p:nvPr>
            <p:ph type="title"/>
          </p:nvPr>
        </p:nvSpPr>
        <p:spPr>
          <a:xfrm>
            <a:off x="6682500" y="1452213"/>
            <a:ext cx="1741500" cy="9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2">
  <p:cSld name="CUSTOM_27">
    <p:spTree>
      <p:nvGrpSpPr>
        <p:cNvPr id="1308" name="Shape 1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9" name="Google Shape;1309;p127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310" name="Google Shape;1310;p127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1" name="Google Shape;1311;p127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2" name="Google Shape;1312;p127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3" name="Google Shape;1313;p127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4" name="Google Shape;1314;p127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5" name="Google Shape;1315;p127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6" name="Google Shape;1316;p127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7" name="Google Shape;1317;p127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8" name="Google Shape;1318;p127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9" name="Google Shape;1319;p127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0" name="Google Shape;1320;p127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1" name="Google Shape;1321;p127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2" name="Google Shape;1322;p127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3" name="Google Shape;1323;p127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4" name="Google Shape;1324;p127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5" name="Google Shape;1325;p127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6" name="Google Shape;1326;p127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7" name="Google Shape;1327;p127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8" name="Google Shape;1328;p127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9" name="Google Shape;1329;p127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0" name="Google Shape;1330;p127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1" name="Google Shape;1331;p127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32" name="Google Shape;1332;p127"/>
          <p:cNvSpPr txBox="1"/>
          <p:nvPr>
            <p:ph idx="1" type="subTitle"/>
          </p:nvPr>
        </p:nvSpPr>
        <p:spPr>
          <a:xfrm>
            <a:off x="804150" y="2853903"/>
            <a:ext cx="2506200" cy="3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/>
        </p:txBody>
      </p:sp>
      <p:sp>
        <p:nvSpPr>
          <p:cNvPr id="1333" name="Google Shape;1333;p127"/>
          <p:cNvSpPr txBox="1"/>
          <p:nvPr>
            <p:ph idx="2" type="subTitle"/>
          </p:nvPr>
        </p:nvSpPr>
        <p:spPr>
          <a:xfrm>
            <a:off x="5833650" y="2853903"/>
            <a:ext cx="2506200" cy="3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/>
        </p:txBody>
      </p:sp>
      <p:sp>
        <p:nvSpPr>
          <p:cNvPr id="1334" name="Google Shape;1334;p127"/>
          <p:cNvSpPr txBox="1"/>
          <p:nvPr>
            <p:ph idx="3" type="subTitle"/>
          </p:nvPr>
        </p:nvSpPr>
        <p:spPr>
          <a:xfrm>
            <a:off x="3318900" y="2003065"/>
            <a:ext cx="2506200" cy="3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/>
        </p:txBody>
      </p:sp>
      <p:sp>
        <p:nvSpPr>
          <p:cNvPr id="1335" name="Google Shape;1335;p127"/>
          <p:cNvSpPr txBox="1"/>
          <p:nvPr>
            <p:ph type="title"/>
          </p:nvPr>
        </p:nvSpPr>
        <p:spPr>
          <a:xfrm>
            <a:off x="5917800" y="540000"/>
            <a:ext cx="2506200" cy="49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36" name="Google Shape;1336;p127"/>
          <p:cNvSpPr txBox="1"/>
          <p:nvPr>
            <p:ph idx="4" type="subTitle"/>
          </p:nvPr>
        </p:nvSpPr>
        <p:spPr>
          <a:xfrm>
            <a:off x="804150" y="3240773"/>
            <a:ext cx="2506200" cy="95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37" name="Google Shape;1337;p127"/>
          <p:cNvSpPr txBox="1"/>
          <p:nvPr>
            <p:ph idx="5" type="subTitle"/>
          </p:nvPr>
        </p:nvSpPr>
        <p:spPr>
          <a:xfrm>
            <a:off x="5833650" y="3240773"/>
            <a:ext cx="2506200" cy="95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38" name="Google Shape;1338;p127"/>
          <p:cNvSpPr txBox="1"/>
          <p:nvPr>
            <p:ph idx="6" type="subTitle"/>
          </p:nvPr>
        </p:nvSpPr>
        <p:spPr>
          <a:xfrm>
            <a:off x="3318900" y="2389956"/>
            <a:ext cx="2506200" cy="95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3">
  <p:cSld name="CUSTOM_28">
    <p:spTree>
      <p:nvGrpSpPr>
        <p:cNvPr id="1339" name="Shape 1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0" name="Google Shape;1340;p128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341" name="Google Shape;1341;p128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2" name="Google Shape;1342;p128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3" name="Google Shape;1343;p128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4" name="Google Shape;1344;p128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5" name="Google Shape;1345;p128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6" name="Google Shape;1346;p128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7" name="Google Shape;1347;p128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8" name="Google Shape;1348;p128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9" name="Google Shape;1349;p128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0" name="Google Shape;1350;p128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1" name="Google Shape;1351;p128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2" name="Google Shape;1352;p128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3" name="Google Shape;1353;p128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4" name="Google Shape;1354;p128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5" name="Google Shape;1355;p128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6" name="Google Shape;1356;p128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7" name="Google Shape;1357;p128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8" name="Google Shape;1358;p128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9" name="Google Shape;1359;p128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0" name="Google Shape;1360;p128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1" name="Google Shape;1361;p128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2" name="Google Shape;1362;p128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63" name="Google Shape;1363;p128"/>
          <p:cNvSpPr txBox="1"/>
          <p:nvPr>
            <p:ph idx="1" type="subTitle"/>
          </p:nvPr>
        </p:nvSpPr>
        <p:spPr>
          <a:xfrm>
            <a:off x="1342450" y="3241403"/>
            <a:ext cx="2506200" cy="4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/>
        </p:txBody>
      </p:sp>
      <p:sp>
        <p:nvSpPr>
          <p:cNvPr id="1364" name="Google Shape;1364;p128"/>
          <p:cNvSpPr txBox="1"/>
          <p:nvPr>
            <p:ph idx="2" type="subTitle"/>
          </p:nvPr>
        </p:nvSpPr>
        <p:spPr>
          <a:xfrm>
            <a:off x="5295350" y="3232090"/>
            <a:ext cx="2506200" cy="4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b="1" sz="16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/>
        </p:txBody>
      </p:sp>
      <p:sp>
        <p:nvSpPr>
          <p:cNvPr id="1365" name="Google Shape;1365;p128"/>
          <p:cNvSpPr txBox="1"/>
          <p:nvPr>
            <p:ph type="title"/>
          </p:nvPr>
        </p:nvSpPr>
        <p:spPr>
          <a:xfrm>
            <a:off x="720000" y="540000"/>
            <a:ext cx="7704000" cy="49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66" name="Google Shape;1366;p128"/>
          <p:cNvSpPr txBox="1"/>
          <p:nvPr>
            <p:ph idx="3" type="subTitle"/>
          </p:nvPr>
        </p:nvSpPr>
        <p:spPr>
          <a:xfrm>
            <a:off x="1342450" y="3615440"/>
            <a:ext cx="25062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67" name="Google Shape;1367;p128"/>
          <p:cNvSpPr txBox="1"/>
          <p:nvPr>
            <p:ph idx="4" type="subTitle"/>
          </p:nvPr>
        </p:nvSpPr>
        <p:spPr>
          <a:xfrm>
            <a:off x="5295350" y="3606127"/>
            <a:ext cx="25062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CUSTOM_29">
    <p:spTree>
      <p:nvGrpSpPr>
        <p:cNvPr id="1368" name="Shape 1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9" name="Google Shape;1369;p129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370" name="Google Shape;1370;p129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1" name="Google Shape;1371;p129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2" name="Google Shape;1372;p129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3" name="Google Shape;1373;p129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4" name="Google Shape;1374;p129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5" name="Google Shape;1375;p129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6" name="Google Shape;1376;p129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7" name="Google Shape;1377;p129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8" name="Google Shape;1378;p129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9" name="Google Shape;1379;p129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0" name="Google Shape;1380;p129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1" name="Google Shape;1381;p129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2" name="Google Shape;1382;p129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3" name="Google Shape;1383;p129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4" name="Google Shape;1384;p129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5" name="Google Shape;1385;p129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6" name="Google Shape;1386;p129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7" name="Google Shape;1387;p129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rgbClr val="6D9EEB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8" name="Google Shape;1388;p129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rgbClr val="6D9EEB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389" name="Google Shape;1389;p129"/>
          <p:cNvCxnSpPr/>
          <p:nvPr/>
        </p:nvCxnSpPr>
        <p:spPr>
          <a:xfrm>
            <a:off x="-62550" y="540000"/>
            <a:ext cx="9269100" cy="0"/>
          </a:xfrm>
          <a:prstGeom prst="straightConnector1">
            <a:avLst/>
          </a:prstGeom>
          <a:noFill/>
          <a:ln cap="flat" cmpd="sng" w="9525">
            <a:solidFill>
              <a:srgbClr val="6D9EEB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90" name="Google Shape;1390;p129"/>
          <p:cNvSpPr/>
          <p:nvPr/>
        </p:nvSpPr>
        <p:spPr>
          <a:xfrm>
            <a:off x="-14550" y="5010825"/>
            <a:ext cx="9160200" cy="1563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1" name="Google Shape;1391;p129"/>
          <p:cNvSpPr txBox="1"/>
          <p:nvPr>
            <p:ph type="ctrTitle"/>
          </p:nvPr>
        </p:nvSpPr>
        <p:spPr>
          <a:xfrm>
            <a:off x="2351875" y="540000"/>
            <a:ext cx="4440300" cy="929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92" name="Google Shape;1392;p129"/>
          <p:cNvSpPr txBox="1"/>
          <p:nvPr/>
        </p:nvSpPr>
        <p:spPr>
          <a:xfrm>
            <a:off x="2422213" y="3592175"/>
            <a:ext cx="4299600" cy="63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0" i="0" lang="en" sz="12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CREDITS: This presentation template was created by </a:t>
            </a:r>
            <a:r>
              <a:rPr b="0" i="0" lang="en" sz="1200" u="none" cap="none" strike="noStrike">
                <a:solidFill>
                  <a:srgbClr val="434343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b="0" i="0" lang="en" sz="12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, including icons by </a:t>
            </a:r>
            <a:r>
              <a:rPr b="0" i="0" lang="en" sz="1200" u="none" cap="none" strike="noStrike">
                <a:solidFill>
                  <a:srgbClr val="434343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b="0" i="0" lang="en" sz="12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and infographics &amp; images by </a:t>
            </a:r>
            <a:r>
              <a:rPr b="0" i="0" lang="en" sz="1200" u="none" cap="none" strike="noStrike">
                <a:solidFill>
                  <a:srgbClr val="434343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endParaRPr b="0" i="0" sz="12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3" name="Google Shape;1393;p129"/>
          <p:cNvSpPr txBox="1"/>
          <p:nvPr>
            <p:ph idx="1" type="subTitle"/>
          </p:nvPr>
        </p:nvSpPr>
        <p:spPr>
          <a:xfrm>
            <a:off x="2955600" y="2255325"/>
            <a:ext cx="3232800" cy="132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9pPr>
          </a:lstStyle>
          <a:p/>
        </p:txBody>
      </p:sp>
      <p:grpSp>
        <p:nvGrpSpPr>
          <p:cNvPr id="1394" name="Google Shape;1394;p129"/>
          <p:cNvGrpSpPr/>
          <p:nvPr/>
        </p:nvGrpSpPr>
        <p:grpSpPr>
          <a:xfrm rot="697126">
            <a:off x="8218474" y="-369190"/>
            <a:ext cx="1305393" cy="1346461"/>
            <a:chOff x="1492000" y="427450"/>
            <a:chExt cx="1188000" cy="1225375"/>
          </a:xfrm>
        </p:grpSpPr>
        <p:sp>
          <p:nvSpPr>
            <p:cNvPr id="1395" name="Google Shape;1395;p129"/>
            <p:cNvSpPr/>
            <p:nvPr/>
          </p:nvSpPr>
          <p:spPr>
            <a:xfrm>
              <a:off x="1492000" y="427450"/>
              <a:ext cx="1188000" cy="1225375"/>
            </a:xfrm>
            <a:custGeom>
              <a:rect b="b" l="l" r="r" t="t"/>
              <a:pathLst>
                <a:path extrusionOk="0" h="49015" w="4752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6" name="Google Shape;1396;p129"/>
            <p:cNvSpPr/>
            <p:nvPr/>
          </p:nvSpPr>
          <p:spPr>
            <a:xfrm>
              <a:off x="1505775" y="444875"/>
              <a:ext cx="1157925" cy="1185100"/>
            </a:xfrm>
            <a:custGeom>
              <a:rect b="b" l="l" r="r" t="t"/>
              <a:pathLst>
                <a:path extrusionOk="0" h="47404" w="46317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7" name="Google Shape;1397;p129"/>
            <p:cNvSpPr/>
            <p:nvPr/>
          </p:nvSpPr>
          <p:spPr>
            <a:xfrm>
              <a:off x="1631725" y="1023800"/>
              <a:ext cx="932975" cy="17650"/>
            </a:xfrm>
            <a:custGeom>
              <a:rect b="b" l="l" r="r" t="t"/>
              <a:pathLst>
                <a:path extrusionOk="0" h="706" w="37319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8" name="Google Shape;1398;p129"/>
            <p:cNvSpPr/>
            <p:nvPr/>
          </p:nvSpPr>
          <p:spPr>
            <a:xfrm>
              <a:off x="1633600" y="849000"/>
              <a:ext cx="924200" cy="26400"/>
            </a:xfrm>
            <a:custGeom>
              <a:rect b="b" l="l" r="r" t="t"/>
              <a:pathLst>
                <a:path extrusionOk="0" h="1056" w="36968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9" name="Google Shape;1399;p129"/>
            <p:cNvSpPr/>
            <p:nvPr/>
          </p:nvSpPr>
          <p:spPr>
            <a:xfrm>
              <a:off x="1624825" y="765850"/>
              <a:ext cx="931725" cy="15325"/>
            </a:xfrm>
            <a:custGeom>
              <a:rect b="b" l="l" r="r" t="t"/>
              <a:pathLst>
                <a:path extrusionOk="0" h="613" w="37269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0" name="Google Shape;1400;p129"/>
            <p:cNvSpPr/>
            <p:nvPr/>
          </p:nvSpPr>
          <p:spPr>
            <a:xfrm>
              <a:off x="1617300" y="1111525"/>
              <a:ext cx="938000" cy="28850"/>
            </a:xfrm>
            <a:custGeom>
              <a:rect b="b" l="l" r="r" t="t"/>
              <a:pathLst>
                <a:path extrusionOk="0" h="1154" w="3752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1" name="Google Shape;1401;p129"/>
            <p:cNvSpPr/>
            <p:nvPr/>
          </p:nvSpPr>
          <p:spPr>
            <a:xfrm>
              <a:off x="1624825" y="1206075"/>
              <a:ext cx="921075" cy="16000"/>
            </a:xfrm>
            <a:custGeom>
              <a:rect b="b" l="l" r="r" t="t"/>
              <a:pathLst>
                <a:path extrusionOk="0" h="640" w="36843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2" name="Google Shape;1402;p129"/>
            <p:cNvSpPr/>
            <p:nvPr/>
          </p:nvSpPr>
          <p:spPr>
            <a:xfrm>
              <a:off x="1625450" y="1448675"/>
              <a:ext cx="923575" cy="33500"/>
            </a:xfrm>
            <a:custGeom>
              <a:rect b="b" l="l" r="r" t="t"/>
              <a:pathLst>
                <a:path extrusionOk="0" h="1340" w="36943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3" name="Google Shape;1403;p129"/>
            <p:cNvSpPr/>
            <p:nvPr/>
          </p:nvSpPr>
          <p:spPr>
            <a:xfrm>
              <a:off x="1624200" y="934225"/>
              <a:ext cx="919200" cy="21800"/>
            </a:xfrm>
            <a:custGeom>
              <a:rect b="b" l="l" r="r" t="t"/>
              <a:pathLst>
                <a:path extrusionOk="0" h="872" w="36768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4" name="Google Shape;1404;p129"/>
            <p:cNvSpPr/>
            <p:nvPr/>
          </p:nvSpPr>
          <p:spPr>
            <a:xfrm>
              <a:off x="1629200" y="1281975"/>
              <a:ext cx="912325" cy="25100"/>
            </a:xfrm>
            <a:custGeom>
              <a:rect b="b" l="l" r="r" t="t"/>
              <a:pathLst>
                <a:path extrusionOk="0" h="1004" w="36493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5" name="Google Shape;1405;p129"/>
            <p:cNvSpPr/>
            <p:nvPr/>
          </p:nvSpPr>
          <p:spPr>
            <a:xfrm>
              <a:off x="1621075" y="1360300"/>
              <a:ext cx="919825" cy="23325"/>
            </a:xfrm>
            <a:custGeom>
              <a:rect b="b" l="l" r="r" t="t"/>
              <a:pathLst>
                <a:path extrusionOk="0" h="933" w="36793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406" name="Shape 1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7" name="Google Shape;1407;p1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CUSTOM_35">
    <p:spTree>
      <p:nvGrpSpPr>
        <p:cNvPr id="1408" name="Shape 1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9" name="Google Shape;1409;p137"/>
          <p:cNvGrpSpPr/>
          <p:nvPr/>
        </p:nvGrpSpPr>
        <p:grpSpPr>
          <a:xfrm>
            <a:off x="-174525" y="-22399"/>
            <a:ext cx="9487164" cy="5193049"/>
            <a:chOff x="-174525" y="-22399"/>
            <a:chExt cx="9487164" cy="5193049"/>
          </a:xfrm>
        </p:grpSpPr>
        <p:sp>
          <p:nvSpPr>
            <p:cNvPr id="1410" name="Google Shape;1410;p137"/>
            <p:cNvSpPr/>
            <p:nvPr/>
          </p:nvSpPr>
          <p:spPr>
            <a:xfrm>
              <a:off x="-174525" y="-22399"/>
              <a:ext cx="9487164" cy="5188298"/>
            </a:xfrm>
            <a:custGeom>
              <a:rect b="b" l="l" r="r" t="t"/>
              <a:pathLst>
                <a:path extrusionOk="0" h="144360" w="264469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411" name="Google Shape;1411;p137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1412" name="Google Shape;1412;p137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1413" name="Google Shape;1413;p137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rect b="b" l="l" r="r" t="t"/>
                <a:pathLst>
                  <a:path extrusionOk="0" h="551" w="109629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4" name="Google Shape;1414;p137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5" name="Google Shape;1415;p137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6" name="Google Shape;1416;p137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7" name="Google Shape;1417;p137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8" name="Google Shape;1418;p137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9" name="Google Shape;1419;p137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0" name="Google Shape;1420;p137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1" name="Google Shape;1421;p137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rect b="b" l="l" r="r" t="t"/>
                <a:pathLst>
                  <a:path extrusionOk="0" h="543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2" name="Google Shape;1422;p137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3" name="Google Shape;1423;p137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4" name="Google Shape;1424;p137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5" name="Google Shape;1425;p137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6" name="Google Shape;1426;p137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7" name="Google Shape;1427;p137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rect b="b" l="l" r="r" t="t"/>
                <a:pathLst>
                  <a:path extrusionOk="0" h="550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28" name="Google Shape;1428;p137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429" name="Google Shape;1429;p137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rect b="b" l="l" r="r" t="t"/>
                <a:pathLst>
                  <a:path extrusionOk="0" h="551" w="109629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0" name="Google Shape;1430;p137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1" name="Google Shape;1431;p137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2" name="Google Shape;1432;p137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3" name="Google Shape;1433;p137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4" name="Google Shape;1434;p137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5" name="Google Shape;1435;p137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6" name="Google Shape;1436;p137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7" name="Google Shape;1437;p137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rect b="b" l="l" r="r" t="t"/>
                <a:pathLst>
                  <a:path extrusionOk="0" h="543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8" name="Google Shape;1438;p137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9" name="Google Shape;1439;p137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0" name="Google Shape;1440;p137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1" name="Google Shape;1441;p137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2" name="Google Shape;1442;p137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3" name="Google Shape;1443;p137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rect b="b" l="l" r="r" t="t"/>
                <a:pathLst>
                  <a:path extrusionOk="0" h="550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444" name="Google Shape;1444;p137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45" name="Google Shape;1445;p137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46" name="Google Shape;1446;p137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47" name="Google Shape;1447;p137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48" name="Google Shape;1448;p137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49" name="Google Shape;1449;p137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CUSTOM_36">
    <p:spTree>
      <p:nvGrpSpPr>
        <p:cNvPr id="1450" name="Shape 1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1" name="Google Shape;1451;p138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452" name="Google Shape;1452;p138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3" name="Google Shape;1453;p138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4" name="Google Shape;1454;p138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5" name="Google Shape;1455;p138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6" name="Google Shape;1456;p138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7" name="Google Shape;1457;p138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8" name="Google Shape;1458;p138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9" name="Google Shape;1459;p138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0" name="Google Shape;1460;p138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1" name="Google Shape;1461;p138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2" name="Google Shape;1462;p138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3" name="Google Shape;1463;p138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4" name="Google Shape;1464;p138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5" name="Google Shape;1465;p138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6" name="Google Shape;1466;p138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7" name="Google Shape;1467;p138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8" name="Google Shape;1468;p138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9" name="Google Shape;1469;p138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rgbClr val="6D9EEB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0" name="Google Shape;1470;p138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rgbClr val="6D9EEB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471" name="Google Shape;1471;p138"/>
          <p:cNvCxnSpPr/>
          <p:nvPr/>
        </p:nvCxnSpPr>
        <p:spPr>
          <a:xfrm>
            <a:off x="-62550" y="540000"/>
            <a:ext cx="9269100" cy="0"/>
          </a:xfrm>
          <a:prstGeom prst="straightConnector1">
            <a:avLst/>
          </a:prstGeom>
          <a:noFill/>
          <a:ln cap="flat" cmpd="sng" w="9525">
            <a:solidFill>
              <a:srgbClr val="6D9EEB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72" name="Google Shape;1472;p138"/>
          <p:cNvSpPr/>
          <p:nvPr/>
        </p:nvSpPr>
        <p:spPr>
          <a:xfrm>
            <a:off x="-14550" y="5010825"/>
            <a:ext cx="9160200" cy="1563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73" name="Google Shape;1473;p138"/>
          <p:cNvGrpSpPr/>
          <p:nvPr/>
        </p:nvGrpSpPr>
        <p:grpSpPr>
          <a:xfrm rot="697126">
            <a:off x="8218474" y="-369190"/>
            <a:ext cx="1305393" cy="1346461"/>
            <a:chOff x="1492000" y="427450"/>
            <a:chExt cx="1188000" cy="1225375"/>
          </a:xfrm>
        </p:grpSpPr>
        <p:sp>
          <p:nvSpPr>
            <p:cNvPr id="1474" name="Google Shape;1474;p138"/>
            <p:cNvSpPr/>
            <p:nvPr/>
          </p:nvSpPr>
          <p:spPr>
            <a:xfrm>
              <a:off x="1492000" y="427450"/>
              <a:ext cx="1188000" cy="1225375"/>
            </a:xfrm>
            <a:custGeom>
              <a:rect b="b" l="l" r="r" t="t"/>
              <a:pathLst>
                <a:path extrusionOk="0" h="49015" w="4752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5" name="Google Shape;1475;p138"/>
            <p:cNvSpPr/>
            <p:nvPr/>
          </p:nvSpPr>
          <p:spPr>
            <a:xfrm>
              <a:off x="1505775" y="444875"/>
              <a:ext cx="1157925" cy="1185100"/>
            </a:xfrm>
            <a:custGeom>
              <a:rect b="b" l="l" r="r" t="t"/>
              <a:pathLst>
                <a:path extrusionOk="0" h="47404" w="46317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6" name="Google Shape;1476;p138"/>
            <p:cNvSpPr/>
            <p:nvPr/>
          </p:nvSpPr>
          <p:spPr>
            <a:xfrm>
              <a:off x="1631725" y="1023800"/>
              <a:ext cx="932975" cy="17650"/>
            </a:xfrm>
            <a:custGeom>
              <a:rect b="b" l="l" r="r" t="t"/>
              <a:pathLst>
                <a:path extrusionOk="0" h="706" w="37319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7" name="Google Shape;1477;p138"/>
            <p:cNvSpPr/>
            <p:nvPr/>
          </p:nvSpPr>
          <p:spPr>
            <a:xfrm>
              <a:off x="1633600" y="849000"/>
              <a:ext cx="924200" cy="26400"/>
            </a:xfrm>
            <a:custGeom>
              <a:rect b="b" l="l" r="r" t="t"/>
              <a:pathLst>
                <a:path extrusionOk="0" h="1056" w="36968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8" name="Google Shape;1478;p138"/>
            <p:cNvSpPr/>
            <p:nvPr/>
          </p:nvSpPr>
          <p:spPr>
            <a:xfrm>
              <a:off x="1624825" y="765850"/>
              <a:ext cx="931725" cy="15325"/>
            </a:xfrm>
            <a:custGeom>
              <a:rect b="b" l="l" r="r" t="t"/>
              <a:pathLst>
                <a:path extrusionOk="0" h="613" w="37269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9" name="Google Shape;1479;p138"/>
            <p:cNvSpPr/>
            <p:nvPr/>
          </p:nvSpPr>
          <p:spPr>
            <a:xfrm>
              <a:off x="1617300" y="1111525"/>
              <a:ext cx="938000" cy="28850"/>
            </a:xfrm>
            <a:custGeom>
              <a:rect b="b" l="l" r="r" t="t"/>
              <a:pathLst>
                <a:path extrusionOk="0" h="1154" w="3752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0" name="Google Shape;1480;p138"/>
            <p:cNvSpPr/>
            <p:nvPr/>
          </p:nvSpPr>
          <p:spPr>
            <a:xfrm>
              <a:off x="1624825" y="1206075"/>
              <a:ext cx="921075" cy="16000"/>
            </a:xfrm>
            <a:custGeom>
              <a:rect b="b" l="l" r="r" t="t"/>
              <a:pathLst>
                <a:path extrusionOk="0" h="640" w="36843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1" name="Google Shape;1481;p138"/>
            <p:cNvSpPr/>
            <p:nvPr/>
          </p:nvSpPr>
          <p:spPr>
            <a:xfrm>
              <a:off x="1625450" y="1448675"/>
              <a:ext cx="923575" cy="33500"/>
            </a:xfrm>
            <a:custGeom>
              <a:rect b="b" l="l" r="r" t="t"/>
              <a:pathLst>
                <a:path extrusionOk="0" h="1340" w="36943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2" name="Google Shape;1482;p138"/>
            <p:cNvSpPr/>
            <p:nvPr/>
          </p:nvSpPr>
          <p:spPr>
            <a:xfrm>
              <a:off x="1624200" y="934225"/>
              <a:ext cx="919200" cy="21800"/>
            </a:xfrm>
            <a:custGeom>
              <a:rect b="b" l="l" r="r" t="t"/>
              <a:pathLst>
                <a:path extrusionOk="0" h="872" w="36768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3" name="Google Shape;1483;p138"/>
            <p:cNvSpPr/>
            <p:nvPr/>
          </p:nvSpPr>
          <p:spPr>
            <a:xfrm>
              <a:off x="1629200" y="1281975"/>
              <a:ext cx="912325" cy="25100"/>
            </a:xfrm>
            <a:custGeom>
              <a:rect b="b" l="l" r="r" t="t"/>
              <a:pathLst>
                <a:path extrusionOk="0" h="1004" w="36493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4" name="Google Shape;1484;p138"/>
            <p:cNvSpPr/>
            <p:nvPr/>
          </p:nvSpPr>
          <p:spPr>
            <a:xfrm>
              <a:off x="1621075" y="1360300"/>
              <a:ext cx="919825" cy="23325"/>
            </a:xfrm>
            <a:custGeom>
              <a:rect b="b" l="l" r="r" t="t"/>
              <a:pathLst>
                <a:path extrusionOk="0" h="933" w="36793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2">
  <p:cSld name="CUSTOM_37">
    <p:spTree>
      <p:nvGrpSpPr>
        <p:cNvPr id="1485" name="Shape 1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6" name="Google Shape;1486;p139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487" name="Google Shape;1487;p139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8" name="Google Shape;1488;p139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9" name="Google Shape;1489;p139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0" name="Google Shape;1490;p139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1" name="Google Shape;1491;p139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2" name="Google Shape;1492;p139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3" name="Google Shape;1493;p139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4" name="Google Shape;1494;p139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5" name="Google Shape;1495;p139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6" name="Google Shape;1496;p139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7" name="Google Shape;1497;p139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8" name="Google Shape;1498;p139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9" name="Google Shape;1499;p139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0" name="Google Shape;1500;p139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1" name="Google Shape;1501;p139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2" name="Google Shape;1502;p139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3" name="Google Shape;1503;p139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4" name="Google Shape;1504;p139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5" name="Google Shape;1505;p139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6" name="Google Shape;1506;p139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7" name="Google Shape;1507;p139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8" name="Google Shape;1508;p139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5">
  <p:cSld name="CUSTOM_30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oogle Shape;152;p130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53" name="Google Shape;153;p130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130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130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130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130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130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130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130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130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130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130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130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130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130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130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130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130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130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130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130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130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130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5" name="Google Shape;175;p130"/>
          <p:cNvSpPr txBox="1"/>
          <p:nvPr>
            <p:ph type="title"/>
          </p:nvPr>
        </p:nvSpPr>
        <p:spPr>
          <a:xfrm>
            <a:off x="720000" y="540000"/>
            <a:ext cx="7704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76" name="Google Shape;176;p130"/>
          <p:cNvSpPr txBox="1"/>
          <p:nvPr>
            <p:ph idx="1" type="body"/>
          </p:nvPr>
        </p:nvSpPr>
        <p:spPr>
          <a:xfrm>
            <a:off x="720000" y="1246924"/>
            <a:ext cx="7704000" cy="34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3">
  <p:cSld name="CUSTOM_38">
    <p:spTree>
      <p:nvGrpSpPr>
        <p:cNvPr id="1509" name="Shape 1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0" name="Google Shape;1510;p140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511" name="Google Shape;1511;p140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2" name="Google Shape;1512;p140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3" name="Google Shape;1513;p140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4" name="Google Shape;1514;p140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5" name="Google Shape;1515;p140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6" name="Google Shape;1516;p140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7" name="Google Shape;1517;p140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8" name="Google Shape;1518;p140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9" name="Google Shape;1519;p140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0" name="Google Shape;1520;p140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1" name="Google Shape;1521;p140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2" name="Google Shape;1522;p140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3" name="Google Shape;1523;p140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4" name="Google Shape;1524;p140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5" name="Google Shape;1525;p140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6" name="Google Shape;1526;p140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7" name="Google Shape;1527;p140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8" name="Google Shape;1528;p140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9" name="Google Shape;1529;p140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0" name="Google Shape;1530;p140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1" name="Google Shape;1531;p140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2" name="Google Shape;1532;p140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33" name="Google Shape;1533;p140"/>
          <p:cNvGrpSpPr/>
          <p:nvPr/>
        </p:nvGrpSpPr>
        <p:grpSpPr>
          <a:xfrm>
            <a:off x="2995920" y="1056023"/>
            <a:ext cx="3152176" cy="3031462"/>
            <a:chOff x="1857000" y="3245400"/>
            <a:chExt cx="1233825" cy="1186575"/>
          </a:xfrm>
        </p:grpSpPr>
        <p:sp>
          <p:nvSpPr>
            <p:cNvPr id="1534" name="Google Shape;1534;p140"/>
            <p:cNvSpPr/>
            <p:nvPr/>
          </p:nvSpPr>
          <p:spPr>
            <a:xfrm>
              <a:off x="2513000" y="4148825"/>
              <a:ext cx="463125" cy="272250"/>
            </a:xfrm>
            <a:custGeom>
              <a:rect b="b" l="l" r="r" t="t"/>
              <a:pathLst>
                <a:path extrusionOk="0" h="10890" w="18525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5" name="Google Shape;1535;p140"/>
            <p:cNvSpPr/>
            <p:nvPr/>
          </p:nvSpPr>
          <p:spPr>
            <a:xfrm>
              <a:off x="2508725" y="4143800"/>
              <a:ext cx="474150" cy="281125"/>
            </a:xfrm>
            <a:custGeom>
              <a:rect b="b" l="l" r="r" t="t"/>
              <a:pathLst>
                <a:path extrusionOk="0" h="11245" w="18966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6" name="Google Shape;1536;p140"/>
            <p:cNvSpPr/>
            <p:nvPr/>
          </p:nvSpPr>
          <p:spPr>
            <a:xfrm>
              <a:off x="1867600" y="3249925"/>
              <a:ext cx="1223225" cy="1178125"/>
            </a:xfrm>
            <a:custGeom>
              <a:rect b="b" l="l" r="r" t="t"/>
              <a:pathLst>
                <a:path extrusionOk="0" h="47125" w="48929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7" name="Google Shape;1537;p140"/>
            <p:cNvSpPr/>
            <p:nvPr/>
          </p:nvSpPr>
          <p:spPr>
            <a:xfrm>
              <a:off x="1857000" y="3245400"/>
              <a:ext cx="1232000" cy="1186575"/>
            </a:xfrm>
            <a:custGeom>
              <a:rect b="b" l="l" r="r" t="t"/>
              <a:pathLst>
                <a:path extrusionOk="0" h="47463" w="4928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8" name="Google Shape;1538;p140"/>
            <p:cNvSpPr/>
            <p:nvPr/>
          </p:nvSpPr>
          <p:spPr>
            <a:xfrm>
              <a:off x="2004625" y="3411050"/>
              <a:ext cx="976675" cy="36075"/>
            </a:xfrm>
            <a:custGeom>
              <a:rect b="b" l="l" r="r" t="t"/>
              <a:pathLst>
                <a:path extrusionOk="0" h="1443" w="39067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9" name="Google Shape;1539;p140"/>
            <p:cNvSpPr/>
            <p:nvPr/>
          </p:nvSpPr>
          <p:spPr>
            <a:xfrm>
              <a:off x="2004625" y="3411050"/>
              <a:ext cx="976675" cy="36075"/>
            </a:xfrm>
            <a:custGeom>
              <a:rect b="b" l="l" r="r" t="t"/>
              <a:pathLst>
                <a:path extrusionOk="0" h="1443" w="39067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4">
  <p:cSld name="CUSTOM_39">
    <p:spTree>
      <p:nvGrpSpPr>
        <p:cNvPr id="1540" name="Shape 1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1" name="Google Shape;1541;p141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542" name="Google Shape;1542;p141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3" name="Google Shape;1543;p141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4" name="Google Shape;1544;p141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5" name="Google Shape;1545;p141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6" name="Google Shape;1546;p141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7" name="Google Shape;1547;p141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8" name="Google Shape;1548;p141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9" name="Google Shape;1549;p141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0" name="Google Shape;1550;p141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1" name="Google Shape;1551;p141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2" name="Google Shape;1552;p141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3" name="Google Shape;1553;p141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4" name="Google Shape;1554;p141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5" name="Google Shape;1555;p141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6" name="Google Shape;1556;p141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7" name="Google Shape;1557;p141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8" name="Google Shape;1558;p141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9" name="Google Shape;1559;p141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0" name="Google Shape;1560;p141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1" name="Google Shape;1561;p141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2" name="Google Shape;1562;p141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3" name="Google Shape;1563;p141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64" name="Google Shape;1564;p141"/>
          <p:cNvGrpSpPr/>
          <p:nvPr/>
        </p:nvGrpSpPr>
        <p:grpSpPr>
          <a:xfrm>
            <a:off x="262" y="2729663"/>
            <a:ext cx="2995174" cy="2414035"/>
            <a:chOff x="6562292" y="3785209"/>
            <a:chExt cx="1875030" cy="1511227"/>
          </a:xfrm>
        </p:grpSpPr>
        <p:grpSp>
          <p:nvGrpSpPr>
            <p:cNvPr id="1565" name="Google Shape;1565;p141"/>
            <p:cNvGrpSpPr/>
            <p:nvPr/>
          </p:nvGrpSpPr>
          <p:grpSpPr>
            <a:xfrm>
              <a:off x="7717466" y="3785209"/>
              <a:ext cx="719856" cy="680112"/>
              <a:chOff x="7717200" y="3905550"/>
              <a:chExt cx="592377" cy="559671"/>
            </a:xfrm>
          </p:grpSpPr>
          <p:sp>
            <p:nvSpPr>
              <p:cNvPr id="1566" name="Google Shape;1566;p141"/>
              <p:cNvSpPr/>
              <p:nvPr/>
            </p:nvSpPr>
            <p:spPr>
              <a:xfrm>
                <a:off x="7724869" y="3917054"/>
                <a:ext cx="581268" cy="532152"/>
              </a:xfrm>
              <a:custGeom>
                <a:rect b="b" l="l" r="r" t="t"/>
                <a:pathLst>
                  <a:path extrusionOk="0" h="9437" w="10308">
                    <a:moveTo>
                      <a:pt x="10129" y="1"/>
                    </a:moveTo>
                    <a:cubicBezTo>
                      <a:pt x="9518" y="1"/>
                      <a:pt x="4203" y="2425"/>
                      <a:pt x="3814" y="2672"/>
                    </a:cubicBezTo>
                    <a:cubicBezTo>
                      <a:pt x="3407" y="2932"/>
                      <a:pt x="0" y="4549"/>
                      <a:pt x="0" y="4684"/>
                    </a:cubicBezTo>
                    <a:cubicBezTo>
                      <a:pt x="0" y="4808"/>
                      <a:pt x="2382" y="5425"/>
                      <a:pt x="2382" y="5425"/>
                    </a:cubicBezTo>
                    <a:cubicBezTo>
                      <a:pt x="2382" y="5425"/>
                      <a:pt x="2456" y="6129"/>
                      <a:pt x="2580" y="6771"/>
                    </a:cubicBezTo>
                    <a:cubicBezTo>
                      <a:pt x="2703" y="7400"/>
                      <a:pt x="2963" y="8511"/>
                      <a:pt x="2963" y="8511"/>
                    </a:cubicBezTo>
                    <a:cubicBezTo>
                      <a:pt x="3308" y="8474"/>
                      <a:pt x="4901" y="7104"/>
                      <a:pt x="4901" y="7104"/>
                    </a:cubicBezTo>
                    <a:cubicBezTo>
                      <a:pt x="4901" y="7104"/>
                      <a:pt x="6308" y="9424"/>
                      <a:pt x="6542" y="9437"/>
                    </a:cubicBezTo>
                    <a:cubicBezTo>
                      <a:pt x="6543" y="9437"/>
                      <a:pt x="6543" y="9437"/>
                      <a:pt x="6543" y="9437"/>
                    </a:cubicBezTo>
                    <a:cubicBezTo>
                      <a:pt x="6786" y="9437"/>
                      <a:pt x="10307" y="265"/>
                      <a:pt x="10184" y="18"/>
                    </a:cubicBezTo>
                    <a:cubicBezTo>
                      <a:pt x="10177" y="6"/>
                      <a:pt x="10159" y="1"/>
                      <a:pt x="1012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67" name="Google Shape;1567;p141"/>
              <p:cNvSpPr/>
              <p:nvPr/>
            </p:nvSpPr>
            <p:spPr>
              <a:xfrm>
                <a:off x="7717200" y="3905550"/>
                <a:ext cx="592377" cy="559671"/>
              </a:xfrm>
              <a:custGeom>
                <a:rect b="b" l="l" r="r" t="t"/>
                <a:pathLst>
                  <a:path extrusionOk="0" h="9925" w="10505">
                    <a:moveTo>
                      <a:pt x="9764" y="420"/>
                    </a:moveTo>
                    <a:cubicBezTo>
                      <a:pt x="9147" y="827"/>
                      <a:pt x="8518" y="1247"/>
                      <a:pt x="7913" y="1654"/>
                    </a:cubicBezTo>
                    <a:cubicBezTo>
                      <a:pt x="7715" y="1802"/>
                      <a:pt x="7505" y="1938"/>
                      <a:pt x="7283" y="2086"/>
                    </a:cubicBezTo>
                    <a:cubicBezTo>
                      <a:pt x="6111" y="2889"/>
                      <a:pt x="4728" y="3839"/>
                      <a:pt x="3382" y="4851"/>
                    </a:cubicBezTo>
                    <a:cubicBezTo>
                      <a:pt x="3148" y="5037"/>
                      <a:pt x="2926" y="5209"/>
                      <a:pt x="2728" y="5382"/>
                    </a:cubicBezTo>
                    <a:lnTo>
                      <a:pt x="2679" y="5419"/>
                    </a:lnTo>
                    <a:lnTo>
                      <a:pt x="2605" y="5493"/>
                    </a:lnTo>
                    <a:cubicBezTo>
                      <a:pt x="2506" y="5432"/>
                      <a:pt x="2407" y="5382"/>
                      <a:pt x="2296" y="5370"/>
                    </a:cubicBezTo>
                    <a:lnTo>
                      <a:pt x="2197" y="5345"/>
                    </a:lnTo>
                    <a:cubicBezTo>
                      <a:pt x="1963" y="5259"/>
                      <a:pt x="1728" y="5197"/>
                      <a:pt x="1482" y="5123"/>
                    </a:cubicBezTo>
                    <a:cubicBezTo>
                      <a:pt x="1087" y="5000"/>
                      <a:pt x="716" y="4913"/>
                      <a:pt x="358" y="4839"/>
                    </a:cubicBezTo>
                    <a:lnTo>
                      <a:pt x="371" y="4839"/>
                    </a:lnTo>
                    <a:lnTo>
                      <a:pt x="420" y="4802"/>
                    </a:lnTo>
                    <a:cubicBezTo>
                      <a:pt x="506" y="4740"/>
                      <a:pt x="605" y="4679"/>
                      <a:pt x="704" y="4629"/>
                    </a:cubicBezTo>
                    <a:cubicBezTo>
                      <a:pt x="815" y="4568"/>
                      <a:pt x="938" y="4518"/>
                      <a:pt x="1062" y="4456"/>
                    </a:cubicBezTo>
                    <a:lnTo>
                      <a:pt x="1210" y="4382"/>
                    </a:lnTo>
                    <a:cubicBezTo>
                      <a:pt x="1802" y="4098"/>
                      <a:pt x="2407" y="3790"/>
                      <a:pt x="3062" y="3457"/>
                    </a:cubicBezTo>
                    <a:cubicBezTo>
                      <a:pt x="3432" y="3259"/>
                      <a:pt x="3827" y="3062"/>
                      <a:pt x="4296" y="2827"/>
                    </a:cubicBezTo>
                    <a:cubicBezTo>
                      <a:pt x="5975" y="1988"/>
                      <a:pt x="7382" y="1309"/>
                      <a:pt x="8876" y="729"/>
                    </a:cubicBezTo>
                    <a:cubicBezTo>
                      <a:pt x="9159" y="605"/>
                      <a:pt x="9468" y="506"/>
                      <a:pt x="9764" y="420"/>
                    </a:cubicBezTo>
                    <a:close/>
                    <a:moveTo>
                      <a:pt x="9949" y="494"/>
                    </a:moveTo>
                    <a:lnTo>
                      <a:pt x="9949" y="494"/>
                    </a:lnTo>
                    <a:cubicBezTo>
                      <a:pt x="9814" y="630"/>
                      <a:pt x="9678" y="790"/>
                      <a:pt x="9542" y="938"/>
                    </a:cubicBezTo>
                    <a:cubicBezTo>
                      <a:pt x="9468" y="1037"/>
                      <a:pt x="9394" y="1124"/>
                      <a:pt x="9320" y="1198"/>
                    </a:cubicBezTo>
                    <a:cubicBezTo>
                      <a:pt x="8900" y="1654"/>
                      <a:pt x="8468" y="2111"/>
                      <a:pt x="8049" y="2568"/>
                    </a:cubicBezTo>
                    <a:cubicBezTo>
                      <a:pt x="7296" y="3358"/>
                      <a:pt x="6543" y="4148"/>
                      <a:pt x="5790" y="4938"/>
                    </a:cubicBezTo>
                    <a:lnTo>
                      <a:pt x="5283" y="5469"/>
                    </a:lnTo>
                    <a:lnTo>
                      <a:pt x="4913" y="5864"/>
                    </a:lnTo>
                    <a:cubicBezTo>
                      <a:pt x="4777" y="6012"/>
                      <a:pt x="4642" y="6160"/>
                      <a:pt x="4493" y="6308"/>
                    </a:cubicBezTo>
                    <a:lnTo>
                      <a:pt x="4469" y="6308"/>
                    </a:lnTo>
                    <a:cubicBezTo>
                      <a:pt x="4358" y="6370"/>
                      <a:pt x="4259" y="6456"/>
                      <a:pt x="4197" y="6567"/>
                    </a:cubicBezTo>
                    <a:cubicBezTo>
                      <a:pt x="4173" y="6580"/>
                      <a:pt x="4160" y="6604"/>
                      <a:pt x="4148" y="6617"/>
                    </a:cubicBezTo>
                    <a:cubicBezTo>
                      <a:pt x="4061" y="6740"/>
                      <a:pt x="3987" y="6863"/>
                      <a:pt x="3913" y="6987"/>
                    </a:cubicBezTo>
                    <a:lnTo>
                      <a:pt x="3864" y="7086"/>
                    </a:lnTo>
                    <a:cubicBezTo>
                      <a:pt x="3790" y="7209"/>
                      <a:pt x="3716" y="7320"/>
                      <a:pt x="3642" y="7431"/>
                    </a:cubicBezTo>
                    <a:cubicBezTo>
                      <a:pt x="3580" y="7555"/>
                      <a:pt x="3518" y="7641"/>
                      <a:pt x="3444" y="7752"/>
                    </a:cubicBezTo>
                    <a:lnTo>
                      <a:pt x="3173" y="8221"/>
                    </a:lnTo>
                    <a:lnTo>
                      <a:pt x="3123" y="8295"/>
                    </a:lnTo>
                    <a:cubicBezTo>
                      <a:pt x="3025" y="7876"/>
                      <a:pt x="2950" y="7444"/>
                      <a:pt x="2889" y="7024"/>
                    </a:cubicBezTo>
                    <a:cubicBezTo>
                      <a:pt x="2827" y="6592"/>
                      <a:pt x="2765" y="6148"/>
                      <a:pt x="2654" y="5728"/>
                    </a:cubicBezTo>
                    <a:cubicBezTo>
                      <a:pt x="2679" y="5678"/>
                      <a:pt x="2691" y="5629"/>
                      <a:pt x="2679" y="5580"/>
                    </a:cubicBezTo>
                    <a:cubicBezTo>
                      <a:pt x="2827" y="5456"/>
                      <a:pt x="2975" y="5333"/>
                      <a:pt x="3136" y="5222"/>
                    </a:cubicBezTo>
                    <a:cubicBezTo>
                      <a:pt x="3210" y="5172"/>
                      <a:pt x="3284" y="5123"/>
                      <a:pt x="3358" y="5074"/>
                    </a:cubicBezTo>
                    <a:cubicBezTo>
                      <a:pt x="3950" y="4629"/>
                      <a:pt x="4568" y="4197"/>
                      <a:pt x="5098" y="3815"/>
                    </a:cubicBezTo>
                    <a:cubicBezTo>
                      <a:pt x="6333" y="2950"/>
                      <a:pt x="7666" y="2025"/>
                      <a:pt x="9024" y="1111"/>
                    </a:cubicBezTo>
                    <a:lnTo>
                      <a:pt x="9196" y="988"/>
                    </a:lnTo>
                    <a:cubicBezTo>
                      <a:pt x="9443" y="827"/>
                      <a:pt x="9703" y="654"/>
                      <a:pt x="9949" y="494"/>
                    </a:cubicBezTo>
                    <a:close/>
                    <a:moveTo>
                      <a:pt x="4530" y="6530"/>
                    </a:moveTo>
                    <a:cubicBezTo>
                      <a:pt x="4555" y="6555"/>
                      <a:pt x="4580" y="6580"/>
                      <a:pt x="4592" y="6617"/>
                    </a:cubicBezTo>
                    <a:lnTo>
                      <a:pt x="4617" y="6641"/>
                    </a:lnTo>
                    <a:cubicBezTo>
                      <a:pt x="4679" y="6777"/>
                      <a:pt x="4753" y="6901"/>
                      <a:pt x="4802" y="7036"/>
                    </a:cubicBezTo>
                    <a:lnTo>
                      <a:pt x="4839" y="7110"/>
                    </a:lnTo>
                    <a:cubicBezTo>
                      <a:pt x="4864" y="7160"/>
                      <a:pt x="4888" y="7221"/>
                      <a:pt x="4925" y="7283"/>
                    </a:cubicBezTo>
                    <a:cubicBezTo>
                      <a:pt x="4802" y="7345"/>
                      <a:pt x="4691" y="7419"/>
                      <a:pt x="4580" y="7505"/>
                    </a:cubicBezTo>
                    <a:cubicBezTo>
                      <a:pt x="4555" y="7530"/>
                      <a:pt x="4530" y="7542"/>
                      <a:pt x="4493" y="7567"/>
                    </a:cubicBezTo>
                    <a:cubicBezTo>
                      <a:pt x="4333" y="7691"/>
                      <a:pt x="4160" y="7826"/>
                      <a:pt x="4000" y="7950"/>
                    </a:cubicBezTo>
                    <a:cubicBezTo>
                      <a:pt x="3901" y="8024"/>
                      <a:pt x="3815" y="8098"/>
                      <a:pt x="3728" y="8172"/>
                    </a:cubicBezTo>
                    <a:lnTo>
                      <a:pt x="3580" y="8308"/>
                    </a:lnTo>
                    <a:lnTo>
                      <a:pt x="3518" y="8357"/>
                    </a:lnTo>
                    <a:cubicBezTo>
                      <a:pt x="3457" y="8406"/>
                      <a:pt x="3395" y="8456"/>
                      <a:pt x="3321" y="8505"/>
                    </a:cubicBezTo>
                    <a:cubicBezTo>
                      <a:pt x="3407" y="8382"/>
                      <a:pt x="3481" y="8258"/>
                      <a:pt x="3555" y="8135"/>
                    </a:cubicBezTo>
                    <a:cubicBezTo>
                      <a:pt x="3703" y="7876"/>
                      <a:pt x="3864" y="7629"/>
                      <a:pt x="4000" y="7370"/>
                    </a:cubicBezTo>
                    <a:cubicBezTo>
                      <a:pt x="4049" y="7296"/>
                      <a:pt x="4086" y="7209"/>
                      <a:pt x="4135" y="7123"/>
                    </a:cubicBezTo>
                    <a:cubicBezTo>
                      <a:pt x="4222" y="6925"/>
                      <a:pt x="4333" y="6752"/>
                      <a:pt x="4469" y="6592"/>
                    </a:cubicBezTo>
                    <a:cubicBezTo>
                      <a:pt x="4493" y="6567"/>
                      <a:pt x="4506" y="6543"/>
                      <a:pt x="4530" y="6530"/>
                    </a:cubicBezTo>
                    <a:close/>
                    <a:moveTo>
                      <a:pt x="9912" y="877"/>
                    </a:moveTo>
                    <a:lnTo>
                      <a:pt x="9912" y="877"/>
                    </a:lnTo>
                    <a:cubicBezTo>
                      <a:pt x="9826" y="1087"/>
                      <a:pt x="9752" y="1296"/>
                      <a:pt x="9690" y="1469"/>
                    </a:cubicBezTo>
                    <a:cubicBezTo>
                      <a:pt x="9431" y="2222"/>
                      <a:pt x="9147" y="2963"/>
                      <a:pt x="8876" y="3654"/>
                    </a:cubicBezTo>
                    <a:cubicBezTo>
                      <a:pt x="8567" y="4444"/>
                      <a:pt x="8258" y="5246"/>
                      <a:pt x="7950" y="6049"/>
                    </a:cubicBezTo>
                    <a:cubicBezTo>
                      <a:pt x="7654" y="6802"/>
                      <a:pt x="7357" y="7567"/>
                      <a:pt x="7073" y="8320"/>
                    </a:cubicBezTo>
                    <a:cubicBezTo>
                      <a:pt x="7012" y="8456"/>
                      <a:pt x="6962" y="8604"/>
                      <a:pt x="6913" y="8740"/>
                    </a:cubicBezTo>
                    <a:cubicBezTo>
                      <a:pt x="6839" y="8962"/>
                      <a:pt x="6752" y="9196"/>
                      <a:pt x="6666" y="9406"/>
                    </a:cubicBezTo>
                    <a:cubicBezTo>
                      <a:pt x="6580" y="9258"/>
                      <a:pt x="6506" y="9110"/>
                      <a:pt x="6407" y="8974"/>
                    </a:cubicBezTo>
                    <a:lnTo>
                      <a:pt x="6333" y="8863"/>
                    </a:lnTo>
                    <a:lnTo>
                      <a:pt x="6197" y="8666"/>
                    </a:lnTo>
                    <a:cubicBezTo>
                      <a:pt x="6073" y="8468"/>
                      <a:pt x="5938" y="8258"/>
                      <a:pt x="5814" y="8061"/>
                    </a:cubicBezTo>
                    <a:cubicBezTo>
                      <a:pt x="5580" y="7715"/>
                      <a:pt x="5345" y="7345"/>
                      <a:pt x="5086" y="6851"/>
                    </a:cubicBezTo>
                    <a:lnTo>
                      <a:pt x="5061" y="6814"/>
                    </a:lnTo>
                    <a:cubicBezTo>
                      <a:pt x="4975" y="6666"/>
                      <a:pt x="4839" y="6407"/>
                      <a:pt x="4654" y="6333"/>
                    </a:cubicBezTo>
                    <a:cubicBezTo>
                      <a:pt x="5197" y="5839"/>
                      <a:pt x="5703" y="5308"/>
                      <a:pt x="6197" y="4790"/>
                    </a:cubicBezTo>
                    <a:cubicBezTo>
                      <a:pt x="6320" y="4654"/>
                      <a:pt x="6444" y="4530"/>
                      <a:pt x="6567" y="4395"/>
                    </a:cubicBezTo>
                    <a:cubicBezTo>
                      <a:pt x="7394" y="3531"/>
                      <a:pt x="8382" y="2494"/>
                      <a:pt x="9345" y="1469"/>
                    </a:cubicBezTo>
                    <a:cubicBezTo>
                      <a:pt x="9419" y="1383"/>
                      <a:pt x="9493" y="1309"/>
                      <a:pt x="9579" y="1222"/>
                    </a:cubicBezTo>
                    <a:cubicBezTo>
                      <a:pt x="9690" y="1111"/>
                      <a:pt x="9801" y="1000"/>
                      <a:pt x="9912" y="877"/>
                    </a:cubicBezTo>
                    <a:close/>
                    <a:moveTo>
                      <a:pt x="10172" y="0"/>
                    </a:moveTo>
                    <a:cubicBezTo>
                      <a:pt x="10085" y="0"/>
                      <a:pt x="10011" y="13"/>
                      <a:pt x="9937" y="25"/>
                    </a:cubicBezTo>
                    <a:cubicBezTo>
                      <a:pt x="9653" y="99"/>
                      <a:pt x="9369" y="185"/>
                      <a:pt x="9098" y="297"/>
                    </a:cubicBezTo>
                    <a:cubicBezTo>
                      <a:pt x="8258" y="605"/>
                      <a:pt x="7444" y="988"/>
                      <a:pt x="6691" y="1346"/>
                    </a:cubicBezTo>
                    <a:cubicBezTo>
                      <a:pt x="5506" y="1914"/>
                      <a:pt x="4271" y="2543"/>
                      <a:pt x="2913" y="3247"/>
                    </a:cubicBezTo>
                    <a:cubicBezTo>
                      <a:pt x="2407" y="3518"/>
                      <a:pt x="1889" y="3777"/>
                      <a:pt x="1370" y="4024"/>
                    </a:cubicBezTo>
                    <a:lnTo>
                      <a:pt x="667" y="4382"/>
                    </a:lnTo>
                    <a:cubicBezTo>
                      <a:pt x="482" y="4469"/>
                      <a:pt x="309" y="4568"/>
                      <a:pt x="161" y="4703"/>
                    </a:cubicBezTo>
                    <a:cubicBezTo>
                      <a:pt x="136" y="4728"/>
                      <a:pt x="111" y="4765"/>
                      <a:pt x="99" y="4802"/>
                    </a:cubicBezTo>
                    <a:cubicBezTo>
                      <a:pt x="50" y="4814"/>
                      <a:pt x="25" y="4851"/>
                      <a:pt x="13" y="4888"/>
                    </a:cubicBezTo>
                    <a:cubicBezTo>
                      <a:pt x="0" y="4938"/>
                      <a:pt x="25" y="4975"/>
                      <a:pt x="62" y="5000"/>
                    </a:cubicBezTo>
                    <a:cubicBezTo>
                      <a:pt x="482" y="5172"/>
                      <a:pt x="914" y="5333"/>
                      <a:pt x="1346" y="5456"/>
                    </a:cubicBezTo>
                    <a:cubicBezTo>
                      <a:pt x="1593" y="5530"/>
                      <a:pt x="1827" y="5617"/>
                      <a:pt x="2074" y="5691"/>
                    </a:cubicBezTo>
                    <a:cubicBezTo>
                      <a:pt x="2160" y="5715"/>
                      <a:pt x="2235" y="5740"/>
                      <a:pt x="2321" y="5765"/>
                    </a:cubicBezTo>
                    <a:lnTo>
                      <a:pt x="2395" y="5790"/>
                    </a:lnTo>
                    <a:lnTo>
                      <a:pt x="2407" y="5802"/>
                    </a:lnTo>
                    <a:cubicBezTo>
                      <a:pt x="2432" y="5814"/>
                      <a:pt x="2444" y="5827"/>
                      <a:pt x="2469" y="5827"/>
                    </a:cubicBezTo>
                    <a:cubicBezTo>
                      <a:pt x="2494" y="6061"/>
                      <a:pt x="2518" y="6283"/>
                      <a:pt x="2543" y="6518"/>
                    </a:cubicBezTo>
                    <a:cubicBezTo>
                      <a:pt x="2617" y="7246"/>
                      <a:pt x="2691" y="7999"/>
                      <a:pt x="2950" y="8690"/>
                    </a:cubicBezTo>
                    <a:lnTo>
                      <a:pt x="2950" y="8703"/>
                    </a:lnTo>
                    <a:cubicBezTo>
                      <a:pt x="2950" y="8740"/>
                      <a:pt x="2963" y="8764"/>
                      <a:pt x="2987" y="8789"/>
                    </a:cubicBezTo>
                    <a:cubicBezTo>
                      <a:pt x="3012" y="8838"/>
                      <a:pt x="3062" y="8876"/>
                      <a:pt x="3111" y="8876"/>
                    </a:cubicBezTo>
                    <a:lnTo>
                      <a:pt x="3148" y="8876"/>
                    </a:lnTo>
                    <a:cubicBezTo>
                      <a:pt x="3457" y="8764"/>
                      <a:pt x="3728" y="8604"/>
                      <a:pt x="3975" y="8382"/>
                    </a:cubicBezTo>
                    <a:cubicBezTo>
                      <a:pt x="4012" y="8345"/>
                      <a:pt x="4061" y="8308"/>
                      <a:pt x="4111" y="8271"/>
                    </a:cubicBezTo>
                    <a:cubicBezTo>
                      <a:pt x="4222" y="8184"/>
                      <a:pt x="4333" y="8098"/>
                      <a:pt x="4444" y="8024"/>
                    </a:cubicBezTo>
                    <a:lnTo>
                      <a:pt x="4617" y="7900"/>
                    </a:lnTo>
                    <a:lnTo>
                      <a:pt x="4765" y="7789"/>
                    </a:lnTo>
                    <a:cubicBezTo>
                      <a:pt x="4864" y="7728"/>
                      <a:pt x="4963" y="7653"/>
                      <a:pt x="5049" y="7579"/>
                    </a:cubicBezTo>
                    <a:cubicBezTo>
                      <a:pt x="5160" y="7777"/>
                      <a:pt x="5296" y="7999"/>
                      <a:pt x="5444" y="8258"/>
                    </a:cubicBezTo>
                    <a:cubicBezTo>
                      <a:pt x="5617" y="8530"/>
                      <a:pt x="5790" y="8814"/>
                      <a:pt x="5950" y="9061"/>
                    </a:cubicBezTo>
                    <a:cubicBezTo>
                      <a:pt x="6012" y="9147"/>
                      <a:pt x="6061" y="9246"/>
                      <a:pt x="6123" y="9345"/>
                    </a:cubicBezTo>
                    <a:cubicBezTo>
                      <a:pt x="6222" y="9530"/>
                      <a:pt x="6345" y="9703"/>
                      <a:pt x="6468" y="9875"/>
                    </a:cubicBezTo>
                    <a:cubicBezTo>
                      <a:pt x="6493" y="9900"/>
                      <a:pt x="6543" y="9925"/>
                      <a:pt x="6580" y="9925"/>
                    </a:cubicBezTo>
                    <a:cubicBezTo>
                      <a:pt x="6629" y="9925"/>
                      <a:pt x="6666" y="9900"/>
                      <a:pt x="6703" y="9875"/>
                    </a:cubicBezTo>
                    <a:cubicBezTo>
                      <a:pt x="6728" y="9838"/>
                      <a:pt x="6752" y="9789"/>
                      <a:pt x="6752" y="9740"/>
                    </a:cubicBezTo>
                    <a:cubicBezTo>
                      <a:pt x="6925" y="9431"/>
                      <a:pt x="7073" y="9110"/>
                      <a:pt x="7209" y="8801"/>
                    </a:cubicBezTo>
                    <a:lnTo>
                      <a:pt x="7258" y="8703"/>
                    </a:lnTo>
                    <a:cubicBezTo>
                      <a:pt x="7555" y="8024"/>
                      <a:pt x="7851" y="7333"/>
                      <a:pt x="8123" y="6666"/>
                    </a:cubicBezTo>
                    <a:lnTo>
                      <a:pt x="8147" y="6592"/>
                    </a:lnTo>
                    <a:cubicBezTo>
                      <a:pt x="8740" y="5185"/>
                      <a:pt x="9406" y="3518"/>
                      <a:pt x="10024" y="1827"/>
                    </a:cubicBezTo>
                    <a:cubicBezTo>
                      <a:pt x="10135" y="1519"/>
                      <a:pt x="10258" y="1210"/>
                      <a:pt x="10357" y="877"/>
                    </a:cubicBezTo>
                    <a:lnTo>
                      <a:pt x="10369" y="827"/>
                    </a:lnTo>
                    <a:cubicBezTo>
                      <a:pt x="10443" y="654"/>
                      <a:pt x="10480" y="469"/>
                      <a:pt x="10468" y="284"/>
                    </a:cubicBezTo>
                    <a:cubicBezTo>
                      <a:pt x="10505" y="222"/>
                      <a:pt x="10493" y="148"/>
                      <a:pt x="10443" y="111"/>
                    </a:cubicBezTo>
                    <a:cubicBezTo>
                      <a:pt x="10369" y="37"/>
                      <a:pt x="10270" y="0"/>
                      <a:pt x="1017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568" name="Google Shape;1568;p141"/>
            <p:cNvSpPr/>
            <p:nvPr/>
          </p:nvSpPr>
          <p:spPr>
            <a:xfrm>
              <a:off x="6562292" y="4354432"/>
              <a:ext cx="1368335" cy="942004"/>
            </a:xfrm>
            <a:custGeom>
              <a:rect b="b" l="l" r="r" t="t"/>
              <a:pathLst>
                <a:path extrusionOk="0" h="11703" w="16999">
                  <a:moveTo>
                    <a:pt x="16961" y="211"/>
                  </a:moveTo>
                  <a:cubicBezTo>
                    <a:pt x="16998" y="87"/>
                    <a:pt x="16850" y="1"/>
                    <a:pt x="16764" y="100"/>
                  </a:cubicBezTo>
                  <a:cubicBezTo>
                    <a:pt x="16752" y="112"/>
                    <a:pt x="16752" y="124"/>
                    <a:pt x="16739" y="137"/>
                  </a:cubicBezTo>
                  <a:lnTo>
                    <a:pt x="16727" y="186"/>
                  </a:lnTo>
                  <a:lnTo>
                    <a:pt x="16715" y="235"/>
                  </a:lnTo>
                  <a:lnTo>
                    <a:pt x="16690" y="285"/>
                  </a:lnTo>
                  <a:lnTo>
                    <a:pt x="16665" y="346"/>
                  </a:lnTo>
                  <a:cubicBezTo>
                    <a:pt x="16616" y="495"/>
                    <a:pt x="16826" y="569"/>
                    <a:pt x="16887" y="433"/>
                  </a:cubicBezTo>
                  <a:lnTo>
                    <a:pt x="16912" y="359"/>
                  </a:lnTo>
                  <a:lnTo>
                    <a:pt x="16924" y="309"/>
                  </a:lnTo>
                  <a:lnTo>
                    <a:pt x="16949" y="260"/>
                  </a:lnTo>
                  <a:close/>
                  <a:moveTo>
                    <a:pt x="260" y="10197"/>
                  </a:moveTo>
                  <a:cubicBezTo>
                    <a:pt x="137" y="10110"/>
                    <a:pt x="1" y="10283"/>
                    <a:pt x="112" y="10382"/>
                  </a:cubicBezTo>
                  <a:lnTo>
                    <a:pt x="186" y="10444"/>
                  </a:lnTo>
                  <a:lnTo>
                    <a:pt x="248" y="10481"/>
                  </a:lnTo>
                  <a:lnTo>
                    <a:pt x="309" y="10530"/>
                  </a:lnTo>
                  <a:cubicBezTo>
                    <a:pt x="433" y="10617"/>
                    <a:pt x="569" y="10431"/>
                    <a:pt x="445" y="10345"/>
                  </a:cubicBezTo>
                  <a:lnTo>
                    <a:pt x="384" y="10296"/>
                  </a:lnTo>
                  <a:lnTo>
                    <a:pt x="334" y="10259"/>
                  </a:lnTo>
                  <a:close/>
                  <a:moveTo>
                    <a:pt x="1013" y="10728"/>
                  </a:moveTo>
                  <a:cubicBezTo>
                    <a:pt x="890" y="10617"/>
                    <a:pt x="741" y="10789"/>
                    <a:pt x="853" y="10900"/>
                  </a:cubicBezTo>
                  <a:cubicBezTo>
                    <a:pt x="865" y="10900"/>
                    <a:pt x="877" y="10913"/>
                    <a:pt x="890" y="10925"/>
                  </a:cubicBezTo>
                  <a:lnTo>
                    <a:pt x="951" y="10962"/>
                  </a:lnTo>
                  <a:lnTo>
                    <a:pt x="1013" y="10999"/>
                  </a:lnTo>
                  <a:lnTo>
                    <a:pt x="1087" y="11036"/>
                  </a:lnTo>
                  <a:cubicBezTo>
                    <a:pt x="1211" y="11135"/>
                    <a:pt x="1359" y="10962"/>
                    <a:pt x="1248" y="10863"/>
                  </a:cubicBezTo>
                  <a:cubicBezTo>
                    <a:pt x="1235" y="10851"/>
                    <a:pt x="1223" y="10839"/>
                    <a:pt x="1211" y="10839"/>
                  </a:cubicBezTo>
                  <a:lnTo>
                    <a:pt x="1136" y="10802"/>
                  </a:lnTo>
                  <a:lnTo>
                    <a:pt x="1075" y="10765"/>
                  </a:lnTo>
                  <a:close/>
                  <a:moveTo>
                    <a:pt x="1828" y="11123"/>
                  </a:moveTo>
                  <a:cubicBezTo>
                    <a:pt x="1680" y="11073"/>
                    <a:pt x="1593" y="11283"/>
                    <a:pt x="1741" y="11345"/>
                  </a:cubicBezTo>
                  <a:lnTo>
                    <a:pt x="1791" y="11370"/>
                  </a:lnTo>
                  <a:lnTo>
                    <a:pt x="1852" y="11382"/>
                  </a:lnTo>
                  <a:lnTo>
                    <a:pt x="1914" y="11407"/>
                  </a:lnTo>
                  <a:lnTo>
                    <a:pt x="1964" y="11431"/>
                  </a:lnTo>
                  <a:cubicBezTo>
                    <a:pt x="2001" y="11444"/>
                    <a:pt x="2050" y="11431"/>
                    <a:pt x="2075" y="11394"/>
                  </a:cubicBezTo>
                  <a:cubicBezTo>
                    <a:pt x="2136" y="11345"/>
                    <a:pt x="2124" y="11234"/>
                    <a:pt x="2038" y="11209"/>
                  </a:cubicBezTo>
                  <a:lnTo>
                    <a:pt x="1988" y="11184"/>
                  </a:lnTo>
                  <a:lnTo>
                    <a:pt x="1927" y="11172"/>
                  </a:lnTo>
                  <a:lnTo>
                    <a:pt x="1877" y="11147"/>
                  </a:lnTo>
                  <a:close/>
                  <a:moveTo>
                    <a:pt x="2692" y="11382"/>
                  </a:moveTo>
                  <a:cubicBezTo>
                    <a:pt x="2568" y="11370"/>
                    <a:pt x="2507" y="11518"/>
                    <a:pt x="2605" y="11592"/>
                  </a:cubicBezTo>
                  <a:cubicBezTo>
                    <a:pt x="2618" y="11604"/>
                    <a:pt x="2630" y="11616"/>
                    <a:pt x="2642" y="11616"/>
                  </a:cubicBezTo>
                  <a:lnTo>
                    <a:pt x="2717" y="11629"/>
                  </a:lnTo>
                  <a:lnTo>
                    <a:pt x="2778" y="11641"/>
                  </a:lnTo>
                  <a:lnTo>
                    <a:pt x="2840" y="11653"/>
                  </a:lnTo>
                  <a:lnTo>
                    <a:pt x="2877" y="11653"/>
                  </a:lnTo>
                  <a:cubicBezTo>
                    <a:pt x="3013" y="11666"/>
                    <a:pt x="3062" y="11481"/>
                    <a:pt x="2939" y="11431"/>
                  </a:cubicBezTo>
                  <a:lnTo>
                    <a:pt x="2914" y="11431"/>
                  </a:lnTo>
                  <a:lnTo>
                    <a:pt x="2865" y="11431"/>
                  </a:lnTo>
                  <a:lnTo>
                    <a:pt x="2815" y="11419"/>
                  </a:lnTo>
                  <a:lnTo>
                    <a:pt x="2766" y="11407"/>
                  </a:lnTo>
                  <a:lnTo>
                    <a:pt x="2692" y="11394"/>
                  </a:lnTo>
                  <a:close/>
                  <a:moveTo>
                    <a:pt x="3593" y="11468"/>
                  </a:moveTo>
                  <a:cubicBezTo>
                    <a:pt x="3457" y="11481"/>
                    <a:pt x="3432" y="11653"/>
                    <a:pt x="3556" y="11690"/>
                  </a:cubicBezTo>
                  <a:cubicBezTo>
                    <a:pt x="3568" y="11703"/>
                    <a:pt x="3581" y="11703"/>
                    <a:pt x="3593" y="11690"/>
                  </a:cubicBezTo>
                  <a:lnTo>
                    <a:pt x="3679" y="11690"/>
                  </a:lnTo>
                  <a:lnTo>
                    <a:pt x="3741" y="11690"/>
                  </a:lnTo>
                  <a:lnTo>
                    <a:pt x="3790" y="11690"/>
                  </a:lnTo>
                  <a:lnTo>
                    <a:pt x="3827" y="11690"/>
                  </a:lnTo>
                  <a:cubicBezTo>
                    <a:pt x="3963" y="11690"/>
                    <a:pt x="3988" y="11518"/>
                    <a:pt x="3865" y="11468"/>
                  </a:cubicBezTo>
                  <a:cubicBezTo>
                    <a:pt x="3852" y="11468"/>
                    <a:pt x="3840" y="11468"/>
                    <a:pt x="3815" y="11468"/>
                  </a:cubicBezTo>
                  <a:lnTo>
                    <a:pt x="3778" y="11468"/>
                  </a:lnTo>
                  <a:lnTo>
                    <a:pt x="3729" y="11468"/>
                  </a:lnTo>
                  <a:lnTo>
                    <a:pt x="3593" y="11468"/>
                  </a:lnTo>
                  <a:close/>
                  <a:moveTo>
                    <a:pt x="4482" y="11357"/>
                  </a:moveTo>
                  <a:cubicBezTo>
                    <a:pt x="4371" y="11394"/>
                    <a:pt x="4371" y="11567"/>
                    <a:pt x="4482" y="11592"/>
                  </a:cubicBezTo>
                  <a:cubicBezTo>
                    <a:pt x="4506" y="11592"/>
                    <a:pt x="4519" y="11592"/>
                    <a:pt x="4531" y="11592"/>
                  </a:cubicBezTo>
                  <a:lnTo>
                    <a:pt x="4593" y="11579"/>
                  </a:lnTo>
                  <a:lnTo>
                    <a:pt x="4642" y="11567"/>
                  </a:lnTo>
                  <a:lnTo>
                    <a:pt x="4704" y="11555"/>
                  </a:lnTo>
                  <a:lnTo>
                    <a:pt x="4766" y="11530"/>
                  </a:lnTo>
                  <a:cubicBezTo>
                    <a:pt x="4864" y="11505"/>
                    <a:pt x="4877" y="11370"/>
                    <a:pt x="4790" y="11320"/>
                  </a:cubicBezTo>
                  <a:cubicBezTo>
                    <a:pt x="4766" y="11308"/>
                    <a:pt x="4729" y="11295"/>
                    <a:pt x="4704" y="11308"/>
                  </a:cubicBezTo>
                  <a:lnTo>
                    <a:pt x="4642" y="11320"/>
                  </a:lnTo>
                  <a:lnTo>
                    <a:pt x="4593" y="11333"/>
                  </a:lnTo>
                  <a:lnTo>
                    <a:pt x="4543" y="11345"/>
                  </a:lnTo>
                  <a:lnTo>
                    <a:pt x="4482" y="11370"/>
                  </a:lnTo>
                  <a:close/>
                  <a:moveTo>
                    <a:pt x="5346" y="11073"/>
                  </a:moveTo>
                  <a:cubicBezTo>
                    <a:pt x="5222" y="11123"/>
                    <a:pt x="5272" y="11308"/>
                    <a:pt x="5395" y="11295"/>
                  </a:cubicBezTo>
                  <a:cubicBezTo>
                    <a:pt x="5408" y="11295"/>
                    <a:pt x="5432" y="11295"/>
                    <a:pt x="5445" y="11283"/>
                  </a:cubicBezTo>
                  <a:lnTo>
                    <a:pt x="5469" y="11271"/>
                  </a:lnTo>
                  <a:lnTo>
                    <a:pt x="5519" y="11258"/>
                  </a:lnTo>
                  <a:lnTo>
                    <a:pt x="5568" y="11234"/>
                  </a:lnTo>
                  <a:lnTo>
                    <a:pt x="5617" y="11209"/>
                  </a:lnTo>
                  <a:lnTo>
                    <a:pt x="5654" y="11184"/>
                  </a:lnTo>
                  <a:cubicBezTo>
                    <a:pt x="5741" y="11147"/>
                    <a:pt x="5741" y="11012"/>
                    <a:pt x="5642" y="10975"/>
                  </a:cubicBezTo>
                  <a:cubicBezTo>
                    <a:pt x="5617" y="10962"/>
                    <a:pt x="5580" y="10962"/>
                    <a:pt x="5556" y="10975"/>
                  </a:cubicBezTo>
                  <a:lnTo>
                    <a:pt x="5469" y="11012"/>
                  </a:lnTo>
                  <a:lnTo>
                    <a:pt x="5420" y="11036"/>
                  </a:lnTo>
                  <a:lnTo>
                    <a:pt x="5346" y="11073"/>
                  </a:lnTo>
                  <a:close/>
                  <a:moveTo>
                    <a:pt x="6136" y="10641"/>
                  </a:moveTo>
                  <a:cubicBezTo>
                    <a:pt x="6099" y="10666"/>
                    <a:pt x="6086" y="10703"/>
                    <a:pt x="6086" y="10752"/>
                  </a:cubicBezTo>
                  <a:cubicBezTo>
                    <a:pt x="6111" y="10839"/>
                    <a:pt x="6198" y="10876"/>
                    <a:pt x="6272" y="10839"/>
                  </a:cubicBezTo>
                  <a:lnTo>
                    <a:pt x="6333" y="10789"/>
                  </a:lnTo>
                  <a:lnTo>
                    <a:pt x="6370" y="10765"/>
                  </a:lnTo>
                  <a:lnTo>
                    <a:pt x="6420" y="10728"/>
                  </a:lnTo>
                  <a:lnTo>
                    <a:pt x="6469" y="10703"/>
                  </a:lnTo>
                  <a:cubicBezTo>
                    <a:pt x="6580" y="10617"/>
                    <a:pt x="6481" y="10444"/>
                    <a:pt x="6358" y="10493"/>
                  </a:cubicBezTo>
                  <a:lnTo>
                    <a:pt x="6333" y="10505"/>
                  </a:lnTo>
                  <a:lnTo>
                    <a:pt x="6247" y="10567"/>
                  </a:lnTo>
                  <a:cubicBezTo>
                    <a:pt x="6210" y="10592"/>
                    <a:pt x="6173" y="10617"/>
                    <a:pt x="6136" y="10641"/>
                  </a:cubicBezTo>
                  <a:close/>
                  <a:moveTo>
                    <a:pt x="6864" y="10086"/>
                  </a:moveTo>
                  <a:cubicBezTo>
                    <a:pt x="6753" y="10160"/>
                    <a:pt x="6864" y="10333"/>
                    <a:pt x="6988" y="10271"/>
                  </a:cubicBezTo>
                  <a:cubicBezTo>
                    <a:pt x="7000" y="10271"/>
                    <a:pt x="7000" y="10259"/>
                    <a:pt x="7012" y="10259"/>
                  </a:cubicBezTo>
                  <a:lnTo>
                    <a:pt x="7185" y="10098"/>
                  </a:lnTo>
                  <a:cubicBezTo>
                    <a:pt x="7222" y="10061"/>
                    <a:pt x="7234" y="10012"/>
                    <a:pt x="7210" y="9962"/>
                  </a:cubicBezTo>
                  <a:cubicBezTo>
                    <a:pt x="7173" y="9888"/>
                    <a:pt x="7086" y="9876"/>
                    <a:pt x="7025" y="9925"/>
                  </a:cubicBezTo>
                  <a:cubicBezTo>
                    <a:pt x="6975" y="9987"/>
                    <a:pt x="6913" y="10036"/>
                    <a:pt x="6864" y="10086"/>
                  </a:cubicBezTo>
                  <a:close/>
                  <a:moveTo>
                    <a:pt x="7494" y="9432"/>
                  </a:moveTo>
                  <a:cubicBezTo>
                    <a:pt x="7395" y="9543"/>
                    <a:pt x="7568" y="9703"/>
                    <a:pt x="7679" y="9580"/>
                  </a:cubicBezTo>
                  <a:lnTo>
                    <a:pt x="7827" y="9407"/>
                  </a:lnTo>
                  <a:cubicBezTo>
                    <a:pt x="7926" y="9296"/>
                    <a:pt x="7790" y="9148"/>
                    <a:pt x="7679" y="9222"/>
                  </a:cubicBezTo>
                  <a:cubicBezTo>
                    <a:pt x="7666" y="9234"/>
                    <a:pt x="7654" y="9246"/>
                    <a:pt x="7642" y="9259"/>
                  </a:cubicBezTo>
                  <a:cubicBezTo>
                    <a:pt x="7592" y="9320"/>
                    <a:pt x="7543" y="9370"/>
                    <a:pt x="7494" y="9432"/>
                  </a:cubicBezTo>
                  <a:close/>
                  <a:moveTo>
                    <a:pt x="8049" y="8703"/>
                  </a:moveTo>
                  <a:cubicBezTo>
                    <a:pt x="7963" y="8827"/>
                    <a:pt x="8160" y="8975"/>
                    <a:pt x="8247" y="8827"/>
                  </a:cubicBezTo>
                  <a:cubicBezTo>
                    <a:pt x="8296" y="8765"/>
                    <a:pt x="8333" y="8703"/>
                    <a:pt x="8382" y="8629"/>
                  </a:cubicBezTo>
                  <a:cubicBezTo>
                    <a:pt x="8456" y="8518"/>
                    <a:pt x="8308" y="8382"/>
                    <a:pt x="8210" y="8481"/>
                  </a:cubicBezTo>
                  <a:cubicBezTo>
                    <a:pt x="8197" y="8493"/>
                    <a:pt x="8185" y="8493"/>
                    <a:pt x="8185" y="8506"/>
                  </a:cubicBezTo>
                  <a:cubicBezTo>
                    <a:pt x="8136" y="8567"/>
                    <a:pt x="8098" y="8642"/>
                    <a:pt x="8061" y="8703"/>
                  </a:cubicBezTo>
                  <a:close/>
                  <a:moveTo>
                    <a:pt x="8518" y="7913"/>
                  </a:moveTo>
                  <a:cubicBezTo>
                    <a:pt x="8493" y="7963"/>
                    <a:pt x="8506" y="8024"/>
                    <a:pt x="8543" y="8061"/>
                  </a:cubicBezTo>
                  <a:cubicBezTo>
                    <a:pt x="8605" y="8111"/>
                    <a:pt x="8691" y="8086"/>
                    <a:pt x="8728" y="8024"/>
                  </a:cubicBezTo>
                  <a:cubicBezTo>
                    <a:pt x="8765" y="7950"/>
                    <a:pt x="8802" y="7889"/>
                    <a:pt x="8827" y="7814"/>
                  </a:cubicBezTo>
                  <a:cubicBezTo>
                    <a:pt x="8888" y="7703"/>
                    <a:pt x="8740" y="7592"/>
                    <a:pt x="8654" y="7679"/>
                  </a:cubicBezTo>
                  <a:cubicBezTo>
                    <a:pt x="8642" y="7691"/>
                    <a:pt x="8629" y="7703"/>
                    <a:pt x="8629" y="7716"/>
                  </a:cubicBezTo>
                  <a:cubicBezTo>
                    <a:pt x="8592" y="7777"/>
                    <a:pt x="8555" y="7852"/>
                    <a:pt x="8518" y="7913"/>
                  </a:cubicBezTo>
                  <a:close/>
                  <a:moveTo>
                    <a:pt x="8901" y="7086"/>
                  </a:moveTo>
                  <a:cubicBezTo>
                    <a:pt x="8851" y="7197"/>
                    <a:pt x="9000" y="7296"/>
                    <a:pt x="9098" y="7210"/>
                  </a:cubicBezTo>
                  <a:cubicBezTo>
                    <a:pt x="9111" y="7197"/>
                    <a:pt x="9111" y="7185"/>
                    <a:pt x="9123" y="7173"/>
                  </a:cubicBezTo>
                  <a:cubicBezTo>
                    <a:pt x="9148" y="7099"/>
                    <a:pt x="9172" y="7024"/>
                    <a:pt x="9197" y="6950"/>
                  </a:cubicBezTo>
                  <a:cubicBezTo>
                    <a:pt x="9246" y="6827"/>
                    <a:pt x="9086" y="6728"/>
                    <a:pt x="9012" y="6839"/>
                  </a:cubicBezTo>
                  <a:cubicBezTo>
                    <a:pt x="9000" y="6839"/>
                    <a:pt x="8987" y="6852"/>
                    <a:pt x="8987" y="6876"/>
                  </a:cubicBezTo>
                  <a:cubicBezTo>
                    <a:pt x="8963" y="6938"/>
                    <a:pt x="8926" y="7012"/>
                    <a:pt x="8901" y="7086"/>
                  </a:cubicBezTo>
                  <a:close/>
                  <a:moveTo>
                    <a:pt x="9197" y="6222"/>
                  </a:moveTo>
                  <a:cubicBezTo>
                    <a:pt x="9160" y="6370"/>
                    <a:pt x="9382" y="6432"/>
                    <a:pt x="9419" y="6284"/>
                  </a:cubicBezTo>
                  <a:cubicBezTo>
                    <a:pt x="9444" y="6197"/>
                    <a:pt x="9456" y="6123"/>
                    <a:pt x="9481" y="6049"/>
                  </a:cubicBezTo>
                  <a:cubicBezTo>
                    <a:pt x="9506" y="5951"/>
                    <a:pt x="9395" y="5864"/>
                    <a:pt x="9308" y="5926"/>
                  </a:cubicBezTo>
                  <a:cubicBezTo>
                    <a:pt x="9284" y="5938"/>
                    <a:pt x="9259" y="5963"/>
                    <a:pt x="9246" y="6000"/>
                  </a:cubicBezTo>
                  <a:cubicBezTo>
                    <a:pt x="9234" y="6074"/>
                    <a:pt x="9209" y="6148"/>
                    <a:pt x="9197" y="6222"/>
                  </a:cubicBezTo>
                  <a:close/>
                  <a:moveTo>
                    <a:pt x="9382" y="5321"/>
                  </a:moveTo>
                  <a:cubicBezTo>
                    <a:pt x="9358" y="5444"/>
                    <a:pt x="9530" y="5506"/>
                    <a:pt x="9592" y="5407"/>
                  </a:cubicBezTo>
                  <a:cubicBezTo>
                    <a:pt x="9604" y="5395"/>
                    <a:pt x="9617" y="5370"/>
                    <a:pt x="9617" y="5358"/>
                  </a:cubicBezTo>
                  <a:cubicBezTo>
                    <a:pt x="9629" y="5284"/>
                    <a:pt x="9629" y="5198"/>
                    <a:pt x="9641" y="5124"/>
                  </a:cubicBezTo>
                  <a:cubicBezTo>
                    <a:pt x="9641" y="5099"/>
                    <a:pt x="9641" y="5087"/>
                    <a:pt x="9641" y="5062"/>
                  </a:cubicBezTo>
                  <a:cubicBezTo>
                    <a:pt x="9666" y="5000"/>
                    <a:pt x="9629" y="4938"/>
                    <a:pt x="9567" y="4926"/>
                  </a:cubicBezTo>
                  <a:cubicBezTo>
                    <a:pt x="9555" y="4914"/>
                    <a:pt x="9543" y="4914"/>
                    <a:pt x="9530" y="4926"/>
                  </a:cubicBezTo>
                  <a:cubicBezTo>
                    <a:pt x="9456" y="4926"/>
                    <a:pt x="9370" y="4926"/>
                    <a:pt x="9296" y="4926"/>
                  </a:cubicBezTo>
                  <a:cubicBezTo>
                    <a:pt x="9172" y="4926"/>
                    <a:pt x="9135" y="5111"/>
                    <a:pt x="9259" y="5148"/>
                  </a:cubicBezTo>
                  <a:cubicBezTo>
                    <a:pt x="9271" y="5161"/>
                    <a:pt x="9284" y="5161"/>
                    <a:pt x="9308" y="5161"/>
                  </a:cubicBezTo>
                  <a:lnTo>
                    <a:pt x="9419" y="5161"/>
                  </a:lnTo>
                  <a:cubicBezTo>
                    <a:pt x="9419" y="5222"/>
                    <a:pt x="9395" y="5272"/>
                    <a:pt x="9395" y="5333"/>
                  </a:cubicBezTo>
                  <a:close/>
                  <a:moveTo>
                    <a:pt x="9456" y="4420"/>
                  </a:moveTo>
                  <a:cubicBezTo>
                    <a:pt x="9469" y="4556"/>
                    <a:pt x="9666" y="4556"/>
                    <a:pt x="9679" y="4420"/>
                  </a:cubicBezTo>
                  <a:lnTo>
                    <a:pt x="9679" y="4358"/>
                  </a:lnTo>
                  <a:lnTo>
                    <a:pt x="9679" y="4173"/>
                  </a:lnTo>
                  <a:cubicBezTo>
                    <a:pt x="9679" y="4050"/>
                    <a:pt x="9506" y="4025"/>
                    <a:pt x="9456" y="4136"/>
                  </a:cubicBezTo>
                  <a:cubicBezTo>
                    <a:pt x="9456" y="4161"/>
                    <a:pt x="9456" y="4173"/>
                    <a:pt x="9456" y="4185"/>
                  </a:cubicBezTo>
                  <a:lnTo>
                    <a:pt x="9456" y="4420"/>
                  </a:lnTo>
                  <a:close/>
                  <a:moveTo>
                    <a:pt x="9395" y="3506"/>
                  </a:moveTo>
                  <a:cubicBezTo>
                    <a:pt x="9407" y="3642"/>
                    <a:pt x="9604" y="3642"/>
                    <a:pt x="9617" y="3506"/>
                  </a:cubicBezTo>
                  <a:lnTo>
                    <a:pt x="9617" y="3482"/>
                  </a:lnTo>
                  <a:cubicBezTo>
                    <a:pt x="9604" y="3395"/>
                    <a:pt x="9592" y="3321"/>
                    <a:pt x="9580" y="3235"/>
                  </a:cubicBezTo>
                  <a:cubicBezTo>
                    <a:pt x="9555" y="3111"/>
                    <a:pt x="9370" y="3111"/>
                    <a:pt x="9358" y="3235"/>
                  </a:cubicBezTo>
                  <a:cubicBezTo>
                    <a:pt x="9345" y="3260"/>
                    <a:pt x="9345" y="3272"/>
                    <a:pt x="9358" y="3284"/>
                  </a:cubicBezTo>
                  <a:cubicBezTo>
                    <a:pt x="9370" y="3358"/>
                    <a:pt x="9382" y="3432"/>
                    <a:pt x="9395" y="3506"/>
                  </a:cubicBezTo>
                  <a:close/>
                  <a:moveTo>
                    <a:pt x="9111" y="2692"/>
                  </a:moveTo>
                  <a:cubicBezTo>
                    <a:pt x="9197" y="2791"/>
                    <a:pt x="9358" y="2716"/>
                    <a:pt x="9321" y="2593"/>
                  </a:cubicBezTo>
                  <a:cubicBezTo>
                    <a:pt x="9308" y="2568"/>
                    <a:pt x="9308" y="2556"/>
                    <a:pt x="9296" y="2544"/>
                  </a:cubicBezTo>
                  <a:cubicBezTo>
                    <a:pt x="9234" y="2482"/>
                    <a:pt x="9172" y="2420"/>
                    <a:pt x="9098" y="2371"/>
                  </a:cubicBezTo>
                  <a:cubicBezTo>
                    <a:pt x="8987" y="2297"/>
                    <a:pt x="8851" y="2433"/>
                    <a:pt x="8938" y="2544"/>
                  </a:cubicBezTo>
                  <a:cubicBezTo>
                    <a:pt x="8950" y="2544"/>
                    <a:pt x="8963" y="2556"/>
                    <a:pt x="8975" y="2568"/>
                  </a:cubicBezTo>
                  <a:cubicBezTo>
                    <a:pt x="9024" y="2593"/>
                    <a:pt x="9074" y="2642"/>
                    <a:pt x="9111" y="2692"/>
                  </a:cubicBezTo>
                  <a:close/>
                  <a:moveTo>
                    <a:pt x="8395" y="2544"/>
                  </a:moveTo>
                  <a:cubicBezTo>
                    <a:pt x="8531" y="2507"/>
                    <a:pt x="8493" y="2309"/>
                    <a:pt x="8358" y="2321"/>
                  </a:cubicBezTo>
                  <a:cubicBezTo>
                    <a:pt x="8345" y="2321"/>
                    <a:pt x="8333" y="2321"/>
                    <a:pt x="8321" y="2321"/>
                  </a:cubicBezTo>
                  <a:cubicBezTo>
                    <a:pt x="8247" y="2346"/>
                    <a:pt x="8173" y="2383"/>
                    <a:pt x="8098" y="2420"/>
                  </a:cubicBezTo>
                  <a:cubicBezTo>
                    <a:pt x="8074" y="2433"/>
                    <a:pt x="8049" y="2445"/>
                    <a:pt x="8037" y="2470"/>
                  </a:cubicBezTo>
                  <a:cubicBezTo>
                    <a:pt x="8000" y="2568"/>
                    <a:pt x="8098" y="2679"/>
                    <a:pt x="8197" y="2630"/>
                  </a:cubicBezTo>
                  <a:cubicBezTo>
                    <a:pt x="8259" y="2593"/>
                    <a:pt x="8333" y="2568"/>
                    <a:pt x="8395" y="2544"/>
                  </a:cubicBezTo>
                  <a:close/>
                  <a:moveTo>
                    <a:pt x="7642" y="3000"/>
                  </a:moveTo>
                  <a:cubicBezTo>
                    <a:pt x="7666" y="2976"/>
                    <a:pt x="7679" y="2951"/>
                    <a:pt x="7679" y="2926"/>
                  </a:cubicBezTo>
                  <a:cubicBezTo>
                    <a:pt x="7691" y="2815"/>
                    <a:pt x="7568" y="2754"/>
                    <a:pt x="7494" y="2815"/>
                  </a:cubicBezTo>
                  <a:cubicBezTo>
                    <a:pt x="7420" y="2877"/>
                    <a:pt x="7370" y="2926"/>
                    <a:pt x="7308" y="3000"/>
                  </a:cubicBezTo>
                  <a:cubicBezTo>
                    <a:pt x="7284" y="3037"/>
                    <a:pt x="7271" y="3087"/>
                    <a:pt x="7296" y="3136"/>
                  </a:cubicBezTo>
                  <a:cubicBezTo>
                    <a:pt x="7346" y="3198"/>
                    <a:pt x="7432" y="3210"/>
                    <a:pt x="7481" y="3149"/>
                  </a:cubicBezTo>
                  <a:cubicBezTo>
                    <a:pt x="7531" y="3087"/>
                    <a:pt x="7580" y="3037"/>
                    <a:pt x="7642" y="2988"/>
                  </a:cubicBezTo>
                  <a:close/>
                  <a:moveTo>
                    <a:pt x="7259" y="3692"/>
                  </a:moveTo>
                  <a:cubicBezTo>
                    <a:pt x="7259" y="3655"/>
                    <a:pt x="7234" y="3605"/>
                    <a:pt x="7185" y="3593"/>
                  </a:cubicBezTo>
                  <a:cubicBezTo>
                    <a:pt x="7111" y="3568"/>
                    <a:pt x="7025" y="3630"/>
                    <a:pt x="7037" y="3704"/>
                  </a:cubicBezTo>
                  <a:cubicBezTo>
                    <a:pt x="7037" y="3790"/>
                    <a:pt x="7049" y="3877"/>
                    <a:pt x="7086" y="3963"/>
                  </a:cubicBezTo>
                  <a:cubicBezTo>
                    <a:pt x="7123" y="4099"/>
                    <a:pt x="7321" y="4050"/>
                    <a:pt x="7308" y="3914"/>
                  </a:cubicBezTo>
                  <a:cubicBezTo>
                    <a:pt x="7308" y="3914"/>
                    <a:pt x="7308" y="3901"/>
                    <a:pt x="7308" y="3889"/>
                  </a:cubicBezTo>
                  <a:cubicBezTo>
                    <a:pt x="7284" y="3827"/>
                    <a:pt x="7271" y="3766"/>
                    <a:pt x="7271" y="3692"/>
                  </a:cubicBezTo>
                  <a:close/>
                  <a:moveTo>
                    <a:pt x="7666" y="4408"/>
                  </a:moveTo>
                  <a:cubicBezTo>
                    <a:pt x="7568" y="4321"/>
                    <a:pt x="7420" y="4432"/>
                    <a:pt x="7481" y="4556"/>
                  </a:cubicBezTo>
                  <a:cubicBezTo>
                    <a:pt x="7481" y="4556"/>
                    <a:pt x="7494" y="4568"/>
                    <a:pt x="7506" y="4580"/>
                  </a:cubicBezTo>
                  <a:cubicBezTo>
                    <a:pt x="7555" y="4642"/>
                    <a:pt x="7617" y="4691"/>
                    <a:pt x="7679" y="4741"/>
                  </a:cubicBezTo>
                  <a:cubicBezTo>
                    <a:pt x="7802" y="4840"/>
                    <a:pt x="7950" y="4667"/>
                    <a:pt x="7839" y="4568"/>
                  </a:cubicBezTo>
                  <a:cubicBezTo>
                    <a:pt x="7778" y="4519"/>
                    <a:pt x="7728" y="4469"/>
                    <a:pt x="7666" y="4408"/>
                  </a:cubicBezTo>
                  <a:close/>
                  <a:moveTo>
                    <a:pt x="8395" y="4852"/>
                  </a:moveTo>
                  <a:cubicBezTo>
                    <a:pt x="8271" y="4815"/>
                    <a:pt x="8197" y="4988"/>
                    <a:pt x="8308" y="5062"/>
                  </a:cubicBezTo>
                  <a:cubicBezTo>
                    <a:pt x="8321" y="5062"/>
                    <a:pt x="8333" y="5074"/>
                    <a:pt x="8345" y="5074"/>
                  </a:cubicBezTo>
                  <a:cubicBezTo>
                    <a:pt x="8419" y="5099"/>
                    <a:pt x="8493" y="5111"/>
                    <a:pt x="8580" y="5124"/>
                  </a:cubicBezTo>
                  <a:cubicBezTo>
                    <a:pt x="8703" y="5136"/>
                    <a:pt x="8765" y="4963"/>
                    <a:pt x="8654" y="4901"/>
                  </a:cubicBezTo>
                  <a:cubicBezTo>
                    <a:pt x="8642" y="4901"/>
                    <a:pt x="8629" y="4889"/>
                    <a:pt x="8617" y="4889"/>
                  </a:cubicBezTo>
                  <a:cubicBezTo>
                    <a:pt x="8543" y="4877"/>
                    <a:pt x="8469" y="4864"/>
                    <a:pt x="8395" y="4852"/>
                  </a:cubicBezTo>
                  <a:close/>
                  <a:moveTo>
                    <a:pt x="10197" y="4852"/>
                  </a:moveTo>
                  <a:cubicBezTo>
                    <a:pt x="10074" y="4864"/>
                    <a:pt x="10074" y="5049"/>
                    <a:pt x="10197" y="5074"/>
                  </a:cubicBezTo>
                  <a:cubicBezTo>
                    <a:pt x="10209" y="5074"/>
                    <a:pt x="10222" y="5074"/>
                    <a:pt x="10234" y="5074"/>
                  </a:cubicBezTo>
                  <a:lnTo>
                    <a:pt x="10469" y="5037"/>
                  </a:lnTo>
                  <a:cubicBezTo>
                    <a:pt x="10592" y="5012"/>
                    <a:pt x="10592" y="4827"/>
                    <a:pt x="10469" y="4815"/>
                  </a:cubicBezTo>
                  <a:cubicBezTo>
                    <a:pt x="10456" y="4803"/>
                    <a:pt x="10431" y="4803"/>
                    <a:pt x="10419" y="4815"/>
                  </a:cubicBezTo>
                  <a:cubicBezTo>
                    <a:pt x="10345" y="4827"/>
                    <a:pt x="10271" y="4840"/>
                    <a:pt x="10197" y="4852"/>
                  </a:cubicBezTo>
                  <a:close/>
                  <a:moveTo>
                    <a:pt x="11098" y="4667"/>
                  </a:moveTo>
                  <a:cubicBezTo>
                    <a:pt x="11012" y="4691"/>
                    <a:pt x="10975" y="4803"/>
                    <a:pt x="11049" y="4864"/>
                  </a:cubicBezTo>
                  <a:cubicBezTo>
                    <a:pt x="11073" y="4889"/>
                    <a:pt x="11123" y="4901"/>
                    <a:pt x="11160" y="4901"/>
                  </a:cubicBezTo>
                  <a:lnTo>
                    <a:pt x="11382" y="4840"/>
                  </a:lnTo>
                  <a:cubicBezTo>
                    <a:pt x="11518" y="4803"/>
                    <a:pt x="11493" y="4593"/>
                    <a:pt x="11345" y="4605"/>
                  </a:cubicBezTo>
                  <a:lnTo>
                    <a:pt x="11320" y="4605"/>
                  </a:lnTo>
                  <a:lnTo>
                    <a:pt x="11098" y="4667"/>
                  </a:lnTo>
                  <a:close/>
                  <a:moveTo>
                    <a:pt x="11987" y="4408"/>
                  </a:moveTo>
                  <a:cubicBezTo>
                    <a:pt x="11851" y="4457"/>
                    <a:pt x="11888" y="4642"/>
                    <a:pt x="12024" y="4642"/>
                  </a:cubicBezTo>
                  <a:cubicBezTo>
                    <a:pt x="12036" y="4642"/>
                    <a:pt x="12049" y="4642"/>
                    <a:pt x="12061" y="4642"/>
                  </a:cubicBezTo>
                  <a:lnTo>
                    <a:pt x="12283" y="4556"/>
                  </a:lnTo>
                  <a:cubicBezTo>
                    <a:pt x="12394" y="4519"/>
                    <a:pt x="12369" y="4334"/>
                    <a:pt x="12246" y="4334"/>
                  </a:cubicBezTo>
                  <a:cubicBezTo>
                    <a:pt x="12221" y="4334"/>
                    <a:pt x="12209" y="4334"/>
                    <a:pt x="12197" y="4346"/>
                  </a:cubicBezTo>
                  <a:lnTo>
                    <a:pt x="11987" y="4420"/>
                  </a:lnTo>
                  <a:close/>
                  <a:moveTo>
                    <a:pt x="12839" y="4074"/>
                  </a:moveTo>
                  <a:cubicBezTo>
                    <a:pt x="12727" y="4124"/>
                    <a:pt x="12764" y="4296"/>
                    <a:pt x="12888" y="4296"/>
                  </a:cubicBezTo>
                  <a:cubicBezTo>
                    <a:pt x="12900" y="4296"/>
                    <a:pt x="12913" y="4296"/>
                    <a:pt x="12925" y="4284"/>
                  </a:cubicBezTo>
                  <a:lnTo>
                    <a:pt x="13147" y="4185"/>
                  </a:lnTo>
                  <a:cubicBezTo>
                    <a:pt x="13258" y="4136"/>
                    <a:pt x="13209" y="3951"/>
                    <a:pt x="13085" y="3963"/>
                  </a:cubicBezTo>
                  <a:cubicBezTo>
                    <a:pt x="13073" y="3963"/>
                    <a:pt x="13061" y="3976"/>
                    <a:pt x="13048" y="3976"/>
                  </a:cubicBezTo>
                  <a:close/>
                  <a:moveTo>
                    <a:pt x="13653" y="3655"/>
                  </a:moveTo>
                  <a:cubicBezTo>
                    <a:pt x="13542" y="3729"/>
                    <a:pt x="13604" y="3889"/>
                    <a:pt x="13727" y="3877"/>
                  </a:cubicBezTo>
                  <a:cubicBezTo>
                    <a:pt x="13740" y="3877"/>
                    <a:pt x="13752" y="3864"/>
                    <a:pt x="13764" y="3864"/>
                  </a:cubicBezTo>
                  <a:cubicBezTo>
                    <a:pt x="13838" y="3827"/>
                    <a:pt x="13900" y="3778"/>
                    <a:pt x="13974" y="3741"/>
                  </a:cubicBezTo>
                  <a:cubicBezTo>
                    <a:pt x="14098" y="3655"/>
                    <a:pt x="13987" y="3457"/>
                    <a:pt x="13851" y="3544"/>
                  </a:cubicBezTo>
                  <a:close/>
                  <a:moveTo>
                    <a:pt x="14419" y="3161"/>
                  </a:moveTo>
                  <a:cubicBezTo>
                    <a:pt x="14320" y="3235"/>
                    <a:pt x="14394" y="3395"/>
                    <a:pt x="14517" y="3371"/>
                  </a:cubicBezTo>
                  <a:cubicBezTo>
                    <a:pt x="14530" y="3371"/>
                    <a:pt x="14554" y="3358"/>
                    <a:pt x="14567" y="3358"/>
                  </a:cubicBezTo>
                  <a:cubicBezTo>
                    <a:pt x="14628" y="3309"/>
                    <a:pt x="14690" y="3260"/>
                    <a:pt x="14752" y="3210"/>
                  </a:cubicBezTo>
                  <a:cubicBezTo>
                    <a:pt x="14826" y="3149"/>
                    <a:pt x="14801" y="3013"/>
                    <a:pt x="14690" y="3000"/>
                  </a:cubicBezTo>
                  <a:cubicBezTo>
                    <a:pt x="14665" y="3000"/>
                    <a:pt x="14628" y="3013"/>
                    <a:pt x="14604" y="3025"/>
                  </a:cubicBezTo>
                  <a:close/>
                  <a:moveTo>
                    <a:pt x="15135" y="2581"/>
                  </a:moveTo>
                  <a:cubicBezTo>
                    <a:pt x="15097" y="2605"/>
                    <a:pt x="15085" y="2655"/>
                    <a:pt x="15097" y="2692"/>
                  </a:cubicBezTo>
                  <a:cubicBezTo>
                    <a:pt x="15110" y="2778"/>
                    <a:pt x="15221" y="2815"/>
                    <a:pt x="15295" y="2754"/>
                  </a:cubicBezTo>
                  <a:cubicBezTo>
                    <a:pt x="15344" y="2704"/>
                    <a:pt x="15406" y="2642"/>
                    <a:pt x="15455" y="2593"/>
                  </a:cubicBezTo>
                  <a:cubicBezTo>
                    <a:pt x="15579" y="2482"/>
                    <a:pt x="15418" y="2309"/>
                    <a:pt x="15307" y="2420"/>
                  </a:cubicBezTo>
                  <a:cubicBezTo>
                    <a:pt x="15246" y="2470"/>
                    <a:pt x="15196" y="2531"/>
                    <a:pt x="15135" y="2581"/>
                  </a:cubicBezTo>
                  <a:close/>
                  <a:moveTo>
                    <a:pt x="15752" y="1926"/>
                  </a:moveTo>
                  <a:cubicBezTo>
                    <a:pt x="15715" y="1951"/>
                    <a:pt x="15715" y="2001"/>
                    <a:pt x="15739" y="2050"/>
                  </a:cubicBezTo>
                  <a:cubicBezTo>
                    <a:pt x="15776" y="2124"/>
                    <a:pt x="15875" y="2124"/>
                    <a:pt x="15925" y="2062"/>
                  </a:cubicBezTo>
                  <a:cubicBezTo>
                    <a:pt x="15974" y="2001"/>
                    <a:pt x="16023" y="1939"/>
                    <a:pt x="16073" y="1877"/>
                  </a:cubicBezTo>
                  <a:cubicBezTo>
                    <a:pt x="16134" y="1778"/>
                    <a:pt x="16023" y="1655"/>
                    <a:pt x="15925" y="1717"/>
                  </a:cubicBezTo>
                  <a:cubicBezTo>
                    <a:pt x="15912" y="1717"/>
                    <a:pt x="15900" y="1729"/>
                    <a:pt x="15900" y="1741"/>
                  </a:cubicBezTo>
                  <a:cubicBezTo>
                    <a:pt x="15850" y="1803"/>
                    <a:pt x="15801" y="1865"/>
                    <a:pt x="15752" y="1926"/>
                  </a:cubicBezTo>
                  <a:close/>
                  <a:moveTo>
                    <a:pt x="16270" y="1173"/>
                  </a:moveTo>
                  <a:cubicBezTo>
                    <a:pt x="16159" y="1285"/>
                    <a:pt x="16332" y="1445"/>
                    <a:pt x="16443" y="1322"/>
                  </a:cubicBezTo>
                  <a:cubicBezTo>
                    <a:pt x="16455" y="1322"/>
                    <a:pt x="16455" y="1309"/>
                    <a:pt x="16468" y="1297"/>
                  </a:cubicBezTo>
                  <a:lnTo>
                    <a:pt x="16492" y="1248"/>
                  </a:lnTo>
                  <a:lnTo>
                    <a:pt x="16542" y="1149"/>
                  </a:lnTo>
                  <a:lnTo>
                    <a:pt x="16579" y="1087"/>
                  </a:lnTo>
                  <a:cubicBezTo>
                    <a:pt x="16653" y="964"/>
                    <a:pt x="16480" y="853"/>
                    <a:pt x="16394" y="951"/>
                  </a:cubicBezTo>
                  <a:cubicBezTo>
                    <a:pt x="16381" y="964"/>
                    <a:pt x="16381" y="976"/>
                    <a:pt x="16381" y="976"/>
                  </a:cubicBezTo>
                  <a:lnTo>
                    <a:pt x="16344" y="1038"/>
                  </a:lnTo>
                  <a:lnTo>
                    <a:pt x="16295" y="113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88"/>
          <p:cNvSpPr/>
          <p:nvPr/>
        </p:nvSpPr>
        <p:spPr>
          <a:xfrm>
            <a:off x="8740343" y="1780347"/>
            <a:ext cx="20479" cy="58449"/>
          </a:xfrm>
          <a:custGeom>
            <a:rect b="b" l="l" r="r" t="t"/>
            <a:pathLst>
              <a:path extrusionOk="0" h="1403" w="488">
                <a:moveTo>
                  <a:pt x="249" y="0"/>
                </a:moveTo>
                <a:cubicBezTo>
                  <a:pt x="193" y="0"/>
                  <a:pt x="139" y="35"/>
                  <a:pt x="118" y="90"/>
                </a:cubicBezTo>
                <a:cubicBezTo>
                  <a:pt x="73" y="190"/>
                  <a:pt x="46" y="289"/>
                  <a:pt x="28" y="397"/>
                </a:cubicBezTo>
                <a:cubicBezTo>
                  <a:pt x="19" y="442"/>
                  <a:pt x="1" y="496"/>
                  <a:pt x="19" y="541"/>
                </a:cubicBezTo>
                <a:cubicBezTo>
                  <a:pt x="19" y="559"/>
                  <a:pt x="28" y="568"/>
                  <a:pt x="37" y="586"/>
                </a:cubicBezTo>
                <a:cubicBezTo>
                  <a:pt x="64" y="595"/>
                  <a:pt x="145" y="613"/>
                  <a:pt x="145" y="622"/>
                </a:cubicBezTo>
                <a:cubicBezTo>
                  <a:pt x="145" y="631"/>
                  <a:pt x="100" y="649"/>
                  <a:pt x="73" y="658"/>
                </a:cubicBezTo>
                <a:cubicBezTo>
                  <a:pt x="37" y="667"/>
                  <a:pt x="46" y="685"/>
                  <a:pt x="46" y="694"/>
                </a:cubicBezTo>
                <a:cubicBezTo>
                  <a:pt x="37" y="902"/>
                  <a:pt x="46" y="1100"/>
                  <a:pt x="109" y="1307"/>
                </a:cubicBezTo>
                <a:cubicBezTo>
                  <a:pt x="118" y="1343"/>
                  <a:pt x="154" y="1379"/>
                  <a:pt x="190" y="1397"/>
                </a:cubicBezTo>
                <a:cubicBezTo>
                  <a:pt x="203" y="1401"/>
                  <a:pt x="215" y="1402"/>
                  <a:pt x="228" y="1402"/>
                </a:cubicBezTo>
                <a:cubicBezTo>
                  <a:pt x="289" y="1402"/>
                  <a:pt x="348" y="1367"/>
                  <a:pt x="371" y="1307"/>
                </a:cubicBezTo>
                <a:cubicBezTo>
                  <a:pt x="434" y="1109"/>
                  <a:pt x="443" y="902"/>
                  <a:pt x="443" y="703"/>
                </a:cubicBezTo>
                <a:cubicBezTo>
                  <a:pt x="443" y="685"/>
                  <a:pt x="452" y="676"/>
                  <a:pt x="416" y="658"/>
                </a:cubicBezTo>
                <a:cubicBezTo>
                  <a:pt x="389" y="649"/>
                  <a:pt x="344" y="640"/>
                  <a:pt x="344" y="622"/>
                </a:cubicBezTo>
                <a:cubicBezTo>
                  <a:pt x="344" y="613"/>
                  <a:pt x="425" y="595"/>
                  <a:pt x="443" y="586"/>
                </a:cubicBezTo>
                <a:cubicBezTo>
                  <a:pt x="461" y="577"/>
                  <a:pt x="470" y="559"/>
                  <a:pt x="470" y="550"/>
                </a:cubicBezTo>
                <a:cubicBezTo>
                  <a:pt x="488" y="496"/>
                  <a:pt x="470" y="451"/>
                  <a:pt x="461" y="397"/>
                </a:cubicBezTo>
                <a:cubicBezTo>
                  <a:pt x="443" y="298"/>
                  <a:pt x="416" y="190"/>
                  <a:pt x="380" y="90"/>
                </a:cubicBezTo>
                <a:cubicBezTo>
                  <a:pt x="362" y="54"/>
                  <a:pt x="335" y="27"/>
                  <a:pt x="298" y="9"/>
                </a:cubicBezTo>
                <a:cubicBezTo>
                  <a:pt x="282" y="3"/>
                  <a:pt x="266" y="0"/>
                  <a:pt x="24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9" name="Google Shape;179;p88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80" name="Google Shape;180;p88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88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88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88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88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88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88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88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88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88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88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88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88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88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88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88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88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88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88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88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88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88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2" name="Google Shape;202;p88"/>
          <p:cNvSpPr txBox="1"/>
          <p:nvPr>
            <p:ph type="title"/>
          </p:nvPr>
        </p:nvSpPr>
        <p:spPr>
          <a:xfrm>
            <a:off x="720000" y="540000"/>
            <a:ext cx="7704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203" name="Google Shape;203;p88"/>
          <p:cNvSpPr txBox="1"/>
          <p:nvPr>
            <p:ph idx="1" type="body"/>
          </p:nvPr>
        </p:nvSpPr>
        <p:spPr>
          <a:xfrm>
            <a:off x="720000" y="1170724"/>
            <a:ext cx="7704000" cy="389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  <a:defRPr sz="11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AutoNum type="alphaLcPeriod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AutoNum type="romanLcPeriod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AutoNum type="arabicPeriod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AutoNum type="alphaLcPeriod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AutoNum type="romanLcPeriod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AutoNum type="arabicPeriod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AutoNum type="alphaLcPeriod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AutoNum type="romanLcPeriod"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CUSTOM"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" name="Google Shape;205;p89"/>
          <p:cNvGrpSpPr/>
          <p:nvPr/>
        </p:nvGrpSpPr>
        <p:grpSpPr>
          <a:xfrm>
            <a:off x="-174525" y="-22399"/>
            <a:ext cx="9487164" cy="5193049"/>
            <a:chOff x="-174525" y="-22399"/>
            <a:chExt cx="9487164" cy="5193049"/>
          </a:xfrm>
        </p:grpSpPr>
        <p:sp>
          <p:nvSpPr>
            <p:cNvPr id="206" name="Google Shape;206;p89"/>
            <p:cNvSpPr/>
            <p:nvPr/>
          </p:nvSpPr>
          <p:spPr>
            <a:xfrm>
              <a:off x="-174525" y="-22399"/>
              <a:ext cx="9487164" cy="5188298"/>
            </a:xfrm>
            <a:custGeom>
              <a:rect b="b" l="l" r="r" t="t"/>
              <a:pathLst>
                <a:path extrusionOk="0" h="144360" w="264469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07" name="Google Shape;207;p89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208" name="Google Shape;208;p89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209" name="Google Shape;209;p89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rect b="b" l="l" r="r" t="t"/>
                <a:pathLst>
                  <a:path extrusionOk="0" h="551" w="109629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0" name="Google Shape;210;p89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" name="Google Shape;211;p89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" name="Google Shape;212;p89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" name="Google Shape;213;p89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" name="Google Shape;214;p89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5" name="Google Shape;215;p89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" name="Google Shape;216;p89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7" name="Google Shape;217;p89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rect b="b" l="l" r="r" t="t"/>
                <a:pathLst>
                  <a:path extrusionOk="0" h="543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" name="Google Shape;218;p89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" name="Google Shape;219;p89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0" name="Google Shape;220;p89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1" name="Google Shape;221;p89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2" name="Google Shape;222;p89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3" name="Google Shape;223;p89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rect b="b" l="l" r="r" t="t"/>
                <a:pathLst>
                  <a:path extrusionOk="0" h="550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4" name="Google Shape;224;p89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225" name="Google Shape;225;p89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rect b="b" l="l" r="r" t="t"/>
                <a:pathLst>
                  <a:path extrusionOk="0" h="551" w="109629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" name="Google Shape;226;p89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7" name="Google Shape;227;p89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8" name="Google Shape;228;p89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9" name="Google Shape;229;p89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0" name="Google Shape;230;p89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1" name="Google Shape;231;p89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" name="Google Shape;232;p89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" name="Google Shape;233;p89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rect b="b" l="l" r="r" t="t"/>
                <a:pathLst>
                  <a:path extrusionOk="0" h="543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4" name="Google Shape;234;p89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5" name="Google Shape;235;p89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rect b="b" l="l" r="r" t="t"/>
                <a:pathLst>
                  <a:path extrusionOk="0" h="541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6" name="Google Shape;236;p89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7" name="Google Shape;237;p89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8" name="Google Shape;238;p89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rect b="b" l="l" r="r" t="t"/>
                <a:pathLst>
                  <a:path extrusionOk="0" h="542" w="109629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9" name="Google Shape;239;p89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rect b="b" l="l" r="r" t="t"/>
                <a:pathLst>
                  <a:path extrusionOk="0" h="550" w="109629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240" name="Google Shape;240;p89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41" name="Google Shape;241;p89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42" name="Google Shape;242;p89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43" name="Google Shape;243;p89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44" name="Google Shape;244;p89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45" name="Google Shape;245;p89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cap="flat" cmpd="sng" w="9525">
              <a:solidFill>
                <a:srgbClr val="6D9EEB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246" name="Google Shape;246;p89"/>
          <p:cNvSpPr txBox="1"/>
          <p:nvPr>
            <p:ph type="title"/>
          </p:nvPr>
        </p:nvSpPr>
        <p:spPr>
          <a:xfrm>
            <a:off x="720000" y="540000"/>
            <a:ext cx="3368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247" name="Google Shape;247;p89"/>
          <p:cNvSpPr txBox="1"/>
          <p:nvPr>
            <p:ph idx="1" type="subTitle"/>
          </p:nvPr>
        </p:nvSpPr>
        <p:spPr>
          <a:xfrm>
            <a:off x="906900" y="3292127"/>
            <a:ext cx="2506200" cy="3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48" name="Google Shape;248;p89"/>
          <p:cNvSpPr txBox="1"/>
          <p:nvPr>
            <p:ph idx="2" type="subTitle"/>
          </p:nvPr>
        </p:nvSpPr>
        <p:spPr>
          <a:xfrm>
            <a:off x="5676900" y="3292127"/>
            <a:ext cx="2506200" cy="3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49" name="Google Shape;249;p89"/>
          <p:cNvSpPr txBox="1"/>
          <p:nvPr>
            <p:ph idx="3" type="subTitle"/>
          </p:nvPr>
        </p:nvSpPr>
        <p:spPr>
          <a:xfrm>
            <a:off x="906900" y="1584571"/>
            <a:ext cx="2506200" cy="4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50" name="Google Shape;250;p89"/>
          <p:cNvSpPr txBox="1"/>
          <p:nvPr>
            <p:ph idx="4" type="subTitle"/>
          </p:nvPr>
        </p:nvSpPr>
        <p:spPr>
          <a:xfrm>
            <a:off x="5676900" y="1584571"/>
            <a:ext cx="2506200" cy="4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51" name="Google Shape;251;p89"/>
          <p:cNvSpPr txBox="1"/>
          <p:nvPr>
            <p:ph idx="5" type="subTitle"/>
          </p:nvPr>
        </p:nvSpPr>
        <p:spPr>
          <a:xfrm>
            <a:off x="906900" y="2048743"/>
            <a:ext cx="2506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52" name="Google Shape;252;p89"/>
          <p:cNvSpPr txBox="1"/>
          <p:nvPr>
            <p:ph idx="6" type="subTitle"/>
          </p:nvPr>
        </p:nvSpPr>
        <p:spPr>
          <a:xfrm>
            <a:off x="5676900" y="2048743"/>
            <a:ext cx="2506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53" name="Google Shape;253;p89"/>
          <p:cNvSpPr txBox="1"/>
          <p:nvPr>
            <p:ph idx="7" type="subTitle"/>
          </p:nvPr>
        </p:nvSpPr>
        <p:spPr>
          <a:xfrm>
            <a:off x="906900" y="3755202"/>
            <a:ext cx="2506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54" name="Google Shape;254;p89"/>
          <p:cNvSpPr txBox="1"/>
          <p:nvPr>
            <p:ph idx="8" type="subTitle"/>
          </p:nvPr>
        </p:nvSpPr>
        <p:spPr>
          <a:xfrm>
            <a:off x="5676900" y="3755202"/>
            <a:ext cx="2506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 1">
  <p:cSld name="CUSTOM_1"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Google Shape;256;p90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257" name="Google Shape;257;p90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90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90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90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90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90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90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90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90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90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90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90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90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90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90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90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90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90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90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90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90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90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9" name="Google Shape;279;p90"/>
          <p:cNvSpPr txBox="1"/>
          <p:nvPr>
            <p:ph type="ctrTitle"/>
          </p:nvPr>
        </p:nvSpPr>
        <p:spPr>
          <a:xfrm>
            <a:off x="5908324" y="1290427"/>
            <a:ext cx="2451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280" name="Google Shape;280;p90"/>
          <p:cNvSpPr txBox="1"/>
          <p:nvPr>
            <p:ph idx="1" type="subTitle"/>
          </p:nvPr>
        </p:nvSpPr>
        <p:spPr>
          <a:xfrm>
            <a:off x="5908324" y="1573018"/>
            <a:ext cx="24513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81" name="Google Shape;281;p90"/>
          <p:cNvSpPr txBox="1"/>
          <p:nvPr>
            <p:ph idx="2" type="title"/>
          </p:nvPr>
        </p:nvSpPr>
        <p:spPr>
          <a:xfrm>
            <a:off x="4903953" y="1280000"/>
            <a:ext cx="814500" cy="5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None/>
              <a:defRPr sz="35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282" name="Google Shape;282;p90"/>
          <p:cNvSpPr txBox="1"/>
          <p:nvPr>
            <p:ph idx="3" type="subTitle"/>
          </p:nvPr>
        </p:nvSpPr>
        <p:spPr>
          <a:xfrm>
            <a:off x="5908324" y="3563486"/>
            <a:ext cx="2451300" cy="5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83" name="Google Shape;283;p90"/>
          <p:cNvSpPr txBox="1"/>
          <p:nvPr>
            <p:ph idx="4" type="title"/>
          </p:nvPr>
        </p:nvSpPr>
        <p:spPr>
          <a:xfrm>
            <a:off x="4903953" y="3277304"/>
            <a:ext cx="814500" cy="5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None/>
              <a:defRPr sz="35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284" name="Google Shape;284;p90"/>
          <p:cNvSpPr txBox="1"/>
          <p:nvPr>
            <p:ph idx="5" type="subTitle"/>
          </p:nvPr>
        </p:nvSpPr>
        <p:spPr>
          <a:xfrm>
            <a:off x="5908324" y="2589180"/>
            <a:ext cx="24513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85" name="Google Shape;285;p90"/>
          <p:cNvSpPr txBox="1"/>
          <p:nvPr>
            <p:ph idx="6" type="title"/>
          </p:nvPr>
        </p:nvSpPr>
        <p:spPr>
          <a:xfrm>
            <a:off x="4903953" y="2306644"/>
            <a:ext cx="814500" cy="5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None/>
              <a:defRPr sz="35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286" name="Google Shape;286;p90"/>
          <p:cNvSpPr txBox="1"/>
          <p:nvPr>
            <p:ph idx="7" type="ctrTitle"/>
          </p:nvPr>
        </p:nvSpPr>
        <p:spPr>
          <a:xfrm>
            <a:off x="5908324" y="2311104"/>
            <a:ext cx="2451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287" name="Google Shape;287;p90"/>
          <p:cNvSpPr txBox="1"/>
          <p:nvPr>
            <p:ph idx="8" type="ctrTitle"/>
          </p:nvPr>
        </p:nvSpPr>
        <p:spPr>
          <a:xfrm>
            <a:off x="5908324" y="3282994"/>
            <a:ext cx="2451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288" name="Google Shape;288;p90"/>
          <p:cNvSpPr txBox="1"/>
          <p:nvPr>
            <p:ph idx="9" type="ctrTitle"/>
          </p:nvPr>
        </p:nvSpPr>
        <p:spPr>
          <a:xfrm>
            <a:off x="1912664" y="1297314"/>
            <a:ext cx="2451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289" name="Google Shape;289;p90"/>
          <p:cNvSpPr txBox="1"/>
          <p:nvPr>
            <p:ph idx="13" type="subTitle"/>
          </p:nvPr>
        </p:nvSpPr>
        <p:spPr>
          <a:xfrm>
            <a:off x="1912664" y="1573018"/>
            <a:ext cx="24513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0" name="Google Shape;290;p90"/>
          <p:cNvSpPr txBox="1"/>
          <p:nvPr>
            <p:ph idx="14" type="title"/>
          </p:nvPr>
        </p:nvSpPr>
        <p:spPr>
          <a:xfrm>
            <a:off x="784376" y="1286887"/>
            <a:ext cx="814500" cy="5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None/>
              <a:defRPr sz="35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291" name="Google Shape;291;p90"/>
          <p:cNvSpPr txBox="1"/>
          <p:nvPr>
            <p:ph idx="15" type="subTitle"/>
          </p:nvPr>
        </p:nvSpPr>
        <p:spPr>
          <a:xfrm>
            <a:off x="1912664" y="3563486"/>
            <a:ext cx="2451300" cy="5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2" name="Google Shape;292;p90"/>
          <p:cNvSpPr txBox="1"/>
          <p:nvPr>
            <p:ph idx="16" type="title"/>
          </p:nvPr>
        </p:nvSpPr>
        <p:spPr>
          <a:xfrm>
            <a:off x="784376" y="3284192"/>
            <a:ext cx="814500" cy="5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None/>
              <a:defRPr sz="35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293" name="Google Shape;293;p90"/>
          <p:cNvSpPr txBox="1"/>
          <p:nvPr>
            <p:ph idx="17" type="subTitle"/>
          </p:nvPr>
        </p:nvSpPr>
        <p:spPr>
          <a:xfrm>
            <a:off x="1912664" y="2596068"/>
            <a:ext cx="24513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4" name="Google Shape;294;p90"/>
          <p:cNvSpPr txBox="1"/>
          <p:nvPr>
            <p:ph idx="18" type="title"/>
          </p:nvPr>
        </p:nvSpPr>
        <p:spPr>
          <a:xfrm>
            <a:off x="784376" y="2313531"/>
            <a:ext cx="814500" cy="5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None/>
              <a:defRPr sz="35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295" name="Google Shape;295;p90"/>
          <p:cNvSpPr txBox="1"/>
          <p:nvPr>
            <p:ph idx="19" type="ctrTitle"/>
          </p:nvPr>
        </p:nvSpPr>
        <p:spPr>
          <a:xfrm>
            <a:off x="1912664" y="2304052"/>
            <a:ext cx="2451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296" name="Google Shape;296;p90"/>
          <p:cNvSpPr txBox="1"/>
          <p:nvPr>
            <p:ph idx="20" type="ctrTitle"/>
          </p:nvPr>
        </p:nvSpPr>
        <p:spPr>
          <a:xfrm>
            <a:off x="1912664" y="3289882"/>
            <a:ext cx="2451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297" name="Google Shape;297;p90"/>
          <p:cNvSpPr txBox="1"/>
          <p:nvPr>
            <p:ph idx="21" type="title"/>
          </p:nvPr>
        </p:nvSpPr>
        <p:spPr>
          <a:xfrm>
            <a:off x="720000" y="540000"/>
            <a:ext cx="7704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CUSTOM_3"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9" name="Google Shape;299;p92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300" name="Google Shape;300;p92"/>
            <p:cNvSpPr/>
            <p:nvPr/>
          </p:nvSpPr>
          <p:spPr>
            <a:xfrm>
              <a:off x="238125" y="854700"/>
              <a:ext cx="7142500" cy="4015650"/>
            </a:xfrm>
            <a:custGeom>
              <a:rect b="b" l="l" r="r" t="t"/>
              <a:pathLst>
                <a:path extrusionOk="0" h="160626" w="28570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1;p92"/>
            <p:cNvSpPr/>
            <p:nvPr/>
          </p:nvSpPr>
          <p:spPr>
            <a:xfrm>
              <a:off x="561875" y="2486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92"/>
            <p:cNvSpPr/>
            <p:nvPr/>
          </p:nvSpPr>
          <p:spPr>
            <a:xfrm>
              <a:off x="561875" y="26946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92"/>
            <p:cNvSpPr/>
            <p:nvPr/>
          </p:nvSpPr>
          <p:spPr>
            <a:xfrm>
              <a:off x="561875" y="28923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92"/>
            <p:cNvSpPr/>
            <p:nvPr/>
          </p:nvSpPr>
          <p:spPr>
            <a:xfrm>
              <a:off x="561875" y="31000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92"/>
            <p:cNvSpPr/>
            <p:nvPr/>
          </p:nvSpPr>
          <p:spPr>
            <a:xfrm>
              <a:off x="561875" y="1675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92"/>
            <p:cNvSpPr/>
            <p:nvPr/>
          </p:nvSpPr>
          <p:spPr>
            <a:xfrm>
              <a:off x="561875" y="18837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92"/>
            <p:cNvSpPr/>
            <p:nvPr/>
          </p:nvSpPr>
          <p:spPr>
            <a:xfrm>
              <a:off x="561875" y="20813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92"/>
            <p:cNvSpPr/>
            <p:nvPr/>
          </p:nvSpPr>
          <p:spPr>
            <a:xfrm>
              <a:off x="561875" y="22890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92"/>
            <p:cNvSpPr/>
            <p:nvPr/>
          </p:nvSpPr>
          <p:spPr>
            <a:xfrm>
              <a:off x="561875" y="10727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92"/>
            <p:cNvSpPr/>
            <p:nvPr/>
          </p:nvSpPr>
          <p:spPr>
            <a:xfrm>
              <a:off x="561875" y="12703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92"/>
            <p:cNvSpPr/>
            <p:nvPr/>
          </p:nvSpPr>
          <p:spPr>
            <a:xfrm>
              <a:off x="561875" y="14780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92"/>
            <p:cNvSpPr/>
            <p:nvPr/>
          </p:nvSpPr>
          <p:spPr>
            <a:xfrm>
              <a:off x="561875" y="4108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92"/>
            <p:cNvSpPr/>
            <p:nvPr/>
          </p:nvSpPr>
          <p:spPr>
            <a:xfrm>
              <a:off x="561875" y="431660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92"/>
            <p:cNvSpPr/>
            <p:nvPr/>
          </p:nvSpPr>
          <p:spPr>
            <a:xfrm>
              <a:off x="561875" y="45142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92"/>
            <p:cNvSpPr/>
            <p:nvPr/>
          </p:nvSpPr>
          <p:spPr>
            <a:xfrm>
              <a:off x="561875" y="47219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92"/>
            <p:cNvSpPr/>
            <p:nvPr/>
          </p:nvSpPr>
          <p:spPr>
            <a:xfrm>
              <a:off x="561875" y="3297650"/>
              <a:ext cx="6818750" cy="0"/>
            </a:xfrm>
            <a:custGeom>
              <a:rect b="b" l="l" r="r" t="t"/>
              <a:pathLst>
                <a:path extrusionOk="0" fill="none" h="120000" w="27275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92"/>
            <p:cNvSpPr/>
            <p:nvPr/>
          </p:nvSpPr>
          <p:spPr>
            <a:xfrm>
              <a:off x="561875" y="350562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92"/>
            <p:cNvSpPr/>
            <p:nvPr/>
          </p:nvSpPr>
          <p:spPr>
            <a:xfrm>
              <a:off x="561875" y="3703275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92"/>
            <p:cNvSpPr/>
            <p:nvPr/>
          </p:nvSpPr>
          <p:spPr>
            <a:xfrm>
              <a:off x="561875" y="3910950"/>
              <a:ext cx="6818750" cy="25"/>
            </a:xfrm>
            <a:custGeom>
              <a:rect b="b" l="l" r="r" t="t"/>
              <a:pathLst>
                <a:path extrusionOk="0" fill="none" h="1" w="27275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cap="flat" cmpd="sng" w="10975">
              <a:solidFill>
                <a:srgbClr val="D9D9D9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92"/>
            <p:cNvSpPr/>
            <p:nvPr/>
          </p:nvSpPr>
          <p:spPr>
            <a:xfrm>
              <a:off x="514825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92"/>
            <p:cNvSpPr/>
            <p:nvPr/>
          </p:nvSpPr>
          <p:spPr>
            <a:xfrm>
              <a:off x="563750" y="859725"/>
              <a:ext cx="25" cy="4005275"/>
            </a:xfrm>
            <a:custGeom>
              <a:rect b="b" l="l" r="r" t="t"/>
              <a:pathLst>
                <a:path extrusionOk="0" fill="none" h="160211" w="1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12548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22" name="Google Shape;322;p92"/>
          <p:cNvSpPr txBox="1"/>
          <p:nvPr>
            <p:ph type="title"/>
          </p:nvPr>
        </p:nvSpPr>
        <p:spPr>
          <a:xfrm>
            <a:off x="3168000" y="1478819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3" name="Google Shape;323;p92"/>
          <p:cNvSpPr txBox="1"/>
          <p:nvPr>
            <p:ph idx="1" type="body"/>
          </p:nvPr>
        </p:nvSpPr>
        <p:spPr>
          <a:xfrm>
            <a:off x="3168000" y="2469364"/>
            <a:ext cx="2808000" cy="115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43" Type="http://schemas.openxmlformats.org/officeDocument/2006/relationships/slideLayout" Target="../slideLayouts/slideLayout43.xml"/><Relationship Id="rId46" Type="http://schemas.openxmlformats.org/officeDocument/2006/relationships/slideLayout" Target="../slideLayouts/slideLayout46.xml"/><Relationship Id="rId45" Type="http://schemas.openxmlformats.org/officeDocument/2006/relationships/slideLayout" Target="../slideLayouts/slideLayout45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48" Type="http://schemas.openxmlformats.org/officeDocument/2006/relationships/slideLayout" Target="../slideLayouts/slideLayout48.xml"/><Relationship Id="rId47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4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32" Type="http://schemas.openxmlformats.org/officeDocument/2006/relationships/slideLayout" Target="../slideLayouts/slideLayout32.xml"/><Relationship Id="rId35" Type="http://schemas.openxmlformats.org/officeDocument/2006/relationships/slideLayout" Target="../slideLayouts/slideLayout35.xml"/><Relationship Id="rId34" Type="http://schemas.openxmlformats.org/officeDocument/2006/relationships/slideLayout" Target="../slideLayouts/slideLayout34.xml"/><Relationship Id="rId37" Type="http://schemas.openxmlformats.org/officeDocument/2006/relationships/slideLayout" Target="../slideLayouts/slideLayout37.xml"/><Relationship Id="rId36" Type="http://schemas.openxmlformats.org/officeDocument/2006/relationships/slideLayout" Target="../slideLayouts/slideLayout36.xml"/><Relationship Id="rId39" Type="http://schemas.openxmlformats.org/officeDocument/2006/relationships/slideLayout" Target="../slideLayouts/slideLayout39.xml"/><Relationship Id="rId38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" name="Google Shape;7;p86"/>
          <p:cNvSpPr txBox="1"/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Itim"/>
              <a:buNone/>
              <a:defRPr b="1" i="0" sz="3000" u="none" cap="none" strike="noStrik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b="1" i="0" sz="2800" u="none" cap="none" strike="noStrik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b="1" i="0" sz="2800" u="none" cap="none" strike="noStrik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b="1" i="0" sz="2800" u="none" cap="none" strike="noStrik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b="1" i="0" sz="2800" u="none" cap="none" strike="noStrik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b="1" i="0" sz="2800" u="none" cap="none" strike="noStrik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b="1" i="0" sz="2800" u="none" cap="none" strike="noStrik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b="1" i="0" sz="2800" u="none" cap="none" strike="noStrik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b="1" i="0" sz="2800" u="none" cap="none" strike="noStrik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/>
        </p:txBody>
      </p:sp>
      <p:sp>
        <p:nvSpPr>
          <p:cNvPr id="8" name="Google Shape;8;p86"/>
          <p:cNvSpPr txBox="1"/>
          <p:nvPr>
            <p:ph idx="1" type="body"/>
          </p:nvPr>
        </p:nvSpPr>
        <p:spPr>
          <a:xfrm>
            <a:off x="720000" y="1187100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●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○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■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●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○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■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●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○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Font typeface="Arial"/>
              <a:buChar char="■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forms.gle/Bkinunj9iJjMCNje9" TargetMode="External"/><Relationship Id="rId4" Type="http://schemas.openxmlformats.org/officeDocument/2006/relationships/hyperlink" Target="https://forms.gle/DXUSyNgRvZHvkhLM8" TargetMode="External"/><Relationship Id="rId5" Type="http://schemas.openxmlformats.org/officeDocument/2006/relationships/hyperlink" Target="https://forms.gle/84VcrXhBy89Qukt26" TargetMode="External"/><Relationship Id="rId6" Type="http://schemas.openxmlformats.org/officeDocument/2006/relationships/hyperlink" Target="https://forms.gle/YwCrRYQJd9WGbEEf7" TargetMode="External"/><Relationship Id="rId7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2" name="Shape 1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3" name="Google Shape;1573;g23d23e85404_0_0"/>
          <p:cNvSpPr txBox="1"/>
          <p:nvPr>
            <p:ph type="ctrTitle"/>
          </p:nvPr>
        </p:nvSpPr>
        <p:spPr>
          <a:xfrm>
            <a:off x="2351850" y="1460922"/>
            <a:ext cx="4440300" cy="174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5700">
                <a:latin typeface="Lexend"/>
                <a:ea typeface="Lexend"/>
                <a:cs typeface="Lexend"/>
                <a:sym typeface="Lexend"/>
              </a:rPr>
              <a:t>Curso de</a:t>
            </a:r>
            <a:endParaRPr sz="5700"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5700">
                <a:latin typeface="Lexend"/>
                <a:ea typeface="Lexend"/>
                <a:cs typeface="Lexend"/>
                <a:sym typeface="Lexend"/>
              </a:rPr>
              <a:t> Tutorías 1</a:t>
            </a:r>
            <a:endParaRPr sz="57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574" name="Google Shape;1574;g23d23e85404_0_0"/>
          <p:cNvSpPr txBox="1"/>
          <p:nvPr>
            <p:ph idx="1" type="subTitle"/>
          </p:nvPr>
        </p:nvSpPr>
        <p:spPr>
          <a:xfrm>
            <a:off x="2351850" y="3287050"/>
            <a:ext cx="4440300" cy="3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Sesión 15: Evaluación</a:t>
            </a:r>
            <a:endParaRPr/>
          </a:p>
        </p:txBody>
      </p:sp>
      <p:pic>
        <p:nvPicPr>
          <p:cNvPr id="1575" name="Google Shape;1575;g23d23e85404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69262" y="4099126"/>
            <a:ext cx="1805476" cy="83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9" name="Shape 1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0" name="Google Shape;1580;p1"/>
          <p:cNvSpPr txBox="1"/>
          <p:nvPr>
            <p:ph type="ctrTitle"/>
          </p:nvPr>
        </p:nvSpPr>
        <p:spPr>
          <a:xfrm>
            <a:off x="2351850" y="1407699"/>
            <a:ext cx="4440300" cy="939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5500">
                <a:latin typeface="Lexend"/>
                <a:ea typeface="Lexend"/>
                <a:cs typeface="Lexend"/>
                <a:sym typeface="Lexend"/>
              </a:rPr>
              <a:t>Evaluación y cierre.</a:t>
            </a:r>
            <a:endParaRPr sz="55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581" name="Google Shape;1581;p1"/>
          <p:cNvSpPr txBox="1"/>
          <p:nvPr>
            <p:ph idx="1" type="subTitle"/>
          </p:nvPr>
        </p:nvSpPr>
        <p:spPr>
          <a:xfrm>
            <a:off x="2351850" y="3287050"/>
            <a:ext cx="4440300" cy="3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Curso 1 - Tutorías - Sesión 15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pic>
        <p:nvPicPr>
          <p:cNvPr id="1582" name="Google Shape;158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71600" y="4002150"/>
            <a:ext cx="2487801" cy="1151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6" name="Shape 1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" name="Google Shape;1587;g23d23e85404_0_460"/>
          <p:cNvSpPr txBox="1"/>
          <p:nvPr>
            <p:ph idx="4294967295" type="title"/>
          </p:nvPr>
        </p:nvSpPr>
        <p:spPr>
          <a:xfrm>
            <a:off x="720725" y="1309050"/>
            <a:ext cx="37446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4000">
                <a:latin typeface="Lexend"/>
                <a:ea typeface="Lexend"/>
                <a:cs typeface="Lexend"/>
                <a:sym typeface="Lexend"/>
              </a:rPr>
              <a:t>Orden del día</a:t>
            </a:r>
            <a:r>
              <a:rPr lang="en" sz="4400"/>
              <a:t> </a:t>
            </a:r>
            <a:endParaRPr sz="4400"/>
          </a:p>
        </p:txBody>
      </p:sp>
      <p:sp>
        <p:nvSpPr>
          <p:cNvPr id="1588" name="Google Shape;1588;g23d23e85404_0_460"/>
          <p:cNvSpPr txBox="1"/>
          <p:nvPr>
            <p:ph idx="4294967295" type="body"/>
          </p:nvPr>
        </p:nvSpPr>
        <p:spPr>
          <a:xfrm>
            <a:off x="641800" y="2247983"/>
            <a:ext cx="4268100" cy="20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Lexend"/>
              <a:buChar char="●"/>
            </a:pPr>
            <a:r>
              <a:rPr lang="en" sz="2000">
                <a:latin typeface="Lexend"/>
                <a:ea typeface="Lexend"/>
                <a:cs typeface="Lexend"/>
                <a:sym typeface="Lexend"/>
              </a:rPr>
              <a:t>Evaluación </a:t>
            </a:r>
            <a:endParaRPr sz="2000">
              <a:latin typeface="Lexend"/>
              <a:ea typeface="Lexend"/>
              <a:cs typeface="Lexend"/>
              <a:sym typeface="Lexend"/>
            </a:endParaRPr>
          </a:p>
        </p:txBody>
      </p:sp>
      <p:grpSp>
        <p:nvGrpSpPr>
          <p:cNvPr id="1589" name="Google Shape;1589;g23d23e85404_0_460"/>
          <p:cNvGrpSpPr/>
          <p:nvPr/>
        </p:nvGrpSpPr>
        <p:grpSpPr>
          <a:xfrm flipH="1">
            <a:off x="1273858" y="1973537"/>
            <a:ext cx="2383432" cy="176025"/>
            <a:chOff x="4345425" y="2175475"/>
            <a:chExt cx="800750" cy="176025"/>
          </a:xfrm>
        </p:grpSpPr>
        <p:sp>
          <p:nvSpPr>
            <p:cNvPr id="1590" name="Google Shape;1590;g23d23e85404_0_460"/>
            <p:cNvSpPr/>
            <p:nvPr/>
          </p:nvSpPr>
          <p:spPr>
            <a:xfrm>
              <a:off x="4351850" y="2175475"/>
              <a:ext cx="763000" cy="156275"/>
            </a:xfrm>
            <a:custGeom>
              <a:rect b="b" l="l" r="r" t="t"/>
              <a:pathLst>
                <a:path extrusionOk="0" h="6251" w="3052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0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1" name="Google Shape;1591;g23d23e85404_0_460"/>
            <p:cNvSpPr/>
            <p:nvPr/>
          </p:nvSpPr>
          <p:spPr>
            <a:xfrm>
              <a:off x="4345425" y="2195925"/>
              <a:ext cx="800750" cy="155575"/>
            </a:xfrm>
            <a:custGeom>
              <a:rect b="b" l="l" r="r" t="t"/>
              <a:pathLst>
                <a:path extrusionOk="0" h="6223" w="3203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0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92" name="Google Shape;1592;g23d23e85404_0_460"/>
          <p:cNvGrpSpPr/>
          <p:nvPr/>
        </p:nvGrpSpPr>
        <p:grpSpPr>
          <a:xfrm rot="807122">
            <a:off x="5649477" y="860579"/>
            <a:ext cx="2497551" cy="2401906"/>
            <a:chOff x="1857000" y="3245400"/>
            <a:chExt cx="1233825" cy="1186575"/>
          </a:xfrm>
        </p:grpSpPr>
        <p:sp>
          <p:nvSpPr>
            <p:cNvPr id="1593" name="Google Shape;1593;g23d23e85404_0_460"/>
            <p:cNvSpPr/>
            <p:nvPr/>
          </p:nvSpPr>
          <p:spPr>
            <a:xfrm>
              <a:off x="2513000" y="4148825"/>
              <a:ext cx="463125" cy="272250"/>
            </a:xfrm>
            <a:custGeom>
              <a:rect b="b" l="l" r="r" t="t"/>
              <a:pathLst>
                <a:path extrusionOk="0" h="10890" w="18525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4" name="Google Shape;1594;g23d23e85404_0_460"/>
            <p:cNvSpPr/>
            <p:nvPr/>
          </p:nvSpPr>
          <p:spPr>
            <a:xfrm>
              <a:off x="2508725" y="4143800"/>
              <a:ext cx="474150" cy="281125"/>
            </a:xfrm>
            <a:custGeom>
              <a:rect b="b" l="l" r="r" t="t"/>
              <a:pathLst>
                <a:path extrusionOk="0" h="11245" w="18966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5" name="Google Shape;1595;g23d23e85404_0_460"/>
            <p:cNvSpPr/>
            <p:nvPr/>
          </p:nvSpPr>
          <p:spPr>
            <a:xfrm>
              <a:off x="1867600" y="3249925"/>
              <a:ext cx="1223225" cy="1178125"/>
            </a:xfrm>
            <a:custGeom>
              <a:rect b="b" l="l" r="r" t="t"/>
              <a:pathLst>
                <a:path extrusionOk="0" h="47125" w="48929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6" name="Google Shape;1596;g23d23e85404_0_460"/>
            <p:cNvSpPr/>
            <p:nvPr/>
          </p:nvSpPr>
          <p:spPr>
            <a:xfrm>
              <a:off x="1857000" y="3245400"/>
              <a:ext cx="1232000" cy="1186575"/>
            </a:xfrm>
            <a:custGeom>
              <a:rect b="b" l="l" r="r" t="t"/>
              <a:pathLst>
                <a:path extrusionOk="0" h="47463" w="4928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7" name="Google Shape;1597;g23d23e85404_0_460"/>
            <p:cNvSpPr/>
            <p:nvPr/>
          </p:nvSpPr>
          <p:spPr>
            <a:xfrm>
              <a:off x="2004625" y="3411050"/>
              <a:ext cx="976675" cy="36075"/>
            </a:xfrm>
            <a:custGeom>
              <a:rect b="b" l="l" r="r" t="t"/>
              <a:pathLst>
                <a:path extrusionOk="0" h="1443" w="39067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8" name="Google Shape;1598;g23d23e85404_0_460"/>
            <p:cNvSpPr/>
            <p:nvPr/>
          </p:nvSpPr>
          <p:spPr>
            <a:xfrm>
              <a:off x="2004625" y="3411050"/>
              <a:ext cx="976675" cy="36075"/>
            </a:xfrm>
            <a:custGeom>
              <a:rect b="b" l="l" r="r" t="t"/>
              <a:pathLst>
                <a:path extrusionOk="0" h="1443" w="39067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99" name="Google Shape;1599;g23d23e85404_0_460"/>
          <p:cNvSpPr txBox="1"/>
          <p:nvPr>
            <p:ph idx="4294967295" type="title"/>
          </p:nvPr>
        </p:nvSpPr>
        <p:spPr>
          <a:xfrm rot="1086326">
            <a:off x="5099386" y="1375410"/>
            <a:ext cx="3744610" cy="7556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3500">
                <a:latin typeface="Lexend"/>
                <a:ea typeface="Lexend"/>
                <a:cs typeface="Lexend"/>
                <a:sym typeface="Lexend"/>
              </a:rPr>
              <a:t>Curso de Tutoría 1</a:t>
            </a:r>
            <a:endParaRPr sz="35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600" name="Google Shape;1600;g23d23e85404_0_460"/>
          <p:cNvSpPr txBox="1"/>
          <p:nvPr/>
        </p:nvSpPr>
        <p:spPr>
          <a:xfrm>
            <a:off x="1540625" y="4686300"/>
            <a:ext cx="56412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" sz="1200" u="none" cap="none" strike="noStrike">
                <a:solidFill>
                  <a:srgbClr val="1C4587"/>
                </a:solidFill>
                <a:latin typeface="Lexend"/>
                <a:ea typeface="Lexend"/>
                <a:cs typeface="Lexend"/>
                <a:sym typeface="Lexend"/>
              </a:rPr>
              <a:t>Obregón</a:t>
            </a:r>
            <a:r>
              <a:rPr i="0" lang="en" sz="1200" u="none" cap="none" strike="noStrike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   </a:t>
            </a:r>
            <a:r>
              <a:rPr b="1" i="0" lang="en" sz="1200" u="none" cap="none" strike="noStrike">
                <a:solidFill>
                  <a:srgbClr val="1C4587"/>
                </a:solidFill>
                <a:latin typeface="Lexend"/>
                <a:ea typeface="Lexend"/>
                <a:cs typeface="Lexend"/>
                <a:sym typeface="Lexend"/>
              </a:rPr>
              <a:t>Navojoa   Guaymas   Empalme </a:t>
            </a:r>
            <a:endParaRPr b="1" i="0" sz="1200" u="none" cap="none" strike="noStrike">
              <a:solidFill>
                <a:srgbClr val="1C4587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4" name="Shape 1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5" name="Google Shape;1605;g23d23e85404_0_960"/>
          <p:cNvGrpSpPr/>
          <p:nvPr/>
        </p:nvGrpSpPr>
        <p:grpSpPr>
          <a:xfrm rot="474658">
            <a:off x="1381221" y="1520530"/>
            <a:ext cx="1557467" cy="585345"/>
            <a:chOff x="4345425" y="2175475"/>
            <a:chExt cx="800750" cy="176025"/>
          </a:xfrm>
        </p:grpSpPr>
        <p:sp>
          <p:nvSpPr>
            <p:cNvPr id="1606" name="Google Shape;1606;g23d23e85404_0_960"/>
            <p:cNvSpPr/>
            <p:nvPr/>
          </p:nvSpPr>
          <p:spPr>
            <a:xfrm>
              <a:off x="4351850" y="2175475"/>
              <a:ext cx="763000" cy="156275"/>
            </a:xfrm>
            <a:custGeom>
              <a:rect b="b" l="l" r="r" t="t"/>
              <a:pathLst>
                <a:path extrusionOk="0" h="6251" w="3052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FD400">
                <a:alpha val="1686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7" name="Google Shape;1607;g23d23e85404_0_960"/>
            <p:cNvSpPr/>
            <p:nvPr/>
          </p:nvSpPr>
          <p:spPr>
            <a:xfrm>
              <a:off x="4345425" y="2195925"/>
              <a:ext cx="800750" cy="155575"/>
            </a:xfrm>
            <a:custGeom>
              <a:rect b="b" l="l" r="r" t="t"/>
              <a:pathLst>
                <a:path extrusionOk="0" h="6223" w="3203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FD400">
                <a:alpha val="1686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08" name="Google Shape;1608;g23d23e85404_0_960"/>
          <p:cNvGrpSpPr/>
          <p:nvPr/>
        </p:nvGrpSpPr>
        <p:grpSpPr>
          <a:xfrm rot="474658">
            <a:off x="6187501" y="1587886"/>
            <a:ext cx="1557467" cy="585345"/>
            <a:chOff x="4345425" y="2175475"/>
            <a:chExt cx="800750" cy="176025"/>
          </a:xfrm>
        </p:grpSpPr>
        <p:sp>
          <p:nvSpPr>
            <p:cNvPr id="1609" name="Google Shape;1609;g23d23e85404_0_960"/>
            <p:cNvSpPr/>
            <p:nvPr/>
          </p:nvSpPr>
          <p:spPr>
            <a:xfrm>
              <a:off x="4351850" y="2175475"/>
              <a:ext cx="763000" cy="156275"/>
            </a:xfrm>
            <a:custGeom>
              <a:rect b="b" l="l" r="r" t="t"/>
              <a:pathLst>
                <a:path extrusionOk="0" h="6251" w="3052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FD400">
                <a:alpha val="1686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0" name="Google Shape;1610;g23d23e85404_0_960"/>
            <p:cNvSpPr/>
            <p:nvPr/>
          </p:nvSpPr>
          <p:spPr>
            <a:xfrm>
              <a:off x="4345425" y="2195925"/>
              <a:ext cx="800750" cy="155575"/>
            </a:xfrm>
            <a:custGeom>
              <a:rect b="b" l="l" r="r" t="t"/>
              <a:pathLst>
                <a:path extrusionOk="0" h="6223" w="3203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FD400">
                <a:alpha val="1686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11" name="Google Shape;1611;g23d23e85404_0_960"/>
          <p:cNvSpPr txBox="1"/>
          <p:nvPr>
            <p:ph idx="4294967295" type="title"/>
          </p:nvPr>
        </p:nvSpPr>
        <p:spPr>
          <a:xfrm>
            <a:off x="3387000" y="540000"/>
            <a:ext cx="3368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Bienvenidos!!!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612" name="Google Shape;1612;g23d23e85404_0_960"/>
          <p:cNvSpPr txBox="1"/>
          <p:nvPr>
            <p:ph idx="4294967295" type="subTitle"/>
          </p:nvPr>
        </p:nvSpPr>
        <p:spPr>
          <a:xfrm>
            <a:off x="906900" y="2048743"/>
            <a:ext cx="2506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Nombre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613" name="Google Shape;1613;g23d23e85404_0_960"/>
          <p:cNvSpPr txBox="1"/>
          <p:nvPr>
            <p:ph idx="4294967295" type="subTitle"/>
          </p:nvPr>
        </p:nvSpPr>
        <p:spPr>
          <a:xfrm>
            <a:off x="5781458" y="1606992"/>
            <a:ext cx="2506200" cy="3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Cubículo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614" name="Google Shape;1614;g23d23e85404_0_960"/>
          <p:cNvSpPr txBox="1"/>
          <p:nvPr>
            <p:ph idx="4294967295" type="subTitle"/>
          </p:nvPr>
        </p:nvSpPr>
        <p:spPr>
          <a:xfrm>
            <a:off x="906900" y="1584571"/>
            <a:ext cx="2506200" cy="4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Tutor: 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615" name="Google Shape;1615;g23d23e85404_0_960"/>
          <p:cNvSpPr txBox="1"/>
          <p:nvPr>
            <p:ph idx="4294967295" type="subTitle"/>
          </p:nvPr>
        </p:nvSpPr>
        <p:spPr>
          <a:xfrm>
            <a:off x="5781458" y="2047424"/>
            <a:ext cx="2506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Ubicación y horario de atención 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grpSp>
        <p:nvGrpSpPr>
          <p:cNvPr id="1616" name="Google Shape;1616;g23d23e85404_0_960"/>
          <p:cNvGrpSpPr/>
          <p:nvPr/>
        </p:nvGrpSpPr>
        <p:grpSpPr>
          <a:xfrm>
            <a:off x="3234588" y="925800"/>
            <a:ext cx="2960453" cy="176025"/>
            <a:chOff x="4345425" y="2175475"/>
            <a:chExt cx="800750" cy="176025"/>
          </a:xfrm>
        </p:grpSpPr>
        <p:sp>
          <p:nvSpPr>
            <p:cNvPr id="1617" name="Google Shape;1617;g23d23e85404_0_960"/>
            <p:cNvSpPr/>
            <p:nvPr/>
          </p:nvSpPr>
          <p:spPr>
            <a:xfrm>
              <a:off x="4351850" y="2175475"/>
              <a:ext cx="763000" cy="156275"/>
            </a:xfrm>
            <a:custGeom>
              <a:rect b="b" l="l" r="r" t="t"/>
              <a:pathLst>
                <a:path extrusionOk="0" h="6251" w="3052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39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8" name="Google Shape;1618;g23d23e85404_0_960"/>
            <p:cNvSpPr/>
            <p:nvPr/>
          </p:nvSpPr>
          <p:spPr>
            <a:xfrm>
              <a:off x="4345425" y="2195925"/>
              <a:ext cx="800750" cy="155575"/>
            </a:xfrm>
            <a:custGeom>
              <a:rect b="b" l="l" r="r" t="t"/>
              <a:pathLst>
                <a:path extrusionOk="0" h="6223" w="3203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39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19" name="Google Shape;1619;g23d23e85404_0_960"/>
          <p:cNvSpPr/>
          <p:nvPr/>
        </p:nvSpPr>
        <p:spPr>
          <a:xfrm>
            <a:off x="-123050" y="4856375"/>
            <a:ext cx="9499500" cy="360900"/>
          </a:xfrm>
          <a:prstGeom prst="rect">
            <a:avLst/>
          </a:prstGeom>
          <a:solidFill>
            <a:srgbClr val="B0D5F7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20" name="Google Shape;1620;g23d23e85404_0_9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80112" y="2559550"/>
            <a:ext cx="2034325" cy="2034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4" name="Shape 1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5" name="Google Shape;1625;p11"/>
          <p:cNvSpPr txBox="1"/>
          <p:nvPr>
            <p:ph idx="4294967295" type="subTitle"/>
          </p:nvPr>
        </p:nvSpPr>
        <p:spPr>
          <a:xfrm>
            <a:off x="4943000" y="1512000"/>
            <a:ext cx="3749700" cy="34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500">
                <a:latin typeface="Lexend"/>
                <a:ea typeface="Lexend"/>
                <a:cs typeface="Lexend"/>
                <a:sym typeface="Lexend"/>
              </a:rPr>
              <a:t>Para responder la encuesta, sigue los siguientes pasos:</a:t>
            </a:r>
            <a:endParaRPr sz="1500">
              <a:latin typeface="Lexend"/>
              <a:ea typeface="Lexend"/>
              <a:cs typeface="Lexend"/>
              <a:sym typeface="Lexend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500">
                <a:latin typeface="Lexend"/>
                <a:ea typeface="Lexend"/>
                <a:cs typeface="Lexend"/>
                <a:sym typeface="Lexend"/>
              </a:rPr>
              <a:t>1.  	Entra a la liga de acuerdo a tu unidad</a:t>
            </a:r>
            <a:endParaRPr sz="1500">
              <a:latin typeface="Lexend"/>
              <a:ea typeface="Lexend"/>
              <a:cs typeface="Lexend"/>
              <a:sym typeface="Lexend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500">
                <a:latin typeface="Lexend"/>
                <a:ea typeface="Lexend"/>
                <a:cs typeface="Lexend"/>
                <a:sym typeface="Lexend"/>
              </a:rPr>
              <a:t>2. 	Contesta la encuesta la cual podrás realizarla dentro y fuera de ITSON.</a:t>
            </a:r>
            <a:endParaRPr sz="1500">
              <a:latin typeface="Lexend"/>
              <a:ea typeface="Lexend"/>
              <a:cs typeface="Lexend"/>
              <a:sym typeface="Lexend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500">
                <a:latin typeface="Lexend"/>
                <a:ea typeface="Lexend"/>
                <a:cs typeface="Lexend"/>
                <a:sym typeface="Lexend"/>
              </a:rPr>
              <a:t>3.  Al finalizar dale guardar, captura y envía esa evidencia a tu tutor.</a:t>
            </a:r>
            <a:endParaRPr sz="1500"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" sz="1500">
                <a:latin typeface="Lexend"/>
                <a:ea typeface="Lexend"/>
                <a:cs typeface="Lexend"/>
                <a:sym typeface="Lexend"/>
              </a:rPr>
              <a:t>Puedes contestar desde tu celular. </a:t>
            </a:r>
            <a:r>
              <a:rPr b="1" lang="en"/>
              <a:t> </a:t>
            </a:r>
            <a:endParaRPr b="1"/>
          </a:p>
        </p:txBody>
      </p:sp>
      <p:sp>
        <p:nvSpPr>
          <p:cNvPr id="1626" name="Google Shape;1626;p11"/>
          <p:cNvSpPr txBox="1"/>
          <p:nvPr>
            <p:ph idx="4294967295" type="title"/>
          </p:nvPr>
        </p:nvSpPr>
        <p:spPr>
          <a:xfrm>
            <a:off x="463225" y="671400"/>
            <a:ext cx="8680800" cy="5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EVALUACIÓN</a:t>
            </a:r>
            <a:endParaRPr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/>
          </a:p>
        </p:txBody>
      </p:sp>
      <p:grpSp>
        <p:nvGrpSpPr>
          <p:cNvPr id="1627" name="Google Shape;1627;p11"/>
          <p:cNvGrpSpPr/>
          <p:nvPr/>
        </p:nvGrpSpPr>
        <p:grpSpPr>
          <a:xfrm flipH="1" rot="-6602590">
            <a:off x="8567696" y="2211404"/>
            <a:ext cx="372990" cy="568614"/>
            <a:chOff x="645175" y="3632150"/>
            <a:chExt cx="394550" cy="462975"/>
          </a:xfrm>
        </p:grpSpPr>
        <p:sp>
          <p:nvSpPr>
            <p:cNvPr id="1628" name="Google Shape;1628;p11"/>
            <p:cNvSpPr/>
            <p:nvPr/>
          </p:nvSpPr>
          <p:spPr>
            <a:xfrm>
              <a:off x="699725" y="3704850"/>
              <a:ext cx="320175" cy="366225"/>
            </a:xfrm>
            <a:custGeom>
              <a:rect b="b" l="l" r="r" t="t"/>
              <a:pathLst>
                <a:path extrusionOk="0" h="14649" w="12807">
                  <a:moveTo>
                    <a:pt x="967" y="1"/>
                  </a:moveTo>
                  <a:cubicBezTo>
                    <a:pt x="714" y="1"/>
                    <a:pt x="444" y="127"/>
                    <a:pt x="390" y="378"/>
                  </a:cubicBezTo>
                  <a:cubicBezTo>
                    <a:pt x="276" y="926"/>
                    <a:pt x="161" y="1451"/>
                    <a:pt x="70" y="1999"/>
                  </a:cubicBezTo>
                  <a:cubicBezTo>
                    <a:pt x="1" y="2332"/>
                    <a:pt x="253" y="2497"/>
                    <a:pt x="523" y="2497"/>
                  </a:cubicBezTo>
                  <a:cubicBezTo>
                    <a:pt x="696" y="2497"/>
                    <a:pt x="876" y="2429"/>
                    <a:pt x="983" y="2295"/>
                  </a:cubicBezTo>
                  <a:cubicBezTo>
                    <a:pt x="1052" y="2204"/>
                    <a:pt x="1143" y="2113"/>
                    <a:pt x="1211" y="2044"/>
                  </a:cubicBezTo>
                  <a:lnTo>
                    <a:pt x="1211" y="2044"/>
                  </a:lnTo>
                  <a:lnTo>
                    <a:pt x="960" y="2957"/>
                  </a:lnTo>
                  <a:cubicBezTo>
                    <a:pt x="884" y="3273"/>
                    <a:pt x="1117" y="3400"/>
                    <a:pt x="1378" y="3400"/>
                  </a:cubicBezTo>
                  <a:cubicBezTo>
                    <a:pt x="1588" y="3400"/>
                    <a:pt x="1817" y="3318"/>
                    <a:pt x="1919" y="3186"/>
                  </a:cubicBezTo>
                  <a:lnTo>
                    <a:pt x="2832" y="2044"/>
                  </a:lnTo>
                  <a:lnTo>
                    <a:pt x="2832" y="2044"/>
                  </a:lnTo>
                  <a:cubicBezTo>
                    <a:pt x="2832" y="2090"/>
                    <a:pt x="2809" y="2159"/>
                    <a:pt x="2809" y="2227"/>
                  </a:cubicBezTo>
                  <a:cubicBezTo>
                    <a:pt x="2604" y="2775"/>
                    <a:pt x="2444" y="3345"/>
                    <a:pt x="2353" y="3962"/>
                  </a:cubicBezTo>
                  <a:cubicBezTo>
                    <a:pt x="2330" y="4236"/>
                    <a:pt x="2490" y="4373"/>
                    <a:pt x="2695" y="4395"/>
                  </a:cubicBezTo>
                  <a:cubicBezTo>
                    <a:pt x="2581" y="4829"/>
                    <a:pt x="2444" y="5286"/>
                    <a:pt x="2307" y="5719"/>
                  </a:cubicBezTo>
                  <a:cubicBezTo>
                    <a:pt x="2200" y="6051"/>
                    <a:pt x="2438" y="6211"/>
                    <a:pt x="2714" y="6211"/>
                  </a:cubicBezTo>
                  <a:cubicBezTo>
                    <a:pt x="2970" y="6211"/>
                    <a:pt x="3257" y="6074"/>
                    <a:pt x="3334" y="5811"/>
                  </a:cubicBezTo>
                  <a:cubicBezTo>
                    <a:pt x="3425" y="5605"/>
                    <a:pt x="3494" y="5377"/>
                    <a:pt x="3585" y="5171"/>
                  </a:cubicBezTo>
                  <a:lnTo>
                    <a:pt x="3585" y="5171"/>
                  </a:lnTo>
                  <a:cubicBezTo>
                    <a:pt x="3562" y="5263"/>
                    <a:pt x="3540" y="5331"/>
                    <a:pt x="3540" y="5423"/>
                  </a:cubicBezTo>
                  <a:cubicBezTo>
                    <a:pt x="3494" y="5582"/>
                    <a:pt x="3471" y="5719"/>
                    <a:pt x="3471" y="5879"/>
                  </a:cubicBezTo>
                  <a:cubicBezTo>
                    <a:pt x="3429" y="6219"/>
                    <a:pt x="3662" y="6361"/>
                    <a:pt x="3916" y="6361"/>
                  </a:cubicBezTo>
                  <a:cubicBezTo>
                    <a:pt x="3935" y="6361"/>
                    <a:pt x="3954" y="6360"/>
                    <a:pt x="3973" y="6358"/>
                  </a:cubicBezTo>
                  <a:lnTo>
                    <a:pt x="3973" y="6358"/>
                  </a:lnTo>
                  <a:cubicBezTo>
                    <a:pt x="3836" y="6838"/>
                    <a:pt x="3677" y="7340"/>
                    <a:pt x="3540" y="7819"/>
                  </a:cubicBezTo>
                  <a:cubicBezTo>
                    <a:pt x="3433" y="8178"/>
                    <a:pt x="3699" y="8367"/>
                    <a:pt x="3984" y="8367"/>
                  </a:cubicBezTo>
                  <a:cubicBezTo>
                    <a:pt x="4189" y="8367"/>
                    <a:pt x="4403" y="8270"/>
                    <a:pt x="4498" y="8070"/>
                  </a:cubicBezTo>
                  <a:cubicBezTo>
                    <a:pt x="4795" y="7477"/>
                    <a:pt x="5115" y="6929"/>
                    <a:pt x="5480" y="6404"/>
                  </a:cubicBezTo>
                  <a:lnTo>
                    <a:pt x="5480" y="6404"/>
                  </a:lnTo>
                  <a:cubicBezTo>
                    <a:pt x="5343" y="6975"/>
                    <a:pt x="5183" y="7545"/>
                    <a:pt x="4978" y="8116"/>
                  </a:cubicBezTo>
                  <a:cubicBezTo>
                    <a:pt x="4772" y="8527"/>
                    <a:pt x="4590" y="8960"/>
                    <a:pt x="4475" y="9417"/>
                  </a:cubicBezTo>
                  <a:cubicBezTo>
                    <a:pt x="4383" y="9772"/>
                    <a:pt x="4647" y="9960"/>
                    <a:pt x="4931" y="9960"/>
                  </a:cubicBezTo>
                  <a:cubicBezTo>
                    <a:pt x="5140" y="9960"/>
                    <a:pt x="5360" y="9858"/>
                    <a:pt x="5457" y="9645"/>
                  </a:cubicBezTo>
                  <a:cubicBezTo>
                    <a:pt x="5457" y="9600"/>
                    <a:pt x="5480" y="9577"/>
                    <a:pt x="5503" y="9531"/>
                  </a:cubicBezTo>
                  <a:cubicBezTo>
                    <a:pt x="5503" y="9531"/>
                    <a:pt x="5503" y="9531"/>
                    <a:pt x="5503" y="9508"/>
                  </a:cubicBezTo>
                  <a:cubicBezTo>
                    <a:pt x="5548" y="9440"/>
                    <a:pt x="5571" y="9348"/>
                    <a:pt x="5617" y="9257"/>
                  </a:cubicBezTo>
                  <a:lnTo>
                    <a:pt x="5617" y="9257"/>
                  </a:lnTo>
                  <a:cubicBezTo>
                    <a:pt x="5571" y="9554"/>
                    <a:pt x="5503" y="9851"/>
                    <a:pt x="5480" y="10170"/>
                  </a:cubicBezTo>
                  <a:cubicBezTo>
                    <a:pt x="5457" y="10307"/>
                    <a:pt x="5503" y="10398"/>
                    <a:pt x="5548" y="10467"/>
                  </a:cubicBezTo>
                  <a:cubicBezTo>
                    <a:pt x="5160" y="10923"/>
                    <a:pt x="4795" y="11380"/>
                    <a:pt x="4407" y="11836"/>
                  </a:cubicBezTo>
                  <a:cubicBezTo>
                    <a:pt x="4079" y="12243"/>
                    <a:pt x="4382" y="12574"/>
                    <a:pt x="4745" y="12574"/>
                  </a:cubicBezTo>
                  <a:cubicBezTo>
                    <a:pt x="4912" y="12574"/>
                    <a:pt x="5092" y="12504"/>
                    <a:pt x="5229" y="12339"/>
                  </a:cubicBezTo>
                  <a:cubicBezTo>
                    <a:pt x="5457" y="12087"/>
                    <a:pt x="5685" y="11814"/>
                    <a:pt x="5913" y="11563"/>
                  </a:cubicBezTo>
                  <a:cubicBezTo>
                    <a:pt x="5959" y="11608"/>
                    <a:pt x="6028" y="11631"/>
                    <a:pt x="6096" y="11654"/>
                  </a:cubicBezTo>
                  <a:cubicBezTo>
                    <a:pt x="5868" y="11973"/>
                    <a:pt x="5662" y="12316"/>
                    <a:pt x="5480" y="12658"/>
                  </a:cubicBezTo>
                  <a:cubicBezTo>
                    <a:pt x="5366" y="12886"/>
                    <a:pt x="5457" y="13183"/>
                    <a:pt x="5708" y="13274"/>
                  </a:cubicBezTo>
                  <a:cubicBezTo>
                    <a:pt x="5766" y="13297"/>
                    <a:pt x="5824" y="13307"/>
                    <a:pt x="5880" y="13307"/>
                  </a:cubicBezTo>
                  <a:cubicBezTo>
                    <a:pt x="6108" y="13307"/>
                    <a:pt x="6310" y="13138"/>
                    <a:pt x="6438" y="12955"/>
                  </a:cubicBezTo>
                  <a:cubicBezTo>
                    <a:pt x="6507" y="12841"/>
                    <a:pt x="6575" y="12727"/>
                    <a:pt x="6644" y="12612"/>
                  </a:cubicBezTo>
                  <a:lnTo>
                    <a:pt x="6644" y="12612"/>
                  </a:lnTo>
                  <a:cubicBezTo>
                    <a:pt x="6528" y="12976"/>
                    <a:pt x="6781" y="13228"/>
                    <a:pt x="7075" y="13228"/>
                  </a:cubicBezTo>
                  <a:cubicBezTo>
                    <a:pt x="7243" y="13228"/>
                    <a:pt x="7424" y="13146"/>
                    <a:pt x="7557" y="12955"/>
                  </a:cubicBezTo>
                  <a:cubicBezTo>
                    <a:pt x="7876" y="12476"/>
                    <a:pt x="8196" y="11973"/>
                    <a:pt x="8493" y="11448"/>
                  </a:cubicBezTo>
                  <a:cubicBezTo>
                    <a:pt x="8789" y="11015"/>
                    <a:pt x="9132" y="10581"/>
                    <a:pt x="9474" y="10147"/>
                  </a:cubicBezTo>
                  <a:lnTo>
                    <a:pt x="9474" y="10147"/>
                  </a:lnTo>
                  <a:cubicBezTo>
                    <a:pt x="8607" y="11334"/>
                    <a:pt x="7854" y="12590"/>
                    <a:pt x="7237" y="13936"/>
                  </a:cubicBezTo>
                  <a:cubicBezTo>
                    <a:pt x="7057" y="14341"/>
                    <a:pt x="7330" y="14608"/>
                    <a:pt x="7642" y="14608"/>
                  </a:cubicBezTo>
                  <a:cubicBezTo>
                    <a:pt x="7805" y="14608"/>
                    <a:pt x="7979" y="14535"/>
                    <a:pt x="8105" y="14370"/>
                  </a:cubicBezTo>
                  <a:cubicBezTo>
                    <a:pt x="8264" y="14187"/>
                    <a:pt x="8379" y="14005"/>
                    <a:pt x="8516" y="13822"/>
                  </a:cubicBezTo>
                  <a:lnTo>
                    <a:pt x="8516" y="13822"/>
                  </a:lnTo>
                  <a:cubicBezTo>
                    <a:pt x="8516" y="13868"/>
                    <a:pt x="8493" y="13891"/>
                    <a:pt x="8470" y="13936"/>
                  </a:cubicBezTo>
                  <a:cubicBezTo>
                    <a:pt x="8322" y="14364"/>
                    <a:pt x="8604" y="14649"/>
                    <a:pt x="8920" y="14649"/>
                  </a:cubicBezTo>
                  <a:cubicBezTo>
                    <a:pt x="9093" y="14649"/>
                    <a:pt x="9277" y="14564"/>
                    <a:pt x="9406" y="14370"/>
                  </a:cubicBezTo>
                  <a:cubicBezTo>
                    <a:pt x="9657" y="14005"/>
                    <a:pt x="9908" y="13617"/>
                    <a:pt x="10136" y="13252"/>
                  </a:cubicBezTo>
                  <a:lnTo>
                    <a:pt x="10136" y="13252"/>
                  </a:lnTo>
                  <a:cubicBezTo>
                    <a:pt x="10113" y="13503"/>
                    <a:pt x="10113" y="13731"/>
                    <a:pt x="10113" y="13982"/>
                  </a:cubicBezTo>
                  <a:cubicBezTo>
                    <a:pt x="10142" y="14295"/>
                    <a:pt x="10400" y="14492"/>
                    <a:pt x="10657" y="14492"/>
                  </a:cubicBezTo>
                  <a:cubicBezTo>
                    <a:pt x="10813" y="14492"/>
                    <a:pt x="10969" y="14420"/>
                    <a:pt x="11072" y="14256"/>
                  </a:cubicBezTo>
                  <a:cubicBezTo>
                    <a:pt x="11072" y="14233"/>
                    <a:pt x="11072" y="14233"/>
                    <a:pt x="11072" y="14233"/>
                  </a:cubicBezTo>
                  <a:cubicBezTo>
                    <a:pt x="11118" y="14324"/>
                    <a:pt x="11186" y="14416"/>
                    <a:pt x="11277" y="14461"/>
                  </a:cubicBezTo>
                  <a:cubicBezTo>
                    <a:pt x="11355" y="14518"/>
                    <a:pt x="11446" y="14544"/>
                    <a:pt x="11537" y="14544"/>
                  </a:cubicBezTo>
                  <a:cubicBezTo>
                    <a:pt x="11740" y="14544"/>
                    <a:pt x="11945" y="14415"/>
                    <a:pt x="12008" y="14210"/>
                  </a:cubicBezTo>
                  <a:cubicBezTo>
                    <a:pt x="12396" y="12978"/>
                    <a:pt x="12647" y="11745"/>
                    <a:pt x="12761" y="10467"/>
                  </a:cubicBezTo>
                  <a:cubicBezTo>
                    <a:pt x="12761" y="10284"/>
                    <a:pt x="12693" y="10147"/>
                    <a:pt x="12601" y="10056"/>
                  </a:cubicBezTo>
                  <a:cubicBezTo>
                    <a:pt x="12715" y="9440"/>
                    <a:pt x="12784" y="8778"/>
                    <a:pt x="12807" y="8116"/>
                  </a:cubicBezTo>
                  <a:cubicBezTo>
                    <a:pt x="12807" y="7979"/>
                    <a:pt x="12761" y="7865"/>
                    <a:pt x="12693" y="7796"/>
                  </a:cubicBezTo>
                  <a:cubicBezTo>
                    <a:pt x="12739" y="7487"/>
                    <a:pt x="12513" y="7262"/>
                    <a:pt x="12249" y="7262"/>
                  </a:cubicBezTo>
                  <a:cubicBezTo>
                    <a:pt x="12123" y="7262"/>
                    <a:pt x="11989" y="7313"/>
                    <a:pt x="11871" y="7431"/>
                  </a:cubicBezTo>
                  <a:cubicBezTo>
                    <a:pt x="11734" y="7568"/>
                    <a:pt x="11597" y="7705"/>
                    <a:pt x="11460" y="7819"/>
                  </a:cubicBezTo>
                  <a:cubicBezTo>
                    <a:pt x="11476" y="7566"/>
                    <a:pt x="11239" y="7379"/>
                    <a:pt x="10994" y="7379"/>
                  </a:cubicBezTo>
                  <a:cubicBezTo>
                    <a:pt x="10885" y="7379"/>
                    <a:pt x="10775" y="7416"/>
                    <a:pt x="10684" y="7500"/>
                  </a:cubicBezTo>
                  <a:cubicBezTo>
                    <a:pt x="10296" y="7842"/>
                    <a:pt x="9931" y="8207"/>
                    <a:pt x="9588" y="8572"/>
                  </a:cubicBezTo>
                  <a:cubicBezTo>
                    <a:pt x="9506" y="8490"/>
                    <a:pt x="9399" y="8444"/>
                    <a:pt x="9283" y="8444"/>
                  </a:cubicBezTo>
                  <a:cubicBezTo>
                    <a:pt x="9175" y="8444"/>
                    <a:pt x="9060" y="8484"/>
                    <a:pt x="8949" y="8572"/>
                  </a:cubicBezTo>
                  <a:cubicBezTo>
                    <a:pt x="8858" y="8641"/>
                    <a:pt x="8767" y="8709"/>
                    <a:pt x="8675" y="8778"/>
                  </a:cubicBezTo>
                  <a:cubicBezTo>
                    <a:pt x="8652" y="8687"/>
                    <a:pt x="8607" y="8595"/>
                    <a:pt x="8516" y="8527"/>
                  </a:cubicBezTo>
                  <a:cubicBezTo>
                    <a:pt x="8516" y="8504"/>
                    <a:pt x="8516" y="8504"/>
                    <a:pt x="8493" y="8504"/>
                  </a:cubicBezTo>
                  <a:cubicBezTo>
                    <a:pt x="8584" y="8344"/>
                    <a:pt x="8675" y="8184"/>
                    <a:pt x="8767" y="8025"/>
                  </a:cubicBezTo>
                  <a:cubicBezTo>
                    <a:pt x="8926" y="7751"/>
                    <a:pt x="8789" y="7545"/>
                    <a:pt x="8561" y="7454"/>
                  </a:cubicBezTo>
                  <a:cubicBezTo>
                    <a:pt x="8652" y="7271"/>
                    <a:pt x="8744" y="7066"/>
                    <a:pt x="8858" y="6883"/>
                  </a:cubicBezTo>
                  <a:cubicBezTo>
                    <a:pt x="9024" y="6535"/>
                    <a:pt x="8709" y="6388"/>
                    <a:pt x="8398" y="6388"/>
                  </a:cubicBezTo>
                  <a:cubicBezTo>
                    <a:pt x="8240" y="6388"/>
                    <a:pt x="8083" y="6426"/>
                    <a:pt x="7991" y="6495"/>
                  </a:cubicBezTo>
                  <a:cubicBezTo>
                    <a:pt x="7717" y="6701"/>
                    <a:pt x="7466" y="6929"/>
                    <a:pt x="7237" y="7157"/>
                  </a:cubicBezTo>
                  <a:cubicBezTo>
                    <a:pt x="7306" y="6952"/>
                    <a:pt x="7397" y="6746"/>
                    <a:pt x="7488" y="6518"/>
                  </a:cubicBezTo>
                  <a:cubicBezTo>
                    <a:pt x="7640" y="6170"/>
                    <a:pt x="7339" y="6013"/>
                    <a:pt x="7033" y="6013"/>
                  </a:cubicBezTo>
                  <a:cubicBezTo>
                    <a:pt x="6878" y="6013"/>
                    <a:pt x="6721" y="6053"/>
                    <a:pt x="6621" y="6130"/>
                  </a:cubicBezTo>
                  <a:cubicBezTo>
                    <a:pt x="6598" y="6153"/>
                    <a:pt x="6598" y="6153"/>
                    <a:pt x="6575" y="6176"/>
                  </a:cubicBezTo>
                  <a:cubicBezTo>
                    <a:pt x="6667" y="5674"/>
                    <a:pt x="6758" y="5194"/>
                    <a:pt x="6804" y="4692"/>
                  </a:cubicBezTo>
                  <a:cubicBezTo>
                    <a:pt x="6846" y="4352"/>
                    <a:pt x="6607" y="4179"/>
                    <a:pt x="6343" y="4179"/>
                  </a:cubicBezTo>
                  <a:cubicBezTo>
                    <a:pt x="6182" y="4179"/>
                    <a:pt x="6012" y="4243"/>
                    <a:pt x="5891" y="4373"/>
                  </a:cubicBezTo>
                  <a:cubicBezTo>
                    <a:pt x="5754" y="4532"/>
                    <a:pt x="5640" y="4669"/>
                    <a:pt x="5503" y="4829"/>
                  </a:cubicBezTo>
                  <a:cubicBezTo>
                    <a:pt x="5640" y="4395"/>
                    <a:pt x="5754" y="3962"/>
                    <a:pt x="5891" y="3528"/>
                  </a:cubicBezTo>
                  <a:cubicBezTo>
                    <a:pt x="5991" y="3211"/>
                    <a:pt x="5701" y="3004"/>
                    <a:pt x="5414" y="3004"/>
                  </a:cubicBezTo>
                  <a:cubicBezTo>
                    <a:pt x="5307" y="3004"/>
                    <a:pt x="5201" y="3033"/>
                    <a:pt x="5115" y="3094"/>
                  </a:cubicBezTo>
                  <a:cubicBezTo>
                    <a:pt x="5046" y="3140"/>
                    <a:pt x="4978" y="3208"/>
                    <a:pt x="4909" y="3254"/>
                  </a:cubicBezTo>
                  <a:cubicBezTo>
                    <a:pt x="4978" y="2866"/>
                    <a:pt x="5023" y="2455"/>
                    <a:pt x="5092" y="2067"/>
                  </a:cubicBezTo>
                  <a:cubicBezTo>
                    <a:pt x="5128" y="1780"/>
                    <a:pt x="4825" y="1620"/>
                    <a:pt x="4550" y="1620"/>
                  </a:cubicBezTo>
                  <a:cubicBezTo>
                    <a:pt x="4475" y="1620"/>
                    <a:pt x="4402" y="1632"/>
                    <a:pt x="4338" y="1656"/>
                  </a:cubicBezTo>
                  <a:cubicBezTo>
                    <a:pt x="4361" y="1474"/>
                    <a:pt x="4407" y="1268"/>
                    <a:pt x="4430" y="1086"/>
                  </a:cubicBezTo>
                  <a:cubicBezTo>
                    <a:pt x="4473" y="806"/>
                    <a:pt x="4170" y="627"/>
                    <a:pt x="3906" y="627"/>
                  </a:cubicBezTo>
                  <a:cubicBezTo>
                    <a:pt x="3890" y="627"/>
                    <a:pt x="3875" y="628"/>
                    <a:pt x="3859" y="629"/>
                  </a:cubicBezTo>
                  <a:cubicBezTo>
                    <a:pt x="3859" y="606"/>
                    <a:pt x="3836" y="561"/>
                    <a:pt x="3836" y="538"/>
                  </a:cubicBezTo>
                  <a:cubicBezTo>
                    <a:pt x="3803" y="294"/>
                    <a:pt x="3630" y="201"/>
                    <a:pt x="3435" y="201"/>
                  </a:cubicBezTo>
                  <a:cubicBezTo>
                    <a:pt x="3227" y="201"/>
                    <a:pt x="2995" y="306"/>
                    <a:pt x="2878" y="447"/>
                  </a:cubicBezTo>
                  <a:lnTo>
                    <a:pt x="2604" y="789"/>
                  </a:lnTo>
                  <a:cubicBezTo>
                    <a:pt x="2690" y="496"/>
                    <a:pt x="2399" y="320"/>
                    <a:pt x="2133" y="320"/>
                  </a:cubicBezTo>
                  <a:cubicBezTo>
                    <a:pt x="2047" y="320"/>
                    <a:pt x="1963" y="339"/>
                    <a:pt x="1896" y="378"/>
                  </a:cubicBezTo>
                  <a:cubicBezTo>
                    <a:pt x="1714" y="469"/>
                    <a:pt x="1554" y="584"/>
                    <a:pt x="1394" y="698"/>
                  </a:cubicBezTo>
                  <a:lnTo>
                    <a:pt x="1440" y="447"/>
                  </a:lnTo>
                  <a:cubicBezTo>
                    <a:pt x="1499" y="149"/>
                    <a:pt x="1243" y="1"/>
                    <a:pt x="967" y="1"/>
                  </a:cubicBezTo>
                  <a:close/>
                </a:path>
              </a:pathLst>
            </a:custGeom>
            <a:solidFill>
              <a:srgbClr val="FFD400">
                <a:alpha val="1686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9" name="Google Shape;1629;p11"/>
            <p:cNvSpPr/>
            <p:nvPr/>
          </p:nvSpPr>
          <p:spPr>
            <a:xfrm>
              <a:off x="645175" y="3632150"/>
              <a:ext cx="394550" cy="462975"/>
            </a:xfrm>
            <a:custGeom>
              <a:rect b="b" l="l" r="r" t="t"/>
              <a:pathLst>
                <a:path extrusionOk="0" h="18519" w="15782">
                  <a:moveTo>
                    <a:pt x="7182" y="1688"/>
                  </a:moveTo>
                  <a:cubicBezTo>
                    <a:pt x="8027" y="5067"/>
                    <a:pt x="9214" y="8331"/>
                    <a:pt x="10720" y="11503"/>
                  </a:cubicBezTo>
                  <a:cubicBezTo>
                    <a:pt x="10775" y="11612"/>
                    <a:pt x="10914" y="11677"/>
                    <a:pt x="11038" y="11677"/>
                  </a:cubicBezTo>
                  <a:cubicBezTo>
                    <a:pt x="11071" y="11677"/>
                    <a:pt x="11103" y="11673"/>
                    <a:pt x="11131" y="11663"/>
                  </a:cubicBezTo>
                  <a:cubicBezTo>
                    <a:pt x="12409" y="11275"/>
                    <a:pt x="13665" y="10910"/>
                    <a:pt x="14920" y="10545"/>
                  </a:cubicBezTo>
                  <a:lnTo>
                    <a:pt x="14920" y="10545"/>
                  </a:lnTo>
                  <a:cubicBezTo>
                    <a:pt x="14578" y="12941"/>
                    <a:pt x="14098" y="15315"/>
                    <a:pt x="13459" y="17666"/>
                  </a:cubicBezTo>
                  <a:cubicBezTo>
                    <a:pt x="10789" y="16776"/>
                    <a:pt x="8118" y="15886"/>
                    <a:pt x="5425" y="14995"/>
                  </a:cubicBezTo>
                  <a:cubicBezTo>
                    <a:pt x="6475" y="14242"/>
                    <a:pt x="7525" y="13558"/>
                    <a:pt x="8620" y="12873"/>
                  </a:cubicBezTo>
                  <a:cubicBezTo>
                    <a:pt x="8780" y="12781"/>
                    <a:pt x="8712" y="12530"/>
                    <a:pt x="8552" y="12485"/>
                  </a:cubicBezTo>
                  <a:cubicBezTo>
                    <a:pt x="8529" y="12439"/>
                    <a:pt x="8529" y="12416"/>
                    <a:pt x="8506" y="12393"/>
                  </a:cubicBezTo>
                  <a:cubicBezTo>
                    <a:pt x="6132" y="9403"/>
                    <a:pt x="3759" y="6413"/>
                    <a:pt x="1385" y="3423"/>
                  </a:cubicBezTo>
                  <a:lnTo>
                    <a:pt x="1385" y="3423"/>
                  </a:lnTo>
                  <a:cubicBezTo>
                    <a:pt x="2092" y="3492"/>
                    <a:pt x="2800" y="3583"/>
                    <a:pt x="3508" y="3651"/>
                  </a:cubicBezTo>
                  <a:cubicBezTo>
                    <a:pt x="3950" y="3702"/>
                    <a:pt x="4721" y="3931"/>
                    <a:pt x="5321" y="3931"/>
                  </a:cubicBezTo>
                  <a:cubicBezTo>
                    <a:pt x="5527" y="3931"/>
                    <a:pt x="5713" y="3904"/>
                    <a:pt x="5859" y="3834"/>
                  </a:cubicBezTo>
                  <a:cubicBezTo>
                    <a:pt x="6498" y="3537"/>
                    <a:pt x="6886" y="2556"/>
                    <a:pt x="7182" y="1688"/>
                  </a:cubicBezTo>
                  <a:close/>
                  <a:moveTo>
                    <a:pt x="7247" y="0"/>
                  </a:moveTo>
                  <a:cubicBezTo>
                    <a:pt x="7113" y="0"/>
                    <a:pt x="6983" y="59"/>
                    <a:pt x="6931" y="182"/>
                  </a:cubicBezTo>
                  <a:cubicBezTo>
                    <a:pt x="6703" y="730"/>
                    <a:pt x="6475" y="1278"/>
                    <a:pt x="6224" y="1825"/>
                  </a:cubicBezTo>
                  <a:cubicBezTo>
                    <a:pt x="5829" y="2767"/>
                    <a:pt x="5772" y="3036"/>
                    <a:pt x="4718" y="3036"/>
                  </a:cubicBezTo>
                  <a:cubicBezTo>
                    <a:pt x="4674" y="3036"/>
                    <a:pt x="4628" y="3036"/>
                    <a:pt x="4580" y="3035"/>
                  </a:cubicBezTo>
                  <a:cubicBezTo>
                    <a:pt x="3279" y="3012"/>
                    <a:pt x="1910" y="2738"/>
                    <a:pt x="632" y="2579"/>
                  </a:cubicBezTo>
                  <a:cubicBezTo>
                    <a:pt x="621" y="2578"/>
                    <a:pt x="611" y="2577"/>
                    <a:pt x="601" y="2577"/>
                  </a:cubicBezTo>
                  <a:cubicBezTo>
                    <a:pt x="312" y="2577"/>
                    <a:pt x="0" y="2885"/>
                    <a:pt x="221" y="3149"/>
                  </a:cubicBezTo>
                  <a:cubicBezTo>
                    <a:pt x="2754" y="6345"/>
                    <a:pt x="5311" y="9563"/>
                    <a:pt x="7844" y="12759"/>
                  </a:cubicBezTo>
                  <a:cubicBezTo>
                    <a:pt x="6635" y="13329"/>
                    <a:pt x="5516" y="14014"/>
                    <a:pt x="4443" y="14813"/>
                  </a:cubicBezTo>
                  <a:cubicBezTo>
                    <a:pt x="4169" y="15018"/>
                    <a:pt x="4238" y="15384"/>
                    <a:pt x="4558" y="15475"/>
                  </a:cubicBezTo>
                  <a:cubicBezTo>
                    <a:pt x="7570" y="16502"/>
                    <a:pt x="10606" y="17483"/>
                    <a:pt x="13642" y="18511"/>
                  </a:cubicBezTo>
                  <a:cubicBezTo>
                    <a:pt x="13666" y="18516"/>
                    <a:pt x="13690" y="18518"/>
                    <a:pt x="13714" y="18518"/>
                  </a:cubicBezTo>
                  <a:cubicBezTo>
                    <a:pt x="13893" y="18518"/>
                    <a:pt x="14058" y="18375"/>
                    <a:pt x="14098" y="18214"/>
                  </a:cubicBezTo>
                  <a:cubicBezTo>
                    <a:pt x="14829" y="15543"/>
                    <a:pt x="15377" y="12850"/>
                    <a:pt x="15742" y="10111"/>
                  </a:cubicBezTo>
                  <a:cubicBezTo>
                    <a:pt x="15781" y="9874"/>
                    <a:pt x="15616" y="9636"/>
                    <a:pt x="15392" y="9636"/>
                  </a:cubicBezTo>
                  <a:cubicBezTo>
                    <a:pt x="15358" y="9636"/>
                    <a:pt x="15322" y="9642"/>
                    <a:pt x="15285" y="9654"/>
                  </a:cubicBezTo>
                  <a:cubicBezTo>
                    <a:pt x="14258" y="9951"/>
                    <a:pt x="13071" y="10522"/>
                    <a:pt x="12021" y="10613"/>
                  </a:cubicBezTo>
                  <a:cubicBezTo>
                    <a:pt x="11854" y="10728"/>
                    <a:pt x="11701" y="10786"/>
                    <a:pt x="11558" y="10786"/>
                  </a:cubicBezTo>
                  <a:cubicBezTo>
                    <a:pt x="11389" y="10786"/>
                    <a:pt x="11234" y="10705"/>
                    <a:pt x="11086" y="10545"/>
                  </a:cubicBezTo>
                  <a:cubicBezTo>
                    <a:pt x="10926" y="10202"/>
                    <a:pt x="10766" y="9860"/>
                    <a:pt x="10629" y="9517"/>
                  </a:cubicBezTo>
                  <a:cubicBezTo>
                    <a:pt x="10332" y="8878"/>
                    <a:pt x="10058" y="8216"/>
                    <a:pt x="9807" y="7554"/>
                  </a:cubicBezTo>
                  <a:cubicBezTo>
                    <a:pt x="8894" y="5181"/>
                    <a:pt x="8164" y="2738"/>
                    <a:pt x="7616" y="250"/>
                  </a:cubicBezTo>
                  <a:cubicBezTo>
                    <a:pt x="7578" y="87"/>
                    <a:pt x="7410" y="0"/>
                    <a:pt x="7247" y="0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630" name="Google Shape;1630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9950" y="1087825"/>
            <a:ext cx="3598476" cy="3598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4" name="Shape 1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5" name="Google Shape;1635;g23d23e85404_0_1481"/>
          <p:cNvSpPr txBox="1"/>
          <p:nvPr>
            <p:ph idx="4294967295" type="title"/>
          </p:nvPr>
        </p:nvSpPr>
        <p:spPr>
          <a:xfrm>
            <a:off x="461200" y="4239575"/>
            <a:ext cx="3370800" cy="10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500">
                <a:highlight>
                  <a:schemeClr val="accent6"/>
                </a:highlight>
                <a:latin typeface="Lexend"/>
                <a:ea typeface="Lexend"/>
                <a:cs typeface="Lexend"/>
                <a:sym typeface="Lexend"/>
              </a:rPr>
              <a:t>Empalme: </a:t>
            </a:r>
            <a:r>
              <a:rPr lang="en" sz="1500" u="sng">
                <a:solidFill>
                  <a:schemeClr val="hlink"/>
                </a:solidFill>
                <a:latin typeface="Lexend"/>
                <a:ea typeface="Lexend"/>
                <a:cs typeface="Lexend"/>
                <a:sym typeface="Lexend"/>
                <a:hlinkClick r:id="rId3"/>
              </a:rPr>
              <a:t>https://forms.gle/Bkinunj9iJjMCNje9</a:t>
            </a:r>
            <a:r>
              <a:rPr lang="en" sz="1500">
                <a:latin typeface="Lexend"/>
                <a:ea typeface="Lexend"/>
                <a:cs typeface="Lexend"/>
                <a:sym typeface="Lexend"/>
              </a:rPr>
              <a:t> </a:t>
            </a:r>
            <a:endParaRPr sz="15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636" name="Google Shape;1636;g23d23e85404_0_1481"/>
          <p:cNvSpPr txBox="1"/>
          <p:nvPr/>
        </p:nvSpPr>
        <p:spPr>
          <a:xfrm>
            <a:off x="401025" y="3347750"/>
            <a:ext cx="38322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" sz="1500" u="none" cap="none" strike="noStrike">
                <a:solidFill>
                  <a:schemeClr val="dk1"/>
                </a:solidFill>
                <a:highlight>
                  <a:schemeClr val="accent6"/>
                </a:highlight>
                <a:latin typeface="Lexend"/>
                <a:ea typeface="Lexend"/>
                <a:cs typeface="Lexend"/>
                <a:sym typeface="Lexend"/>
              </a:rPr>
              <a:t>Guaymas: </a:t>
            </a:r>
            <a:r>
              <a:rPr b="1" i="0" lang="en" sz="1500" u="sng" cap="none" strike="noStrike">
                <a:solidFill>
                  <a:schemeClr val="hlink"/>
                </a:solidFill>
                <a:latin typeface="Lexend"/>
                <a:ea typeface="Lexend"/>
                <a:cs typeface="Lexend"/>
                <a:sym typeface="Lexend"/>
                <a:hlinkClick r:id="rId4"/>
              </a:rPr>
              <a:t>https://forms.gle/DXUSyNgRvZHvkhLM8</a:t>
            </a:r>
            <a:r>
              <a:rPr b="1" i="0" lang="en" sz="1500" u="none" cap="none" strike="noStrik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 </a:t>
            </a:r>
            <a:endParaRPr i="0" sz="1400" u="none" cap="none" strike="noStrike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637" name="Google Shape;1637;g23d23e85404_0_1481"/>
          <p:cNvSpPr txBox="1"/>
          <p:nvPr/>
        </p:nvSpPr>
        <p:spPr>
          <a:xfrm>
            <a:off x="401025" y="2608325"/>
            <a:ext cx="35997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" sz="1500" u="none" cap="none" strike="noStrike">
                <a:solidFill>
                  <a:schemeClr val="dk1"/>
                </a:solidFill>
                <a:highlight>
                  <a:schemeClr val="accent6"/>
                </a:highlight>
                <a:latin typeface="Lexend"/>
                <a:ea typeface="Lexend"/>
                <a:cs typeface="Lexend"/>
                <a:sym typeface="Lexend"/>
              </a:rPr>
              <a:t>Navojoa: </a:t>
            </a:r>
            <a:r>
              <a:rPr b="1" i="0" lang="en" sz="1500" u="sng" cap="none" strike="noStrike">
                <a:solidFill>
                  <a:schemeClr val="hlink"/>
                </a:solidFill>
                <a:latin typeface="Lexend"/>
                <a:ea typeface="Lexend"/>
                <a:cs typeface="Lexend"/>
                <a:sym typeface="Lexend"/>
                <a:hlinkClick r:id="rId5"/>
              </a:rPr>
              <a:t>https://forms.gle/84VcrXhBy89Qukt26</a:t>
            </a:r>
            <a:r>
              <a:rPr b="1" i="0" lang="en" sz="1500" u="none" cap="none" strike="noStrik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 </a:t>
            </a:r>
            <a:endParaRPr i="0" sz="1400" u="none" cap="none" strike="noStrike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638" name="Google Shape;1638;g23d23e85404_0_1481"/>
          <p:cNvSpPr txBox="1"/>
          <p:nvPr/>
        </p:nvSpPr>
        <p:spPr>
          <a:xfrm>
            <a:off x="385000" y="1792700"/>
            <a:ext cx="35997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" sz="1500" u="none" cap="none" strike="noStrike">
                <a:solidFill>
                  <a:schemeClr val="dk1"/>
                </a:solidFill>
                <a:highlight>
                  <a:schemeClr val="accent6"/>
                </a:highlight>
                <a:latin typeface="Lexend"/>
                <a:ea typeface="Lexend"/>
                <a:cs typeface="Lexend"/>
                <a:sym typeface="Lexend"/>
              </a:rPr>
              <a:t>Obregón: </a:t>
            </a:r>
            <a:r>
              <a:rPr b="1" i="0" lang="en" sz="1500" u="sng" cap="none" strike="noStrike">
                <a:solidFill>
                  <a:schemeClr val="hlink"/>
                </a:solidFill>
                <a:latin typeface="Lexend"/>
                <a:ea typeface="Lexend"/>
                <a:cs typeface="Lexend"/>
                <a:sym typeface="Lexend"/>
                <a:hlinkClick r:id="rId6"/>
              </a:rPr>
              <a:t>https://forms.gle/YwCrRYQJd9WGbEEf7</a:t>
            </a:r>
            <a:r>
              <a:rPr b="1" i="0" lang="en" sz="1500" u="none" cap="none" strike="noStrik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 </a:t>
            </a:r>
            <a:endParaRPr i="0" sz="1400" u="none" cap="none" strike="noStrike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639" name="Google Shape;1639;g23d23e85404_0_1481"/>
          <p:cNvSpPr txBox="1"/>
          <p:nvPr/>
        </p:nvSpPr>
        <p:spPr>
          <a:xfrm>
            <a:off x="5242050" y="3133425"/>
            <a:ext cx="3181200" cy="13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1100"/>
              </a:spcBef>
              <a:spcAft>
                <a:spcPts val="110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" sz="1300" u="none" cap="none" strike="noStrik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La evaluación es el motor del aprendizaje, ya que de ella depende tanto qué y cómo se enseña, cómo el qué y el cómo se aprende. (Neus Sanmamrtí, 2007)</a:t>
            </a:r>
            <a:endParaRPr b="1" i="0" sz="1300" u="none" cap="none" strike="noStrike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640" name="Google Shape;1640;g23d23e85404_0_1481"/>
          <p:cNvSpPr txBox="1"/>
          <p:nvPr>
            <p:ph idx="4294967295" type="title"/>
          </p:nvPr>
        </p:nvSpPr>
        <p:spPr>
          <a:xfrm>
            <a:off x="401025" y="716700"/>
            <a:ext cx="3599700" cy="10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Según el campus al que correspondes, contesta la evaluación </a:t>
            </a:r>
            <a:endParaRPr sz="2200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2300"/>
          </a:p>
        </p:txBody>
      </p:sp>
      <p:pic>
        <p:nvPicPr>
          <p:cNvPr id="1641" name="Google Shape;1641;g23d23e85404_0_148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725125" y="914400"/>
            <a:ext cx="2143125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5" name="Shape 1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6" name="Google Shape;1646;p68"/>
          <p:cNvSpPr txBox="1"/>
          <p:nvPr>
            <p:ph idx="4294967295" type="title"/>
          </p:nvPr>
        </p:nvSpPr>
        <p:spPr>
          <a:xfrm>
            <a:off x="669850" y="1047325"/>
            <a:ext cx="7704000" cy="1749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8000">
                <a:latin typeface="Lexend"/>
                <a:ea typeface="Lexend"/>
                <a:cs typeface="Lexend"/>
                <a:sym typeface="Lexend"/>
              </a:rPr>
              <a:t>GRACIAS!</a:t>
            </a:r>
            <a:r>
              <a:rPr lang="en" sz="10200"/>
              <a:t> </a:t>
            </a:r>
            <a:endParaRPr sz="10200"/>
          </a:p>
        </p:txBody>
      </p:sp>
      <p:pic>
        <p:nvPicPr>
          <p:cNvPr id="1647" name="Google Shape;1647;p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05300" y="2644825"/>
            <a:ext cx="2041475" cy="2041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nline Notebook XL by Slidesgo">
  <a:themeElements>
    <a:clrScheme name="Simple Light">
      <a:dk1>
        <a:srgbClr val="1C4587"/>
      </a:dk1>
      <a:lt1>
        <a:srgbClr val="FFFFFF"/>
      </a:lt1>
      <a:dk2>
        <a:srgbClr val="000000"/>
      </a:dk2>
      <a:lt2>
        <a:srgbClr val="F6B0F7"/>
      </a:lt2>
      <a:accent1>
        <a:srgbClr val="CAFFCA"/>
      </a:accent1>
      <a:accent2>
        <a:srgbClr val="FFE599"/>
      </a:accent2>
      <a:accent3>
        <a:srgbClr val="FFF8D3"/>
      </a:accent3>
      <a:accent4>
        <a:srgbClr val="FFBBAA"/>
      </a:accent4>
      <a:accent5>
        <a:srgbClr val="FFFFFF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C9B3050C2D9054B810E97B5EF0FB4D3" ma:contentTypeVersion="" ma:contentTypeDescription="Crear nuevo documento." ma:contentTypeScope="" ma:versionID="523300c1980c6f27c9186562bf2fa98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62db5c1be337c07b3d988852ce2b35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73FC0D8-C549-4285-AF3F-6F61DFED2B48}"/>
</file>

<file path=customXml/itemProps2.xml><?xml version="1.0" encoding="utf-8"?>
<ds:datastoreItem xmlns:ds="http://schemas.openxmlformats.org/officeDocument/2006/customXml" ds:itemID="{CA730261-C338-4214-AB39-D786B832F00A}"/>
</file>

<file path=customXml/itemProps3.xml><?xml version="1.0" encoding="utf-8"?>
<ds:datastoreItem xmlns:ds="http://schemas.openxmlformats.org/officeDocument/2006/customXml" ds:itemID="{79617D92-1980-415B-B3C8-E726A6E7BC51}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0x0101005C9B3050C2D9054B810E97B5EF0FB4D3</vt:lpwstr>
  </property>
</Properties>
</file>