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99" r:id="rId2"/>
    <p:sldMasterId id="2147483720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tim" panose="020B0604020202020204" charset="-34"/>
      <p:regular r:id="rId27"/>
    </p:embeddedFont>
    <p:embeddedFont>
      <p:font typeface="Lexend" panose="020B0604020202020204" charset="0"/>
      <p:regular r:id="rId28"/>
      <p:bold r:id="rId29"/>
    </p:embeddedFont>
    <p:embeddedFont>
      <p:font typeface="Lexend ExtraBold" panose="020B0604020202020204" charset="0"/>
      <p:bold r:id="rId30"/>
    </p:embeddedFont>
    <p:embeddedFont>
      <p:font typeface="Permanent Marker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oHe29g58mXd40/m81aTY/zEBcL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14T17:49:52.271" idx="1">
    <p:pos x="6000" y="0"/>
    <p:text>Se puede presentar este video para concretar las ideas expuestas.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2AxzEk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" name="Google Shape;3660;g2600d673e1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1" name="Google Shape;3661;g2600d673e1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0" name="Google Shape;3770;g26dacca178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1" name="Google Shape;3771;g26dacca178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2600d673e17_0_4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3" name="Google Shape;3783;g2600d673e17_0_4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1" name="Google Shape;37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g26dacca178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2" name="Google Shape;3802;g26dacca178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4" name="Google Shape;38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5" name="Google Shape;38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9" name="Google Shape;38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0" name="Google Shape;38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26dacca178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6" name="Google Shape;3856;g26dacca178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26dca665bf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6" name="Google Shape;3866;g26dca665bf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4" name="Google Shape;38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7" name="Google Shape;36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2600d673e17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3" name="Google Shape;3673;g2600d673e17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g2600d673e17_0_2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0" name="Google Shape;3690;g2600d673e17_0_2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g26dacca178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7" name="Google Shape;3717;g26dacca178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2" name="Google Shape;3722;g26dacca17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3" name="Google Shape;3723;g26dacca17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1" name="Google Shape;37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" name="Google Shape;3757;g2600d673e17_0_4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8" name="Google Shape;3758;g2600d673e17_0_4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87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8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0" name="Google Shape;280;p8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8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8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8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8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8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8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8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3" name="Google Shape;303;p88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6" name="Google Shape;3016;g2600d673e17_0_375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17" name="Google Shape;3017;g2600d673e17_0_375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g2600d673e17_0_375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g2600d673e17_0_375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g2600d673e17_0_375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g2600d673e17_0_375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g2600d673e17_0_375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g2600d673e17_0_375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g2600d673e17_0_375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g2600d673e17_0_375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g2600d673e17_0_375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g2600d673e17_0_375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g2600d673e17_0_375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g2600d673e17_0_375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g2600d673e17_0_375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g2600d673e17_0_375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g2600d673e17_0_375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g2600d673e17_0_375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g2600d673e17_0_375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g2600d673e17_0_375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g2600d673e17_0_375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g2600d673e17_0_375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g2600d673e17_0_375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9" name="Google Shape;3039;g2600d673e17_0_37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9"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" name="Google Shape;3041;g2600d673e17_0_377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2" name="Google Shape;3042;g2600d673e17_0_377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g2600d673e17_0_377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g2600d673e17_0_377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g2600d673e17_0_377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g2600d673e17_0_377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g2600d673e17_0_377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g2600d673e17_0_377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g2600d673e17_0_377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g2600d673e17_0_377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g2600d673e17_0_377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g2600d673e17_0_377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g2600d673e17_0_377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g2600d673e17_0_377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g2600d673e17_0_377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g2600d673e17_0_377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g2600d673e17_0_377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g2600d673e17_0_377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g2600d673e17_0_377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g2600d673e17_0_377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g2600d673e17_0_377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g2600d673e17_0_377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g2600d673e17_0_377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4" name="Google Shape;3064;g2600d673e17_0_3779"/>
          <p:cNvSpPr txBox="1">
            <a:spLocks noGrp="1"/>
          </p:cNvSpPr>
          <p:nvPr>
            <p:ph type="subTitle" idx="1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065" name="Google Shape;3065;g2600d673e17_0_3779"/>
          <p:cNvSpPr txBox="1">
            <a:spLocks noGrp="1"/>
          </p:cNvSpPr>
          <p:nvPr>
            <p:ph type="subTitle" idx="2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066" name="Google Shape;3066;g2600d673e17_0_3779"/>
          <p:cNvSpPr txBox="1">
            <a:spLocks noGrp="1"/>
          </p:cNvSpPr>
          <p:nvPr>
            <p:ph type="subTitle" idx="3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067" name="Google Shape;3067;g2600d673e17_0_3779"/>
          <p:cNvSpPr txBox="1">
            <a:spLocks noGrp="1"/>
          </p:cNvSpPr>
          <p:nvPr>
            <p:ph type="subTitle" idx="4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068" name="Google Shape;3068;g2600d673e17_0_3779"/>
          <p:cNvSpPr txBox="1">
            <a:spLocks noGrp="1"/>
          </p:cNvSpPr>
          <p:nvPr>
            <p:ph type="subTitle" idx="5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069" name="Google Shape;3069;g2600d673e17_0_3779"/>
          <p:cNvSpPr txBox="1">
            <a:spLocks noGrp="1"/>
          </p:cNvSpPr>
          <p:nvPr>
            <p:ph type="subTitle" idx="6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070" name="Google Shape;3070;g2600d673e17_0_377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1" name="Google Shape;3071;g2600d673e17_0_3779"/>
          <p:cNvSpPr txBox="1">
            <a:spLocks noGrp="1"/>
          </p:cNvSpPr>
          <p:nvPr>
            <p:ph type="subTitle" idx="7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72" name="Google Shape;3072;g2600d673e17_0_3779"/>
          <p:cNvSpPr txBox="1">
            <a:spLocks noGrp="1"/>
          </p:cNvSpPr>
          <p:nvPr>
            <p:ph type="subTitle" idx="8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73" name="Google Shape;3073;g2600d673e17_0_3779"/>
          <p:cNvSpPr txBox="1">
            <a:spLocks noGrp="1"/>
          </p:cNvSpPr>
          <p:nvPr>
            <p:ph type="subTitle" idx="9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74" name="Google Shape;3074;g2600d673e17_0_3779"/>
          <p:cNvSpPr txBox="1">
            <a:spLocks noGrp="1"/>
          </p:cNvSpPr>
          <p:nvPr>
            <p:ph type="subTitle" idx="13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75" name="Google Shape;3075;g2600d673e17_0_3779"/>
          <p:cNvSpPr txBox="1">
            <a:spLocks noGrp="1"/>
          </p:cNvSpPr>
          <p:nvPr>
            <p:ph type="subTitle" idx="14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76" name="Google Shape;3076;g2600d673e17_0_3779"/>
          <p:cNvSpPr txBox="1">
            <a:spLocks noGrp="1"/>
          </p:cNvSpPr>
          <p:nvPr>
            <p:ph type="subTitle" idx="15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20"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oogle Shape;3078;g2600d673e17_0_381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79" name="Google Shape;3079;g2600d673e17_0_38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g2600d673e17_0_38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g2600d673e17_0_38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g2600d673e17_0_38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g2600d673e17_0_38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g2600d673e17_0_38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g2600d673e17_0_38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g2600d673e17_0_38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g2600d673e17_0_38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g2600d673e17_0_38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g2600d673e17_0_38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g2600d673e17_0_38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g2600d673e17_0_38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g2600d673e17_0_38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g2600d673e17_0_38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g2600d673e17_0_38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g2600d673e17_0_38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g2600d673e17_0_38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g2600d673e17_0_38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g2600d673e17_0_38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g2600d673e17_0_38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g2600d673e17_0_38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1" name="Google Shape;3101;g2600d673e17_0_3816"/>
          <p:cNvSpPr txBox="1">
            <a:spLocks noGrp="1"/>
          </p:cNvSpPr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02" name="Google Shape;3102;g2600d673e17_0_3816"/>
          <p:cNvSpPr txBox="1">
            <a:spLocks noGrp="1"/>
          </p:cNvSpPr>
          <p:nvPr>
            <p:ph type="subTitle" idx="1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03" name="Google Shape;3103;g2600d673e17_0_3816"/>
          <p:cNvSpPr txBox="1">
            <a:spLocks noGrp="1"/>
          </p:cNvSpPr>
          <p:nvPr>
            <p:ph type="subTitle" idx="2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04" name="Google Shape;3104;g2600d673e17_0_3816"/>
          <p:cNvSpPr txBox="1">
            <a:spLocks noGrp="1"/>
          </p:cNvSpPr>
          <p:nvPr>
            <p:ph type="ctrTitle" idx="3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05" name="Google Shape;3105;g2600d673e17_0_3816"/>
          <p:cNvSpPr txBox="1">
            <a:spLocks noGrp="1"/>
          </p:cNvSpPr>
          <p:nvPr>
            <p:ph type="ctrTitle" idx="4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06" name="Google Shape;3106;g2600d673e17_0_3816"/>
          <p:cNvSpPr txBox="1">
            <a:spLocks noGrp="1"/>
          </p:cNvSpPr>
          <p:nvPr>
            <p:ph type="subTitle" idx="5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07" name="Google Shape;3107;g2600d673e17_0_3816"/>
          <p:cNvSpPr txBox="1">
            <a:spLocks noGrp="1"/>
          </p:cNvSpPr>
          <p:nvPr>
            <p:ph type="subTitle" idx="6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08" name="Google Shape;3108;g2600d673e17_0_3816"/>
          <p:cNvSpPr txBox="1">
            <a:spLocks noGrp="1"/>
          </p:cNvSpPr>
          <p:nvPr>
            <p:ph type="ctrTitle" idx="7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09" name="Google Shape;3109;g2600d673e17_0_3816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10" name="Google Shape;3110;g2600d673e17_0_3816"/>
          <p:cNvSpPr txBox="1">
            <a:spLocks noGrp="1"/>
          </p:cNvSpPr>
          <p:nvPr>
            <p:ph type="ctrTitle" idx="9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11" name="Google Shape;3111;g2600d673e17_0_3816"/>
          <p:cNvSpPr txBox="1">
            <a:spLocks noGrp="1"/>
          </p:cNvSpPr>
          <p:nvPr>
            <p:ph type="subTitle" idx="13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3" name="Google Shape;3113;g2600d673e17_0_385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14" name="Google Shape;3114;g2600d673e17_0_38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g2600d673e17_0_38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g2600d673e17_0_38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g2600d673e17_0_38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g2600d673e17_0_38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g2600d673e17_0_38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g2600d673e17_0_38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g2600d673e17_0_38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g2600d673e17_0_38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g2600d673e17_0_38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g2600d673e17_0_38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g2600d673e17_0_38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g2600d673e17_0_38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g2600d673e17_0_38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g2600d673e17_0_38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g2600d673e17_0_38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g2600d673e17_0_38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g2600d673e17_0_38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g2600d673e17_0_38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g2600d673e17_0_38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g2600d673e17_0_38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g2600d673e17_0_38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6" name="Google Shape;3136;g2600d673e17_0_38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8" name="Google Shape;3138;g2600d673e17_0_387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9" name="Google Shape;3139;g2600d673e17_0_387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g2600d673e17_0_387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g2600d673e17_0_387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g2600d673e17_0_387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g2600d673e17_0_387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g2600d673e17_0_387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g2600d673e17_0_387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g2600d673e17_0_387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g2600d673e17_0_387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g2600d673e17_0_387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g2600d673e17_0_387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g2600d673e17_0_387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g2600d673e17_0_387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g2600d673e17_0_387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g2600d673e17_0_387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g2600d673e17_0_387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g2600d673e17_0_387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g2600d673e17_0_387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g2600d673e17_0_387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58" name="Google Shape;3158;g2600d673e17_0_387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59" name="Google Shape;3159;g2600d673e17_0_3876"/>
          <p:cNvSpPr txBox="1">
            <a:spLocks noGrp="1"/>
          </p:cNvSpPr>
          <p:nvPr>
            <p:ph type="title" hasCustomPrompt="1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60" name="Google Shape;3160;g2600d673e17_0_3876"/>
          <p:cNvSpPr txBox="1">
            <a:spLocks noGrp="1"/>
          </p:cNvSpPr>
          <p:nvPr>
            <p:ph type="body" idx="1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21">
    <p:spTree>
      <p:nvGrpSpPr>
        <p:cNvPr id="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2" name="Google Shape;3162;g2600d673e17_0_390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63" name="Google Shape;3163;g2600d673e17_0_390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g2600d673e17_0_390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g2600d673e17_0_390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g2600d673e17_0_390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g2600d673e17_0_390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g2600d673e17_0_390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g2600d673e17_0_390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g2600d673e17_0_390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g2600d673e17_0_390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g2600d673e17_0_390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g2600d673e17_0_390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g2600d673e17_0_390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g2600d673e17_0_390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g2600d673e17_0_390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g2600d673e17_0_390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g2600d673e17_0_390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g2600d673e17_0_390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g2600d673e17_0_390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g2600d673e17_0_390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2" name="Google Shape;3182;g2600d673e17_0_3900"/>
          <p:cNvSpPr txBox="1">
            <a:spLocks noGrp="1"/>
          </p:cNvSpPr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183" name="Google Shape;3183;g2600d673e17_0_3900"/>
          <p:cNvSpPr txBox="1">
            <a:spLocks noGrp="1"/>
          </p:cNvSpPr>
          <p:nvPr>
            <p:ph type="body" idx="1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5" name="Google Shape;3185;g2600d673e17_0_392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86" name="Google Shape;3186;g2600d673e17_0_39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g2600d673e17_0_39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g2600d673e17_0_39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g2600d673e17_0_39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g2600d673e17_0_39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g2600d673e17_0_39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g2600d673e17_0_39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g2600d673e17_0_39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g2600d673e17_0_39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g2600d673e17_0_39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g2600d673e17_0_39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g2600d673e17_0_39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g2600d673e17_0_39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g2600d673e17_0_39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g2600d673e17_0_39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g2600d673e17_0_39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g2600d673e17_0_39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g2600d673e17_0_39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g2600d673e17_0_39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5" name="Google Shape;3205;g2600d673e17_0_3923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206" name="Google Shape;3206;g2600d673e17_0_3923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8" name="Google Shape;3208;g2600d673e17_0_394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209" name="Google Shape;3209;g2600d673e17_0_394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10" name="Google Shape;3210;g2600d673e17_0_394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211" name="Google Shape;3211;g2600d673e17_0_394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212" name="Google Shape;3212;g2600d673e17_0_394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g2600d673e17_0_394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g2600d673e17_0_394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g2600d673e17_0_394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g2600d673e17_0_394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g2600d673e17_0_394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g2600d673e17_0_394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g2600d673e17_0_394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g2600d673e17_0_394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g2600d673e17_0_394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g2600d673e17_0_394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g2600d673e17_0_394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g2600d673e17_0_394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g2600d673e17_0_394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g2600d673e17_0_394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7" name="Google Shape;3227;g2600d673e17_0_394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228" name="Google Shape;3228;g2600d673e17_0_394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g2600d673e17_0_394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g2600d673e17_0_394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g2600d673e17_0_394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g2600d673e17_0_394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g2600d673e17_0_394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g2600d673e17_0_394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g2600d673e17_0_394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g2600d673e17_0_394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g2600d673e17_0_394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g2600d673e17_0_394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g2600d673e17_0_394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g2600d673e17_0_394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g2600d673e17_0_394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g2600d673e17_0_394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243" name="Google Shape;3243;g2600d673e17_0_394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4" name="Google Shape;3244;g2600d673e17_0_394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5" name="Google Shape;3245;g2600d673e17_0_394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6" name="Google Shape;3246;g2600d673e17_0_394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7" name="Google Shape;3247;g2600d673e17_0_394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8" name="Google Shape;3248;g2600d673e17_0_394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249" name="Google Shape;3249;g2600d673e17_0_3946"/>
          <p:cNvSpPr txBox="1">
            <a:spLocks noGrp="1"/>
          </p:cNvSpPr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250" name="Google Shape;3250;g2600d673e17_0_3946"/>
          <p:cNvSpPr txBox="1">
            <a:spLocks noGrp="1"/>
          </p:cNvSpPr>
          <p:nvPr>
            <p:ph type="title" idx="2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251" name="Google Shape;3251;g2600d673e17_0_3946"/>
          <p:cNvSpPr txBox="1">
            <a:spLocks noGrp="1"/>
          </p:cNvSpPr>
          <p:nvPr>
            <p:ph type="title" idx="3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252" name="Google Shape;3252;g2600d673e17_0_3946"/>
          <p:cNvSpPr txBox="1">
            <a:spLocks noGrp="1"/>
          </p:cNvSpPr>
          <p:nvPr>
            <p:ph type="subTitle" idx="1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53" name="Google Shape;3253;g2600d673e17_0_3946"/>
          <p:cNvSpPr txBox="1">
            <a:spLocks noGrp="1"/>
          </p:cNvSpPr>
          <p:nvPr>
            <p:ph type="subTitle" idx="4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54" name="Google Shape;3254;g2600d673e17_0_3946"/>
          <p:cNvSpPr txBox="1">
            <a:spLocks noGrp="1"/>
          </p:cNvSpPr>
          <p:nvPr>
            <p:ph type="subTitle" idx="5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6" name="Google Shape;3256;g2600d673e17_0_39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57" name="Google Shape;3257;g2600d673e17_0_399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g2600d673e17_0_399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g2600d673e17_0_399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g2600d673e17_0_399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g2600d673e17_0_399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g2600d673e17_0_399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g2600d673e17_0_399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g2600d673e17_0_399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g2600d673e17_0_399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g2600d673e17_0_399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g2600d673e17_0_399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g2600d673e17_0_399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g2600d673e17_0_399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g2600d673e17_0_399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g2600d673e17_0_399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g2600d673e17_0_399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g2600d673e17_0_399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g2600d673e17_0_399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g2600d673e17_0_399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6" name="Google Shape;3276;g2600d673e17_0_3994"/>
          <p:cNvSpPr txBox="1">
            <a:spLocks noGrp="1"/>
          </p:cNvSpPr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277" name="Google Shape;3277;g2600d673e17_0_3994"/>
          <p:cNvSpPr txBox="1">
            <a:spLocks noGrp="1"/>
          </p:cNvSpPr>
          <p:nvPr>
            <p:ph type="subTitle" idx="1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78" name="Google Shape;3278;g2600d673e17_0_3994"/>
          <p:cNvSpPr txBox="1">
            <a:spLocks noGrp="1"/>
          </p:cNvSpPr>
          <p:nvPr>
            <p:ph type="title" idx="2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279" name="Google Shape;3279;g2600d673e17_0_3994"/>
          <p:cNvSpPr txBox="1">
            <a:spLocks noGrp="1"/>
          </p:cNvSpPr>
          <p:nvPr>
            <p:ph type="subTitle" idx="3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80" name="Google Shape;3280;g2600d673e17_0_3994"/>
          <p:cNvSpPr txBox="1">
            <a:spLocks noGrp="1"/>
          </p:cNvSpPr>
          <p:nvPr>
            <p:ph type="title" idx="4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281" name="Google Shape;3281;g2600d673e17_0_3994"/>
          <p:cNvSpPr txBox="1">
            <a:spLocks noGrp="1"/>
          </p:cNvSpPr>
          <p:nvPr>
            <p:ph type="subTitle" idx="5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82" name="Google Shape;3282;g2600d673e17_0_3994"/>
          <p:cNvSpPr txBox="1">
            <a:spLocks noGrp="1"/>
          </p:cNvSpPr>
          <p:nvPr>
            <p:ph type="title" idx="6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283" name="Google Shape;3283;g2600d673e17_0_3994"/>
          <p:cNvSpPr txBox="1">
            <a:spLocks noGrp="1"/>
          </p:cNvSpPr>
          <p:nvPr>
            <p:ph type="subTitle" idx="7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5" name="Google Shape;3285;g2600d673e17_0_40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286" name="Google Shape;3286;g2600d673e17_0_40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87" name="Google Shape;3287;g2600d673e17_0_40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288" name="Google Shape;3288;g2600d673e17_0_40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289" name="Google Shape;3289;g2600d673e17_0_40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g2600d673e17_0_40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g2600d673e17_0_40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g2600d673e17_0_40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g2600d673e17_0_40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g2600d673e17_0_40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g2600d673e17_0_40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g2600d673e17_0_40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g2600d673e17_0_40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g2600d673e17_0_40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g2600d673e17_0_40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g2600d673e17_0_40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g2600d673e17_0_40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g2600d673e17_0_40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g2600d673e17_0_40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4" name="Google Shape;3304;g2600d673e17_0_40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305" name="Google Shape;3305;g2600d673e17_0_40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g2600d673e17_0_40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g2600d673e17_0_40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g2600d673e17_0_40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g2600d673e17_0_40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g2600d673e17_0_40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g2600d673e17_0_40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g2600d673e17_0_40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g2600d673e17_0_40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g2600d673e17_0_40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g2600d673e17_0_40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g2600d673e17_0_40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g2600d673e17_0_40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g2600d673e17_0_40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9" name="Google Shape;3319;g2600d673e17_0_40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20" name="Google Shape;3320;g2600d673e17_0_40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21" name="Google Shape;3321;g2600d673e17_0_40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22" name="Google Shape;3322;g2600d673e17_0_40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23" name="Google Shape;3323;g2600d673e17_0_40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24" name="Google Shape;3324;g2600d673e17_0_40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25" name="Google Shape;3325;g2600d673e17_0_40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26" name="Google Shape;3326;g2600d673e17_0_4023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27" name="Google Shape;3327;g2600d673e17_0_40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06" name="Google Shape;306;p8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7" name="Google Shape;307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08" name="Google Shape;308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09" name="Google Shape;309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" name="Google Shape;324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25" name="Google Shape;325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0" name="Google Shape;340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1" name="Google Shape;341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2" name="Google Shape;342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3" name="Google Shape;343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4" name="Google Shape;344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5" name="Google Shape;345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46" name="Google Shape;346;p8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7" name="Google Shape;347;p8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8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8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8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8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8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8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8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6"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9" name="Google Shape;3329;g2600d673e17_0_406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330" name="Google Shape;3330;g2600d673e17_0_406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31" name="Google Shape;3331;g2600d673e17_0_406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332" name="Google Shape;3332;g2600d673e17_0_406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333" name="Google Shape;3333;g2600d673e17_0_406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4" name="Google Shape;3334;g2600d673e17_0_406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g2600d673e17_0_406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g2600d673e17_0_406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g2600d673e17_0_406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g2600d673e17_0_406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g2600d673e17_0_406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g2600d673e17_0_406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g2600d673e17_0_406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g2600d673e17_0_406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g2600d673e17_0_406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g2600d673e17_0_406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g2600d673e17_0_406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g2600d673e17_0_406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g2600d673e17_0_406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8" name="Google Shape;3348;g2600d673e17_0_406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349" name="Google Shape;3349;g2600d673e17_0_406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g2600d673e17_0_406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1" name="Google Shape;3351;g2600d673e17_0_406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g2600d673e17_0_406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g2600d673e17_0_406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4" name="Google Shape;3354;g2600d673e17_0_406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g2600d673e17_0_406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g2600d673e17_0_406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g2600d673e17_0_406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g2600d673e17_0_406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g2600d673e17_0_406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0" name="Google Shape;3360;g2600d673e17_0_406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g2600d673e17_0_406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g2600d673e17_0_406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g2600d673e17_0_406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64" name="Google Shape;3364;g2600d673e17_0_406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65" name="Google Shape;3365;g2600d673e17_0_406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66" name="Google Shape;3366;g2600d673e17_0_406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67" name="Google Shape;3367;g2600d673e17_0_406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68" name="Google Shape;3368;g2600d673e17_0_406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69" name="Google Shape;3369;g2600d673e17_0_406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70" name="Google Shape;3370;g2600d673e17_0_4067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1" name="Google Shape;3371;g2600d673e17_0_4067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spTree>
      <p:nvGrpSpPr>
        <p:cNvPr id="1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3" name="Google Shape;3373;g2600d673e17_0_4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74" name="Google Shape;3374;g2600d673e17_0_41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g2600d673e17_0_41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g2600d673e17_0_41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g2600d673e17_0_41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g2600d673e17_0_41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g2600d673e17_0_41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g2600d673e17_0_41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g2600d673e17_0_41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g2600d673e17_0_41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g2600d673e17_0_411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g2600d673e17_0_411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g2600d673e17_0_41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g2600d673e17_0_41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g2600d673e17_0_41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g2600d673e17_0_41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g2600d673e17_0_411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g2600d673e17_0_41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g2600d673e17_0_41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g2600d673e17_0_41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g2600d673e17_0_41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g2600d673e17_0_41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g2600d673e17_0_41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6" name="Google Shape;3396;g2600d673e17_0_4111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97" name="Google Shape;3397;g2600d673e17_0_4111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98" name="Google Shape;3398;g2600d673e17_0_4111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99" name="Google Shape;3399;g2600d673e17_0_4111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00" name="Google Shape;3400;g2600d673e17_0_4111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1" name="Google Shape;3401;g2600d673e17_0_4111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2" name="Google Shape;3402;g2600d673e17_0_4111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4" name="Google Shape;3404;g2600d673e17_0_414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05" name="Google Shape;3405;g2600d673e17_0_414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g2600d673e17_0_414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g2600d673e17_0_414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g2600d673e17_0_414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g2600d673e17_0_414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g2600d673e17_0_414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g2600d673e17_0_414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g2600d673e17_0_414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g2600d673e17_0_414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g2600d673e17_0_414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g2600d673e17_0_414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g2600d673e17_0_414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g2600d673e17_0_414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g2600d673e17_0_414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g2600d673e17_0_414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g2600d673e17_0_414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g2600d673e17_0_414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g2600d673e17_0_414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g2600d673e17_0_414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g2600d673e17_0_414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g2600d673e17_0_414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g2600d673e17_0_414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7" name="Google Shape;3427;g2600d673e17_0_4142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428" name="Google Shape;3428;g2600d673e17_0_4142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429" name="Google Shape;3429;g2600d673e17_0_41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0" name="Google Shape;3430;g2600d673e17_0_4142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31" name="Google Shape;3431;g2600d673e17_0_4142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3" name="Google Shape;3433;g2600d673e17_0_417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34" name="Google Shape;3434;g2600d673e17_0_417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g2600d673e17_0_417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g2600d673e17_0_417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g2600d673e17_0_417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g2600d673e17_0_417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g2600d673e17_0_417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g2600d673e17_0_417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g2600d673e17_0_417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g2600d673e17_0_417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g2600d673e17_0_417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g2600d673e17_0_417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g2600d673e17_0_417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g2600d673e17_0_417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g2600d673e17_0_417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g2600d673e17_0_417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g2600d673e17_0_417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g2600d673e17_0_417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g2600d673e17_0_417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g2600d673e17_0_417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53" name="Google Shape;3453;g2600d673e17_0_417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4" name="Google Shape;3454;g2600d673e17_0_417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5" name="Google Shape;3455;g2600d673e17_0_4171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56" name="Google Shape;3456;g2600d673e17_0_417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7" name="Google Shape;3457;g2600d673e17_0_4171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458" name="Google Shape;3458;g2600d673e17_0_417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3459" name="Google Shape;3459;g2600d673e17_0_4171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g2600d673e17_0_4171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g2600d673e17_0_4171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g2600d673e17_0_4171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g2600d673e17_0_4171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g2600d673e17_0_4171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g2600d673e17_0_4171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g2600d673e17_0_4171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g2600d673e17_0_4171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g2600d673e17_0_4171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g2600d673e17_0_4171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0"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1" name="Google Shape;3471;g2600d673e17_0_420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72" name="Google Shape;3472;g2600d673e17_0_420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g2600d673e17_0_420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g2600d673e17_0_420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g2600d673e17_0_420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g2600d673e17_0_420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g2600d673e17_0_420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g2600d673e17_0_420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g2600d673e17_0_420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g2600d673e17_0_420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g2600d673e17_0_420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g2600d673e17_0_420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g2600d673e17_0_420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g2600d673e17_0_420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g2600d673e17_0_420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g2600d673e17_0_420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g2600d673e17_0_420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g2600d673e17_0_420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g2600d673e17_0_420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g2600d673e17_0_420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g2600d673e17_0_420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g2600d673e17_0_420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g2600d673e17_0_420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4" name="Google Shape;3494;g2600d673e17_0_420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95" name="Google Shape;3495;g2600d673e17_0_4209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g2600d673e17_0_42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9" name="Google Shape;3499;g2600d673e17_0_42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500" name="Google Shape;3500;g2600d673e17_0_423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01" name="Google Shape;3501;g2600d673e17_0_42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502" name="Google Shape;3502;g2600d673e17_0_42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503" name="Google Shape;3503;g2600d673e17_0_42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g2600d673e17_0_42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g2600d673e17_0_42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g2600d673e17_0_42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g2600d673e17_0_42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g2600d673e17_0_42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g2600d673e17_0_42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g2600d673e17_0_42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g2600d673e17_0_42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g2600d673e17_0_42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g2600d673e17_0_42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g2600d673e17_0_42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g2600d673e17_0_42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g2600d673e17_0_42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g2600d673e17_0_42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8" name="Google Shape;3518;g2600d673e17_0_42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519" name="Google Shape;3519;g2600d673e17_0_42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g2600d673e17_0_42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g2600d673e17_0_42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g2600d673e17_0_42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g2600d673e17_0_42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g2600d673e17_0_42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g2600d673e17_0_42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g2600d673e17_0_42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g2600d673e17_0_42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g2600d673e17_0_42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g2600d673e17_0_42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g2600d673e17_0_42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g2600d673e17_0_42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g2600d673e17_0_42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g2600d673e17_0_42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534" name="Google Shape;3534;g2600d673e17_0_42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35" name="Google Shape;3535;g2600d673e17_0_42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36" name="Google Shape;3536;g2600d673e17_0_42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37" name="Google Shape;3537;g2600d673e17_0_42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38" name="Google Shape;3538;g2600d673e17_0_42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39" name="Google Shape;3539;g2600d673e17_0_42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1" name="Google Shape;3541;g2600d673e17_0_427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42" name="Google Shape;3542;g2600d673e17_0_427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g2600d673e17_0_427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g2600d673e17_0_427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g2600d673e17_0_427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g2600d673e17_0_427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g2600d673e17_0_427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g2600d673e17_0_427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g2600d673e17_0_427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g2600d673e17_0_427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g2600d673e17_0_427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g2600d673e17_0_427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g2600d673e17_0_427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g2600d673e17_0_427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g2600d673e17_0_427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g2600d673e17_0_427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g2600d673e17_0_427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g2600d673e17_0_427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g2600d673e17_0_427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g2600d673e17_0_427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61" name="Google Shape;3561;g2600d673e17_0_427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62" name="Google Shape;3562;g2600d673e17_0_427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3" name="Google Shape;3563;g2600d673e17_0_427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3564" name="Google Shape;3564;g2600d673e17_0_4279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g2600d673e17_0_4279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g2600d673e17_0_4279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g2600d673e17_0_4279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g2600d673e17_0_4279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g2600d673e17_0_4279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g2600d673e17_0_4279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g2600d673e17_0_4279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g2600d673e17_0_4279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g2600d673e17_0_4279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g2600d673e17_0_4279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g2600d673e17_0_431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77" name="Google Shape;3577;g2600d673e17_0_43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g2600d673e17_0_43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g2600d673e17_0_43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g2600d673e17_0_43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g2600d673e17_0_43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g2600d673e17_0_43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g2600d673e17_0_43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g2600d673e17_0_43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g2600d673e17_0_43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g2600d673e17_0_43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g2600d673e17_0_43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g2600d673e17_0_43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g2600d673e17_0_43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g2600d673e17_0_43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g2600d673e17_0_43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g2600d673e17_0_43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g2600d673e17_0_43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g2600d673e17_0_43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g2600d673e17_0_43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g2600d673e17_0_43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g2600d673e17_0_43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g2600d673e17_0_43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0" name="Google Shape;3600;g2600d673e17_0_43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01" name="Google Shape;3601;g2600d673e17_0_43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g2600d673e17_0_43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g2600d673e17_0_43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g2600d673e17_0_43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g2600d673e17_0_43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g2600d673e17_0_43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g2600d673e17_0_43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g2600d673e17_0_43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g2600d673e17_0_43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g2600d673e17_0_433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g2600d673e17_0_433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g2600d673e17_0_43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g2600d673e17_0_43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g2600d673e17_0_43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g2600d673e17_0_43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g2600d673e17_0_433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g2600d673e17_0_43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g2600d673e17_0_43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g2600d673e17_0_43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g2600d673e17_0_43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g2600d673e17_0_43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g2600d673e17_0_43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3" name="Google Shape;3623;g2600d673e17_0_4338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3624" name="Google Shape;3624;g2600d673e17_0_433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g2600d673e17_0_433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g2600d673e17_0_433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g2600d673e17_0_433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g2600d673e17_0_43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g2600d673e17_0_43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7" name="Google Shape;357;p9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9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9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9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9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9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90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0" name="Google Shape;380;p90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90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2" name="Google Shape;382;p90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90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4" name="Google Shape;384;p90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90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6" name="Google Shape;386;p90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7" name="Google Shape;387;p90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8" name="Google Shape;388;p90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9" name="Google Shape;389;p90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90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1" name="Google Shape;391;p90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90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3" name="Google Shape;393;p90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90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5" name="Google Shape;395;p90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6" name="Google Shape;396;p90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7" name="Google Shape;397;p90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1" name="Google Shape;3631;g2600d673e17_0_436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32" name="Google Shape;3632;g2600d673e17_0_436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g2600d673e17_0_436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g2600d673e17_0_436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g2600d673e17_0_436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g2600d673e17_0_436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g2600d673e17_0_436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g2600d673e17_0_436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g2600d673e17_0_436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g2600d673e17_0_436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g2600d673e17_0_436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g2600d673e17_0_436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g2600d673e17_0_436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g2600d673e17_0_436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g2600d673e17_0_436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g2600d673e17_0_436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g2600d673e17_0_436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g2600d673e17_0_436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g2600d673e17_0_436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g2600d673e17_0_436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g2600d673e17_0_436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g2600d673e17_0_436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g2600d673e17_0_436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4" name="Google Shape;3654;g2600d673e17_0_4369"/>
          <p:cNvGrpSpPr/>
          <p:nvPr/>
        </p:nvGrpSpPr>
        <p:grpSpPr>
          <a:xfrm>
            <a:off x="258" y="2729663"/>
            <a:ext cx="2995185" cy="2414033"/>
            <a:chOff x="6562292" y="3785210"/>
            <a:chExt cx="1875037" cy="1511226"/>
          </a:xfrm>
        </p:grpSpPr>
        <p:grpSp>
          <p:nvGrpSpPr>
            <p:cNvPr id="3655" name="Google Shape;3655;g2600d673e17_0_4369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3656" name="Google Shape;3656;g2600d673e17_0_436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7" name="Google Shape;3657;g2600d673e17_0_436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8" name="Google Shape;3658;g2600d673e17_0_4369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0" name="Google Shape;400;p9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9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94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94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6" name="Google Shape;426;p9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9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9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9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9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9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9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9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9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9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95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95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0" name="Google Shape;450;p95"/>
          <p:cNvSpPr txBox="1">
            <a:spLocks noGrp="1"/>
          </p:cNvSpPr>
          <p:nvPr>
            <p:ph type="title" idx="2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51" name="Google Shape;451;p95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52" name="Google Shape;452;p95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95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95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95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95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95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95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95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95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95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5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9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65" name="Google Shape;465;p9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9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9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9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9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9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9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9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9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96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96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9" name="Google Shape;489;p96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90" name="Google Shape;490;p96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91" name="Google Shape;491;p96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6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6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6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6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6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6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96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96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96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96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96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503" name="Google Shape;503;p96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96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507" name="Google Shape;507;p9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08" name="Google Shape;508;p9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9" name="Google Shape;509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10" name="Google Shape;510;p9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11" name="Google Shape;511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9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27" name="Google Shape;527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42" name="Google Shape;542;p9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3" name="Google Shape;543;p9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4" name="Google Shape;544;p9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5" name="Google Shape;545;p9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6" name="Google Shape;546;p9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" name="Google Shape;547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8" name="Google Shape;548;p9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99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0" name="Google Shape;550;p99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1" name="Google Shape;551;p99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99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0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5" name="Google Shape;555;p10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0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0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0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0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0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0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0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0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0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0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0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0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0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0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0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0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0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7" name="Google Shape;577;p100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78" name="Google Shape;578;p100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100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100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81" name="Google Shape;581;p100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82" name="Google Shape;582;p100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3" name="Google Shape;583;p100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4" name="Google Shape;584;p100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85" name="Google Shape;585;p10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88" name="Google Shape;588;p10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9" name="Google Shape;589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90" name="Google Shape;590;p10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91" name="Google Shape;591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10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07" name="Google Shape;607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22" name="Google Shape;622;p10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3" name="Google Shape;623;p10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4" name="Google Shape;624;p10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5" name="Google Shape;625;p10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6" name="Google Shape;626;p10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7" name="Google Shape;627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28" name="Google Shape;628;p10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01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101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101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101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101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101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37" name="Google Shape;637;p10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104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04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9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91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91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75" name="Google Shape;75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1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63" name="Google Shape;663;p10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105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105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6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07"/>
          <p:cNvSpPr txBox="1">
            <a:spLocks noGrp="1"/>
          </p:cNvSpPr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1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8"/>
          <p:cNvSpPr txBox="1">
            <a:spLocks noGrp="1"/>
          </p:cNvSpPr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4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95" name="Google Shape;695;p1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1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1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1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110"/>
          <p:cNvSpPr txBox="1">
            <a:spLocks noGrp="1"/>
          </p:cNvSpPr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8" name="Google Shape;718;p110"/>
          <p:cNvSpPr txBox="1">
            <a:spLocks noGrp="1"/>
          </p:cNvSpPr>
          <p:nvPr>
            <p:ph type="body" idx="1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21" name="Google Shape;721;p1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1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111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11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12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747" name="Google Shape;747;p1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112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1" name="Google Shape;771;p1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1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6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1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6" name="Google Shape;796;p114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7" name="Google Shape;797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98" name="Google Shape;798;p11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99" name="Google Shape;799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815" name="Google Shape;815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30" name="Google Shape;830;p11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1" name="Google Shape;831;p11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2" name="Google Shape;832;p11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3" name="Google Shape;833;p11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4" name="Google Shape;834;p11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5" name="Google Shape;835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36" name="Google Shape;836;p114"/>
          <p:cNvSpPr txBox="1">
            <a:spLocks noGrp="1"/>
          </p:cNvSpPr>
          <p:nvPr>
            <p:ph type="subTitle" idx="1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114"/>
          <p:cNvSpPr txBox="1">
            <a:spLocks noGrp="1"/>
          </p:cNvSpPr>
          <p:nvPr>
            <p:ph type="subTitle" idx="2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114"/>
          <p:cNvSpPr txBox="1">
            <a:spLocks noGrp="1"/>
          </p:cNvSpPr>
          <p:nvPr>
            <p:ph type="subTitle" idx="3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14"/>
          <p:cNvSpPr txBox="1">
            <a:spLocks noGrp="1"/>
          </p:cNvSpPr>
          <p:nvPr>
            <p:ph type="subTitle" idx="4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114"/>
          <p:cNvSpPr txBox="1">
            <a:spLocks noGrp="1"/>
          </p:cNvSpPr>
          <p:nvPr>
            <p:ph type="subTitle" idx="5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1" name="Google Shape;841;p114"/>
          <p:cNvSpPr txBox="1">
            <a:spLocks noGrp="1"/>
          </p:cNvSpPr>
          <p:nvPr>
            <p:ph type="subTitle" idx="6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14"/>
          <p:cNvSpPr txBox="1">
            <a:spLocks noGrp="1"/>
          </p:cNvSpPr>
          <p:nvPr>
            <p:ph type="subTitle" idx="7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3" name="Google Shape;843;p114"/>
          <p:cNvSpPr txBox="1">
            <a:spLocks noGrp="1"/>
          </p:cNvSpPr>
          <p:nvPr>
            <p:ph type="subTitle" idx="8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47" name="Google Shape;847;p1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5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70" name="Google Shape;870;p115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1" name="Google Shape;871;p115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115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73" name="Google Shape;873;p115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9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9" name="Google Shape;79;p9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9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9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9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9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9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9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9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9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9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9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9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93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93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03" name="Google Shape;103;p93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04" name="Google Shape;104;p93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05" name="Google Shape;105;p93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93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" name="Google Shape;107;p93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76" name="Google Shape;876;p1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1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9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1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01" name="Google Shape;901;p1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117"/>
          <p:cNvSpPr txBox="1">
            <a:spLocks noGrp="1"/>
          </p:cNvSpPr>
          <p:nvPr>
            <p:ph type="subTitle" idx="1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4" name="Google Shape;924;p117"/>
          <p:cNvSpPr txBox="1">
            <a:spLocks noGrp="1"/>
          </p:cNvSpPr>
          <p:nvPr>
            <p:ph type="subTitle" idx="2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5" name="Google Shape;925;p117"/>
          <p:cNvSpPr txBox="1">
            <a:spLocks noGrp="1"/>
          </p:cNvSpPr>
          <p:nvPr>
            <p:ph type="subTitle" idx="3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6" name="Google Shape;926;p117"/>
          <p:cNvSpPr txBox="1">
            <a:spLocks noGrp="1"/>
          </p:cNvSpPr>
          <p:nvPr>
            <p:ph type="subTitle" idx="4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7" name="Google Shape;927;p117"/>
          <p:cNvSpPr txBox="1">
            <a:spLocks noGrp="1"/>
          </p:cNvSpPr>
          <p:nvPr>
            <p:ph type="subTitle" idx="5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8" name="Google Shape;928;p117"/>
          <p:cNvSpPr txBox="1">
            <a:spLocks noGrp="1"/>
          </p:cNvSpPr>
          <p:nvPr>
            <p:ph type="subTitle" idx="6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9" name="Google Shape;929;p1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17"/>
          <p:cNvSpPr txBox="1">
            <a:spLocks noGrp="1"/>
          </p:cNvSpPr>
          <p:nvPr>
            <p:ph type="subTitle" idx="7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17"/>
          <p:cNvSpPr txBox="1">
            <a:spLocks noGrp="1"/>
          </p:cNvSpPr>
          <p:nvPr>
            <p:ph type="subTitle" idx="8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2" name="Google Shape;932;p117"/>
          <p:cNvSpPr txBox="1">
            <a:spLocks noGrp="1"/>
          </p:cNvSpPr>
          <p:nvPr>
            <p:ph type="subTitle" idx="9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3" name="Google Shape;933;p117"/>
          <p:cNvSpPr txBox="1">
            <a:spLocks noGrp="1"/>
          </p:cNvSpPr>
          <p:nvPr>
            <p:ph type="subTitle" idx="13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4" name="Google Shape;934;p117"/>
          <p:cNvSpPr txBox="1">
            <a:spLocks noGrp="1"/>
          </p:cNvSpPr>
          <p:nvPr>
            <p:ph type="subTitle" idx="14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5" name="Google Shape;935;p117"/>
          <p:cNvSpPr txBox="1">
            <a:spLocks noGrp="1"/>
          </p:cNvSpPr>
          <p:nvPr>
            <p:ph type="subTitle" idx="15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20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38" name="Google Shape;938;p1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118"/>
          <p:cNvSpPr txBox="1">
            <a:spLocks noGrp="1"/>
          </p:cNvSpPr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1" name="Google Shape;961;p118"/>
          <p:cNvSpPr txBox="1">
            <a:spLocks noGrp="1"/>
          </p:cNvSpPr>
          <p:nvPr>
            <p:ph type="subTitle" idx="1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18"/>
          <p:cNvSpPr txBox="1">
            <a:spLocks noGrp="1"/>
          </p:cNvSpPr>
          <p:nvPr>
            <p:ph type="subTitle" idx="2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3" name="Google Shape;963;p118"/>
          <p:cNvSpPr txBox="1">
            <a:spLocks noGrp="1"/>
          </p:cNvSpPr>
          <p:nvPr>
            <p:ph type="ctrTitle" idx="3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4" name="Google Shape;964;p118"/>
          <p:cNvSpPr txBox="1">
            <a:spLocks noGrp="1"/>
          </p:cNvSpPr>
          <p:nvPr>
            <p:ph type="ctrTitle" idx="4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5" name="Google Shape;965;p118"/>
          <p:cNvSpPr txBox="1">
            <a:spLocks noGrp="1"/>
          </p:cNvSpPr>
          <p:nvPr>
            <p:ph type="subTitle" idx="5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118"/>
          <p:cNvSpPr txBox="1">
            <a:spLocks noGrp="1"/>
          </p:cNvSpPr>
          <p:nvPr>
            <p:ph type="subTitle" idx="6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18"/>
          <p:cNvSpPr txBox="1">
            <a:spLocks noGrp="1"/>
          </p:cNvSpPr>
          <p:nvPr>
            <p:ph type="ctrTitle" idx="7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8" name="Google Shape;968;p118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69" name="Google Shape;969;p118"/>
          <p:cNvSpPr txBox="1">
            <a:spLocks noGrp="1"/>
          </p:cNvSpPr>
          <p:nvPr>
            <p:ph type="ctrTitle" idx="9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70" name="Google Shape;970;p118"/>
          <p:cNvSpPr txBox="1">
            <a:spLocks noGrp="1"/>
          </p:cNvSpPr>
          <p:nvPr>
            <p:ph type="subTitle" idx="13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73" name="Google Shape;973;p1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p1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98" name="Google Shape;998;p1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17" name="Google Shape;1017;p1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8" name="Google Shape;1018;p120"/>
          <p:cNvSpPr txBox="1">
            <a:spLocks noGrp="1"/>
          </p:cNvSpPr>
          <p:nvPr>
            <p:ph type="title" hasCustomPrompt="1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9" name="Google Shape;1019;p120"/>
          <p:cNvSpPr txBox="1">
            <a:spLocks noGrp="1"/>
          </p:cNvSpPr>
          <p:nvPr>
            <p:ph type="body" idx="1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21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2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22" name="Google Shape;1022;p1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121"/>
          <p:cNvSpPr txBox="1">
            <a:spLocks noGrp="1"/>
          </p:cNvSpPr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42" name="Google Shape;1042;p121"/>
          <p:cNvSpPr txBox="1">
            <a:spLocks noGrp="1"/>
          </p:cNvSpPr>
          <p:nvPr>
            <p:ph type="body" idx="1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1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45" name="Google Shape;1045;p1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p122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65" name="Google Shape;1065;p122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1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68" name="Google Shape;1068;p1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9" name="Google Shape;1069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70" name="Google Shape;1070;p1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071" name="Google Shape;1071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1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87" name="Google Shape;1087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02" name="Google Shape;1102;p1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3" name="Google Shape;1103;p1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4" name="Google Shape;1104;p1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5" name="Google Shape;1105;p1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6" name="Google Shape;1106;p1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7" name="Google Shape;1107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08" name="Google Shape;1108;p123"/>
          <p:cNvSpPr txBox="1">
            <a:spLocks noGrp="1"/>
          </p:cNvSpPr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09" name="Google Shape;1109;p123"/>
          <p:cNvSpPr txBox="1">
            <a:spLocks noGrp="1"/>
          </p:cNvSpPr>
          <p:nvPr>
            <p:ph type="title" idx="2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10" name="Google Shape;1110;p123"/>
          <p:cNvSpPr txBox="1">
            <a:spLocks noGrp="1"/>
          </p:cNvSpPr>
          <p:nvPr>
            <p:ph type="title" idx="3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11" name="Google Shape;1111;p123"/>
          <p:cNvSpPr txBox="1">
            <a:spLocks noGrp="1"/>
          </p:cNvSpPr>
          <p:nvPr>
            <p:ph type="subTitle" idx="1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2" name="Google Shape;1112;p123"/>
          <p:cNvSpPr txBox="1">
            <a:spLocks noGrp="1"/>
          </p:cNvSpPr>
          <p:nvPr>
            <p:ph type="subTitle" idx="4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3" name="Google Shape;1113;p123"/>
          <p:cNvSpPr txBox="1">
            <a:spLocks noGrp="1"/>
          </p:cNvSpPr>
          <p:nvPr>
            <p:ph type="subTitle" idx="5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1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16" name="Google Shape;1116;p1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124"/>
          <p:cNvSpPr txBox="1">
            <a:spLocks noGrp="1"/>
          </p:cNvSpPr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36" name="Google Shape;1136;p124"/>
          <p:cNvSpPr txBox="1">
            <a:spLocks noGrp="1"/>
          </p:cNvSpPr>
          <p:nvPr>
            <p:ph type="subTitle" idx="1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7" name="Google Shape;1137;p124"/>
          <p:cNvSpPr txBox="1">
            <a:spLocks noGrp="1"/>
          </p:cNvSpPr>
          <p:nvPr>
            <p:ph type="title" idx="2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38" name="Google Shape;1138;p124"/>
          <p:cNvSpPr txBox="1">
            <a:spLocks noGrp="1"/>
          </p:cNvSpPr>
          <p:nvPr>
            <p:ph type="subTitle" idx="3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9" name="Google Shape;1139;p124"/>
          <p:cNvSpPr txBox="1">
            <a:spLocks noGrp="1"/>
          </p:cNvSpPr>
          <p:nvPr>
            <p:ph type="title" idx="4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40" name="Google Shape;1140;p124"/>
          <p:cNvSpPr txBox="1">
            <a:spLocks noGrp="1"/>
          </p:cNvSpPr>
          <p:nvPr>
            <p:ph type="subTitle" idx="5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1" name="Google Shape;1141;p124"/>
          <p:cNvSpPr txBox="1">
            <a:spLocks noGrp="1"/>
          </p:cNvSpPr>
          <p:nvPr>
            <p:ph type="title" idx="6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42" name="Google Shape;1142;p124"/>
          <p:cNvSpPr txBox="1">
            <a:spLocks noGrp="1"/>
          </p:cNvSpPr>
          <p:nvPr>
            <p:ph type="subTitle" idx="7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1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45" name="Google Shape;1145;p1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6" name="Google Shape;1146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47" name="Google Shape;1147;p1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48" name="Google Shape;1148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1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164" name="Google Shape;1164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79" name="Google Shape;1179;p1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0" name="Google Shape;1180;p1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1" name="Google Shape;1181;p1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2" name="Google Shape;1182;p1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3" name="Google Shape;1183;p1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4" name="Google Shape;1184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85" name="Google Shape;1185;p125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6" name="Google Shape;1186;p125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0" name="Google Shape;110;p10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0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0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0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0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02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102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02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02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102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7" name="Google Shape;137;p102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02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02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40" name="Google Shape;140;p102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1" name="Google Shape;141;p102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42" name="Google Shape;142;p102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6"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12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89" name="Google Shape;1189;p12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0" name="Google Shape;1190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91" name="Google Shape;1191;p12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92" name="Google Shape;1192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7" name="Google Shape;1207;p12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08" name="Google Shape;1208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23" name="Google Shape;1223;p12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4" name="Google Shape;1224;p12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5" name="Google Shape;1225;p12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6" name="Google Shape;1226;p12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7" name="Google Shape;1227;p12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8" name="Google Shape;1228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29" name="Google Shape;1229;p126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0" name="Google Shape;1230;p126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1232;p1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33" name="Google Shape;1233;p1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5" name="Google Shape;1255;p127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56" name="Google Shape;1256;p127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57" name="Google Shape;1257;p127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58" name="Google Shape;1258;p127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127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0" name="Google Shape;1260;p127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1" name="Google Shape;1261;p127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12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64" name="Google Shape;1264;p1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2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2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128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87" name="Google Shape;1287;p128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88" name="Google Shape;1288;p1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128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0" name="Google Shape;1290;p128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1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93" name="Google Shape;1293;p1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12" name="Google Shape;1312;p12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3" name="Google Shape;1313;p12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29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5" name="Google Shape;1315;p129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9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317" name="Google Shape;1317;p12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318" name="Google Shape;1318;p129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29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9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9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9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29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29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9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9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9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29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0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1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31" name="Google Shape;1331;p13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3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3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3" name="Google Shape;1353;p1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54" name="Google Shape;1354;p130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13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0" name="Google Shape;1360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361" name="Google Shape;1361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7" name="Google Shape;1377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93" name="Google Shape;1393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4" name="Google Shape;1394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5" name="Google Shape;1395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6" name="Google Shape;1396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7" name="Google Shape;1397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8" name="Google Shape;1398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1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20" name="Google Shape;1420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1" name="Google Shape;1421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13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3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3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3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1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14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1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5" name="Google Shape;145;p9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9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9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98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98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98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98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9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14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1514" name="Google Shape;1514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7" name="Google Shape;1517;p14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oogle Shape;1523;g2600d673e17_0_71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524" name="Google Shape;1524;g2600d673e17_0_71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5" name="Google Shape;1525;g2600d673e17_0_71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526" name="Google Shape;1526;g2600d673e17_0_71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527" name="Google Shape;1527;g2600d673e17_0_71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g2600d673e17_0_71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g2600d673e17_0_71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g2600d673e17_0_71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g2600d673e17_0_71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600d673e17_0_71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g2600d673e17_0_71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g2600d673e17_0_71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g2600d673e17_0_71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g2600d673e17_0_71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g2600d673e17_0_71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g2600d673e17_0_71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g2600d673e17_0_71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g2600d673e17_0_71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g2600d673e17_0_71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2" name="Google Shape;1542;g2600d673e17_0_71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43" name="Google Shape;1543;g2600d673e17_0_71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g2600d673e17_0_71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g2600d673e17_0_71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g2600d673e17_0_71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g2600d673e17_0_71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g2600d673e17_0_71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g2600d673e17_0_71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g2600d673e17_0_71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g2600d673e17_0_71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600d673e17_0_71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g2600d673e17_0_71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g2600d673e17_0_71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g2600d673e17_0_71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g2600d673e17_0_71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g2600d673e17_0_71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58" name="Google Shape;1558;g2600d673e17_0_71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9" name="Google Shape;1559;g2600d673e17_0_71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0" name="Google Shape;1560;g2600d673e17_0_71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1" name="Google Shape;1561;g2600d673e17_0_71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2" name="Google Shape;1562;g2600d673e17_0_71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3" name="Google Shape;1563;g2600d673e17_0_71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64" name="Google Shape;1564;g2600d673e17_0_7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65" name="Google Shape;1565;g2600d673e17_0_71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6" name="Google Shape;1566;g2600d673e17_0_71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7" name="Google Shape;1567;g2600d673e17_0_71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8" name="Google Shape;1568;g2600d673e17_0_71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9" name="Google Shape;1569;g2600d673e17_0_715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0" name="Google Shape;1570;g2600d673e17_0_715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1" name="Google Shape;1571;g2600d673e17_0_71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2" name="Google Shape;1572;g2600d673e17_0_71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2600d673e17_0_67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g2600d673e17_0_67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6" name="Google Shape;1576;g2600d673e17_0_67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7" name="Google Shape;1577;g2600d673e17_0_67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78" name="Google Shape;1578;g2600d673e17_0_67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79" name="Google Shape;1579;g2600d673e17_0_67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g2600d673e17_0_67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g2600d673e17_0_67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g2600d673e17_0_67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g2600d673e17_0_67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g2600d673e17_0_67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g2600d673e17_0_67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g2600d673e17_0_67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g2600d673e17_0_67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g2600d673e17_0_67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g2600d673e17_0_67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0" name="Google Shape;1590;g2600d673e17_0_67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1" name="Google Shape;1591;g2600d673e17_0_672"/>
          <p:cNvGrpSpPr/>
          <p:nvPr/>
        </p:nvGrpSpPr>
        <p:grpSpPr>
          <a:xfrm rot="-1976796" flipH="1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1592" name="Google Shape;1592;g2600d673e17_0_67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g2600d673e17_0_67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2600d673e17_0_67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2600d673e17_0_67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2600d673e17_0_67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g2600d673e17_0_67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g2600d673e17_0_67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g2600d673e17_0_67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g2600d673e17_0_67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g2600d673e17_0_67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g2600d673e17_0_67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g2600d673e17_0_672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1604" name="Google Shape;1604;g2600d673e17_0_67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g2600d673e17_0_67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g2600d673e17_0_672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1607" name="Google Shape;1607;g2600d673e17_0_67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g2600d673e17_0_67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g2600d673e17_0_67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2600d673e17_0_67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g2600d673e17_0_67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g2600d673e17_0_67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3" name="Google Shape;1613;g2600d673e17_0_672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name="adj" fmla="val 50000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600d673e17_0_67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15" name="Google Shape;1615;g2600d673e17_0_67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g2600d673e17_0_76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8" name="Google Shape;1618;g2600d673e17_0_76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2600d673e17_0_76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2600d673e17_0_76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g2600d673e17_0_76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g2600d673e17_0_76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g2600d673e17_0_76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g2600d673e17_0_76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2600d673e17_0_76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g2600d673e17_0_76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g2600d673e17_0_76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g2600d673e17_0_76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2600d673e17_0_76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g2600d673e17_0_76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g2600d673e17_0_76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2600d673e17_0_76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g2600d673e17_0_76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g2600d673e17_0_76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g2600d673e17_0_76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g2600d673e17_0_76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7" name="Google Shape;1637;g2600d673e17_0_766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8" name="Google Shape;1638;g2600d673e17_0_766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639" name="Google Shape;1639;g2600d673e17_0_76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0" name="Google Shape;1640;g2600d673e17_0_76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" name="Google Shape;1642;g2600d673e17_0_7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43" name="Google Shape;1643;g2600d673e17_0_79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g2600d673e17_0_79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g2600d673e17_0_79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g2600d673e17_0_79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g2600d673e17_0_79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g2600d673e17_0_79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g2600d673e17_0_79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g2600d673e17_0_79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g2600d673e17_0_79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g2600d673e17_0_79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g2600d673e17_0_79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g2600d673e17_0_79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g2600d673e17_0_79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g2600d673e17_0_79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g2600d673e17_0_79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2600d673e17_0_79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g2600d673e17_0_79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g2600d673e17_0_79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2600d673e17_0_79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2600d673e17_0_79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2600d673e17_0_79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2600d673e17_0_79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5" name="Google Shape;1665;g2600d673e17_0_791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66" name="Google Shape;1666;g2600d673e17_0_791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667" name="Google Shape;1667;g2600d673e17_0_791"/>
          <p:cNvGrpSpPr/>
          <p:nvPr/>
        </p:nvGrpSpPr>
        <p:grpSpPr>
          <a:xfrm>
            <a:off x="7673764" y="-287513"/>
            <a:ext cx="788762" cy="861588"/>
            <a:chOff x="7673764" y="-287513"/>
            <a:chExt cx="788762" cy="861588"/>
          </a:xfrm>
        </p:grpSpPr>
        <p:grpSp>
          <p:nvGrpSpPr>
            <p:cNvPr id="1668" name="Google Shape;1668;g2600d673e17_0_791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1669" name="Google Shape;1669;g2600d673e17_0_79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g2600d673e17_0_79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1" name="Google Shape;1671;g2600d673e17_0_791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3" name="Google Shape;1673;g2600d673e17_0_8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74" name="Google Shape;1674;g2600d673e17_0_8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g2600d673e17_0_8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g2600d673e17_0_8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g2600d673e17_0_8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g2600d673e17_0_8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g2600d673e17_0_8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g2600d673e17_0_8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g2600d673e17_0_8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g2600d673e17_0_8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g2600d673e17_0_8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g2600d673e17_0_8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g2600d673e17_0_8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g2600d673e17_0_8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g2600d673e17_0_8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g2600d673e17_0_8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g2600d673e17_0_8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g2600d673e17_0_8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g2600d673e17_0_8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g2600d673e17_0_8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g2600d673e17_0_8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g2600d673e17_0_8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g2600d673e17_0_8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6" name="Google Shape;1696;g2600d673e17_0_822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97" name="Google Shape;1697;g2600d673e17_0_822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98" name="Google Shape;1698;g2600d673e17_0_822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699" name="Google Shape;1699;g2600d673e17_0_822"/>
          <p:cNvGrpSpPr/>
          <p:nvPr/>
        </p:nvGrpSpPr>
        <p:grpSpPr>
          <a:xfrm rot="-5072894" flipH="1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1700" name="Google Shape;1700;g2600d673e17_0_82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g2600d673e17_0_82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g2600d673e17_0_82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g2600d673e17_0_82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g2600d673e17_0_82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g2600d673e17_0_82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g2600d673e17_0_82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g2600d673e17_0_82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g2600d673e17_0_82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g2600d673e17_0_82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g2600d673e17_0_82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g2600d673e17_0_822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1712" name="Google Shape;1712;g2600d673e17_0_82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g2600d673e17_0_82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5" name="Google Shape;1715;g2600d673e17_0_86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16" name="Google Shape;1716;g2600d673e17_0_86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g2600d673e17_0_86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g2600d673e17_0_86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g2600d673e17_0_86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2600d673e17_0_86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g2600d673e17_0_86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g2600d673e17_0_86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g2600d673e17_0_86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600d673e17_0_86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g2600d673e17_0_86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g2600d673e17_0_86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g2600d673e17_0_86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g2600d673e17_0_86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g2600d673e17_0_86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g2600d673e17_0_86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g2600d673e17_0_86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600d673e17_0_86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g2600d673e17_0_86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g2600d673e17_0_86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g2600d673e17_0_86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g2600d673e17_0_86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g2600d673e17_0_86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8" name="Google Shape;1738;g2600d673e17_0_864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9" name="Google Shape;1739;g2600d673e17_0_864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0" name="Google Shape;1740;g2600d673e17_0_864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1" name="Google Shape;1741;g2600d673e17_0_864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2" name="Google Shape;1742;g2600d673e17_0_86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" name="Google Shape;1744;g2600d673e17_0_89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45" name="Google Shape;1745;g2600d673e17_0_89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g2600d673e17_0_89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g2600d673e17_0_89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g2600d673e17_0_89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600d673e17_0_89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g2600d673e17_0_89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g2600d673e17_0_89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g2600d673e17_0_89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g2600d673e17_0_89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g2600d673e17_0_89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g2600d673e17_0_89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g2600d673e17_0_89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g2600d673e17_0_89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g2600d673e17_0_89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g2600d673e17_0_89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2600d673e17_0_89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g2600d673e17_0_89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g2600d673e17_0_89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g2600d673e17_0_89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g2600d673e17_0_89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g2600d673e17_0_89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g2600d673e17_0_89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7" name="Google Shape;1767;g2600d673e17_0_893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768" name="Google Shape;1768;g2600d673e17_0_893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769" name="Google Shape;1769;g2600d673e17_0_89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g2600d673e17_0_893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1" name="Google Shape;1771;g2600d673e17_0_893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3" name="Google Shape;1773;g2600d673e17_0_9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74" name="Google Shape;1774;g2600d673e17_0_9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g2600d673e17_0_9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g2600d673e17_0_9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g2600d673e17_0_9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g2600d673e17_0_9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g2600d673e17_0_9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g2600d673e17_0_9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g2600d673e17_0_9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g2600d673e17_0_9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2600d673e17_0_9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g2600d673e17_0_9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g2600d673e17_0_9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g2600d673e17_0_9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g2600d673e17_0_9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g2600d673e17_0_9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g2600d673e17_0_9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g2600d673e17_0_9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g2600d673e17_0_9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g2600d673e17_0_9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g2600d673e17_0_9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g2600d673e17_0_9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g2600d673e17_0_9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6" name="Google Shape;1796;g2600d673e17_0_922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7" name="Google Shape;1797;g2600d673e17_0_922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9" name="Google Shape;1799;g2600d673e17_0_9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00" name="Google Shape;1800;g2600d673e17_0_9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g2600d673e17_0_9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g2600d673e17_0_9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g2600d673e17_0_9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g2600d673e17_0_9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g2600d673e17_0_9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g2600d673e17_0_9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g2600d673e17_0_9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g2600d673e17_0_9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g2600d673e17_0_94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g2600d673e17_0_94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g2600d673e17_0_9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g2600d673e17_0_9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g2600d673e17_0_9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g2600d673e17_0_9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g2600d673e17_0_94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g2600d673e17_0_9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g2600d673e17_0_9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g2600d673e17_0_9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g2600d673e17_0_9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g2600d673e17_0_9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g2600d673e17_0_9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2" name="Google Shape;1822;g2600d673e17_0_948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3" name="Google Shape;1823;g2600d673e17_0_948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4" name="Google Shape;174;p10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0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0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0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0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0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0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3" name="Google Shape;193;p10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10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9"/>
          <p:cNvSpPr txBox="1">
            <a:spLocks noGrp="1"/>
          </p:cNvSpPr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09"/>
          <p:cNvSpPr txBox="1">
            <a:spLocks noGrp="1"/>
          </p:cNvSpPr>
          <p:nvPr>
            <p:ph type="subTitle" idx="1"/>
          </p:nvPr>
        </p:nvSpPr>
        <p:spPr>
          <a:xfrm rot="684086">
            <a:off x="5771626" y="1941489"/>
            <a:ext cx="1878775" cy="154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Google Shape;1825;g2600d673e17_0_97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26" name="Google Shape;1826;g2600d673e17_0_97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g2600d673e17_0_97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g2600d673e17_0_97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g2600d673e17_0_97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g2600d673e17_0_97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g2600d673e17_0_97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g2600d673e17_0_97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g2600d673e17_0_97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g2600d673e17_0_97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g2600d673e17_0_97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g2600d673e17_0_97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g2600d673e17_0_97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g2600d673e17_0_97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g2600d673e17_0_97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g2600d673e17_0_97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g2600d673e17_0_97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g2600d673e17_0_97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g2600d673e17_0_97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g2600d673e17_0_97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g2600d673e17_0_97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g2600d673e17_0_97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g2600d673e17_0_97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8" name="Google Shape;1848;g2600d673e17_0_974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49" name="Google Shape;1849;g2600d673e17_0_974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0" name="Google Shape;1850;g2600d673e17_0_974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1" name="Google Shape;1851;g2600d673e17_0_974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52" name="Google Shape;1852;g2600d673e17_0_974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4" name="Google Shape;1854;g2600d673e17_0_100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55" name="Google Shape;1855;g2600d673e17_0_100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g2600d673e17_0_100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g2600d673e17_0_100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g2600d673e17_0_100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g2600d673e17_0_100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g2600d673e17_0_100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g2600d673e17_0_100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g2600d673e17_0_100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g2600d673e17_0_100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g2600d673e17_0_100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g2600d673e17_0_100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g2600d673e17_0_100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g2600d673e17_0_100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g2600d673e17_0_100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g2600d673e17_0_100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600d673e17_0_100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g2600d673e17_0_100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g2600d673e17_0_100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g2600d673e17_0_100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4" name="Google Shape;1874;g2600d673e17_0_1003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875" name="Google Shape;1875;g2600d673e17_0_1003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600d673e17_0_102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78" name="Google Shape;1878;g2600d673e17_0_10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600d673e17_0_10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g2600d673e17_0_10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g2600d673e17_0_10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g2600d673e17_0_10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g2600d673e17_0_10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g2600d673e17_0_10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g2600d673e17_0_10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g2600d673e17_0_10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g2600d673e17_0_10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600d673e17_0_10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g2600d673e17_0_10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g2600d673e17_0_10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g2600d673e17_0_10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g2600d673e17_0_10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g2600d673e17_0_10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g2600d673e17_0_10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g2600d673e17_0_10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g2600d673e17_0_10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g2600d673e17_0_10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600d673e17_0_10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g2600d673e17_0_10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0" name="Google Shape;1900;g2600d673e17_0_10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2" name="Google Shape;1902;g2600d673e17_0_105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903" name="Google Shape;1903;g2600d673e17_0_105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4" name="Google Shape;1904;g2600d673e17_0_105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905" name="Google Shape;1905;g2600d673e17_0_105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906" name="Google Shape;1906;g2600d673e17_0_105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g2600d673e17_0_105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g2600d673e17_0_105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g2600d673e17_0_105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g2600d673e17_0_105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g2600d673e17_0_105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g2600d673e17_0_105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g2600d673e17_0_105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g2600d673e17_0_105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g2600d673e17_0_105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g2600d673e17_0_105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g2600d673e17_0_105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g2600d673e17_0_105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g2600d673e17_0_105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g2600d673e17_0_105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1" name="Google Shape;1921;g2600d673e17_0_105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22" name="Google Shape;1922;g2600d673e17_0_105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g2600d673e17_0_105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g2600d673e17_0_105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g2600d673e17_0_105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g2600d673e17_0_105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g2600d673e17_0_105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g2600d673e17_0_105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g2600d673e17_0_105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g2600d673e17_0_105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g2600d673e17_0_105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g2600d673e17_0_105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g2600d673e17_0_105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g2600d673e17_0_105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g2600d673e17_0_105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g2600d673e17_0_105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937" name="Google Shape;1937;g2600d673e17_0_105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8" name="Google Shape;1938;g2600d673e17_0_105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9" name="Google Shape;1939;g2600d673e17_0_105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0" name="Google Shape;1940;g2600d673e17_0_105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1" name="Google Shape;1941;g2600d673e17_0_105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2" name="Google Shape;1942;g2600d673e17_0_105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43" name="Google Shape;1943;g2600d673e17_0_1051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44" name="Google Shape;1944;g2600d673e17_0_1051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g2600d673e17_0_10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47" name="Google Shape;1947;g2600d673e17_0_109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g2600d673e17_0_109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600d673e17_0_109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600d673e17_0_109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600d673e17_0_109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g2600d673e17_0_109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g2600d673e17_0_109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g2600d673e17_0_109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g2600d673e17_0_109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g2600d673e17_0_109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g2600d673e17_0_109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g2600d673e17_0_109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g2600d673e17_0_109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g2600d673e17_0_109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g2600d673e17_0_109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g2600d673e17_0_109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g2600d673e17_0_109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g2600d673e17_0_109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g2600d673e17_0_109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66" name="Google Shape;1966;g2600d673e17_0_109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7" name="Google Shape;1967;g2600d673e17_0_109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g2600d673e17_0_1095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69" name="Google Shape;1969;g2600d673e17_0_1095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g2600d673e17_0_1095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971" name="Google Shape;1971;g2600d673e17_0_1095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972" name="Google Shape;1972;g2600d673e17_0_1095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g2600d673e17_0_1095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g2600d673e17_0_1095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g2600d673e17_0_1095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g2600d673e17_0_1095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g2600d673e17_0_1095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g2600d673e17_0_1095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g2600d673e17_0_1095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g2600d673e17_0_1095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g2600d673e17_0_1095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g2600d673e17_0_1095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2600d673e17_0_1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g2600d673e17_0_11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987" name="Google Shape;1987;g2600d673e17_0_113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88" name="Google Shape;1988;g2600d673e17_0_11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989" name="Google Shape;1989;g2600d673e17_0_11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990" name="Google Shape;1990;g2600d673e17_0_11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g2600d673e17_0_11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g2600d673e17_0_11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g2600d673e17_0_11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g2600d673e17_0_11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g2600d673e17_0_11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g2600d673e17_0_11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g2600d673e17_0_11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g2600d673e17_0_11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g2600d673e17_0_11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g2600d673e17_0_11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g2600d673e17_0_11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g2600d673e17_0_11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g2600d673e17_0_11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g2600d673e17_0_11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5" name="Google Shape;2005;g2600d673e17_0_11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006" name="Google Shape;2006;g2600d673e17_0_11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g2600d673e17_0_11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g2600d673e17_0_11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g2600d673e17_0_11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g2600d673e17_0_11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g2600d673e17_0_11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g2600d673e17_0_11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g2600d673e17_0_11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g2600d673e17_0_11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g2600d673e17_0_11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g2600d673e17_0_11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g2600d673e17_0_11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g2600d673e17_0_11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g2600d673e17_0_11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g2600d673e17_0_11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21" name="Google Shape;2021;g2600d673e17_0_11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g2600d673e17_0_11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g2600d673e17_0_11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g2600d673e17_0_11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5" name="Google Shape;2025;g2600d673e17_0_11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6" name="Google Shape;2026;g2600d673e17_0_11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8" name="Google Shape;2028;g2600d673e17_0_117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29" name="Google Shape;2029;g2600d673e17_0_117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g2600d673e17_0_117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g2600d673e17_0_117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g2600d673e17_0_117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g2600d673e17_0_117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g2600d673e17_0_117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g2600d673e17_0_117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g2600d673e17_0_117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g2600d673e17_0_117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g2600d673e17_0_117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g2600d673e17_0_117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g2600d673e17_0_117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g2600d673e17_0_117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g2600d673e17_0_117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g2600d673e17_0_117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g2600d673e17_0_117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g2600d673e17_0_117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g2600d673e17_0_117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g2600d673e17_0_117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48" name="Google Shape;2048;g2600d673e17_0_1177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9" name="Google Shape;2049;g2600d673e17_0_1177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0" name="Google Shape;2050;g2600d673e17_0_1177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051" name="Google Shape;2051;g2600d673e17_0_117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g2600d673e17_0_117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g2600d673e17_0_117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g2600d673e17_0_117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g2600d673e17_0_117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g2600d673e17_0_117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g2600d673e17_0_117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g2600d673e17_0_117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g2600d673e17_0_117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g2600d673e17_0_117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g2600d673e17_0_117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3" name="Google Shape;2063;g2600d673e17_0_121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64" name="Google Shape;2064;g2600d673e17_0_12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g2600d673e17_0_12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g2600d673e17_0_12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g2600d673e17_0_12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g2600d673e17_0_12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g2600d673e17_0_12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g2600d673e17_0_12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g2600d673e17_0_12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g2600d673e17_0_12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g2600d673e17_0_12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g2600d673e17_0_12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g2600d673e17_0_12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g2600d673e17_0_12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g2600d673e17_0_12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g2600d673e17_0_12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g2600d673e17_0_12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g2600d673e17_0_12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g2600d673e17_0_12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g2600d673e17_0_12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g2600d673e17_0_12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g2600d673e17_0_12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g2600d673e17_0_12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g2600d673e17_0_12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88" name="Google Shape;2088;g2600d673e17_0_12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g2600d673e17_0_12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g2600d673e17_0_12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g2600d673e17_0_12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g2600d673e17_0_12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g2600d673e17_0_12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g2600d673e17_0_12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600d673e17_0_12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g2600d673e17_0_12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g2600d673e17_0_123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g2600d673e17_0_123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g2600d673e17_0_12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g2600d673e17_0_12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g2600d673e17_0_12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g2600d673e17_0_12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g2600d673e17_0_123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g2600d673e17_0_12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g2600d673e17_0_12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g2600d673e17_0_12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g2600d673e17_0_12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g2600d673e17_0_12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g2600d673e17_0_12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g2600d673e17_0_1236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2111" name="Google Shape;2111;g2600d673e17_0_1236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600d673e17_0_1236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g2600d673e17_0_1236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g2600d673e17_0_1236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g2600d673e17_0_1236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g2600d673e17_0_1236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9" name="Google Shape;199;p9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92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" name="Google Shape;222;p92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8" name="Google Shape;2118;g2600d673e17_0_126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19" name="Google Shape;2119;g2600d673e17_0_126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g2600d673e17_0_126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g2600d673e17_0_126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g2600d673e17_0_126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g2600d673e17_0_126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g2600d673e17_0_126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g2600d673e17_0_126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g2600d673e17_0_126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g2600d673e17_0_126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g2600d673e17_0_126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g2600d673e17_0_126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g2600d673e17_0_126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g2600d673e17_0_126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g2600d673e17_0_126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g2600d673e17_0_126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g2600d673e17_0_126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g2600d673e17_0_126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g2600d673e17_0_126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g2600d673e17_0_126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g2600d673e17_0_126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g2600d673e17_0_126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g2600d673e17_0_126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1" name="Google Shape;2141;g2600d673e17_0_1267"/>
          <p:cNvGrpSpPr/>
          <p:nvPr/>
        </p:nvGrpSpPr>
        <p:grpSpPr>
          <a:xfrm>
            <a:off x="258" y="2729664"/>
            <a:ext cx="2995185" cy="2414033"/>
            <a:chOff x="6562292" y="3785210"/>
            <a:chExt cx="1875037" cy="1511226"/>
          </a:xfrm>
        </p:grpSpPr>
        <p:grpSp>
          <p:nvGrpSpPr>
            <p:cNvPr id="2142" name="Google Shape;2142;g2600d673e17_0_1267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2143" name="Google Shape;2143;g2600d673e17_0_1267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g2600d673e17_0_1267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5" name="Google Shape;2145;g2600d673e17_0_1267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Google Shape;2151;g2600d673e17_0_305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52" name="Google Shape;2152;g2600d673e17_0_305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g2600d673e17_0_305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g2600d673e17_0_305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g2600d673e17_0_305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g2600d673e17_0_305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g2600d673e17_0_305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g2600d673e17_0_305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g2600d673e17_0_305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g2600d673e17_0_305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g2600d673e17_0_305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g2600d673e17_0_305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g2600d673e17_0_305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g2600d673e17_0_305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g2600d673e17_0_305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g2600d673e17_0_305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g2600d673e17_0_305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g2600d673e17_0_305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g2600d673e17_0_305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g2600d673e17_0_305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1" name="Google Shape;2171;g2600d673e17_0_3053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72" name="Google Shape;2172;g2600d673e17_0_3053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173" name="Google Shape;2173;g2600d673e17_0_305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4" name="Google Shape;2174;g2600d673e17_0_305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2600d673e17_0_2889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g2600d673e17_0_2889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8" name="Google Shape;2178;g2600d673e17_0_2889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9" name="Google Shape;2179;g2600d673e17_0_2889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80" name="Google Shape;2180;g2600d673e17_0_2889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2181" name="Google Shape;2181;g2600d673e17_0_2889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g2600d673e17_0_2889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g2600d673e17_0_2889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g2600d673e17_0_2889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g2600d673e17_0_2889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g2600d673e17_0_2889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g2600d673e17_0_2889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g2600d673e17_0_2889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g2600d673e17_0_2889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g2600d673e17_0_2889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g2600d673e17_0_2889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2" name="Google Shape;2192;g2600d673e17_0_2889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3" name="Google Shape;2193;g2600d673e17_0_2889"/>
          <p:cNvGrpSpPr/>
          <p:nvPr/>
        </p:nvGrpSpPr>
        <p:grpSpPr>
          <a:xfrm rot="-1976796" flipH="1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2194" name="Google Shape;2194;g2600d673e17_0_2889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g2600d673e17_0_2889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g2600d673e17_0_2889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g2600d673e17_0_2889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g2600d673e17_0_2889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g2600d673e17_0_2889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g2600d673e17_0_2889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g2600d673e17_0_2889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g2600d673e17_0_2889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g2600d673e17_0_2889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g2600d673e17_0_2889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5" name="Google Shape;2205;g2600d673e17_0_2889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2206" name="Google Shape;2206;g2600d673e17_0_2889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g2600d673e17_0_2889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8" name="Google Shape;2208;g2600d673e17_0_2889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2209" name="Google Shape;2209;g2600d673e17_0_2889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g2600d673e17_0_2889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g2600d673e17_0_2889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g2600d673e17_0_2889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g2600d673e17_0_2889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g2600d673e17_0_2889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5" name="Google Shape;2215;g2600d673e17_0_2889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name="adj" fmla="val 50000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g2600d673e17_0_2889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17" name="Google Shape;2217;g2600d673e17_0_2889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2600d673e17_0_2932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0" name="Google Shape;2220;g2600d673e17_0_293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21" name="Google Shape;2221;g2600d673e17_0_293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g2600d673e17_0_293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g2600d673e17_0_293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g2600d673e17_0_293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g2600d673e17_0_293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g2600d673e17_0_293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g2600d673e17_0_293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g2600d673e17_0_293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g2600d673e17_0_293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g2600d673e17_0_293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g2600d673e17_0_293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g2600d673e17_0_293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g2600d673e17_0_293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g2600d673e17_0_293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g2600d673e17_0_293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g2600d673e17_0_293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g2600d673e17_0_293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g2600d673e17_0_293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g2600d673e17_0_293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g2600d673e17_0_293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g2600d673e17_0_293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g2600d673e17_0_293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3" name="Google Shape;2243;g2600d673e17_0_29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44" name="Google Shape;2244;g2600d673e17_0_2932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6" name="Google Shape;2246;g2600d673e17_0_295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247" name="Google Shape;2247;g2600d673e17_0_295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8" name="Google Shape;2248;g2600d673e17_0_295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249" name="Google Shape;2249;g2600d673e17_0_295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250" name="Google Shape;2250;g2600d673e17_0_295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g2600d673e17_0_295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g2600d673e17_0_295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g2600d673e17_0_295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g2600d673e17_0_295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g2600d673e17_0_295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g2600d673e17_0_295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g2600d673e17_0_295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g2600d673e17_0_295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g2600d673e17_0_295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g2600d673e17_0_295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g2600d673e17_0_295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g2600d673e17_0_295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g2600d673e17_0_295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g2600d673e17_0_295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5" name="Google Shape;2265;g2600d673e17_0_295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266" name="Google Shape;2266;g2600d673e17_0_295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g2600d673e17_0_295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g2600d673e17_0_295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g2600d673e17_0_295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g2600d673e17_0_295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g2600d673e17_0_295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g2600d673e17_0_295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g2600d673e17_0_295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g2600d673e17_0_295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g2600d673e17_0_295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g2600d673e17_0_295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g2600d673e17_0_295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g2600d673e17_0_295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g2600d673e17_0_295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g2600d673e17_0_295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281" name="Google Shape;2281;g2600d673e17_0_295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2" name="Google Shape;2282;g2600d673e17_0_295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3" name="Google Shape;2283;g2600d673e17_0_295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4" name="Google Shape;2284;g2600d673e17_0_295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5" name="Google Shape;2285;g2600d673e17_0_295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6" name="Google Shape;2286;g2600d673e17_0_295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87" name="Google Shape;2287;g2600d673e17_0_29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88" name="Google Shape;2288;g2600d673e17_0_295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9" name="Google Shape;2289;g2600d673e17_0_295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0" name="Google Shape;2290;g2600d673e17_0_295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1" name="Google Shape;2291;g2600d673e17_0_295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2" name="Google Shape;2292;g2600d673e17_0_295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3" name="Google Shape;2293;g2600d673e17_0_295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4" name="Google Shape;2294;g2600d673e17_0_295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5" name="Google Shape;2295;g2600d673e17_0_295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g2600d673e17_0_30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8" name="Google Shape;2298;g2600d673e17_0_30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g2600d673e17_0_30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g2600d673e17_0_30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g2600d673e17_0_30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g2600d673e17_0_30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g2600d673e17_0_30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g2600d673e17_0_30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g2600d673e17_0_30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g2600d673e17_0_30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g2600d673e17_0_301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g2600d673e17_0_301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g2600d673e17_0_30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g2600d673e17_0_30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g2600d673e17_0_30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g2600d673e17_0_30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g2600d673e17_0_301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g2600d673e17_0_30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g2600d673e17_0_30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g2600d673e17_0_30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g2600d673e17_0_30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g2600d673e17_0_30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g2600d673e17_0_30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0" name="Google Shape;2320;g2600d673e17_0_3010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21" name="Google Shape;2321;g2600d673e17_0_3010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22" name="Google Shape;2322;g2600d673e17_0_3010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23" name="Google Shape;2323;g2600d673e17_0_3010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24" name="Google Shape;2324;g2600d673e17_0_3010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25" name="Google Shape;2325;g2600d673e17_0_3010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26" name="Google Shape;2326;g2600d673e17_0_3010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27" name="Google Shape;2327;g2600d673e17_0_3010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28" name="Google Shape;2328;g2600d673e17_0_3010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29" name="Google Shape;2329;g2600d673e17_0_3010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30" name="Google Shape;2330;g2600d673e17_0_3010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1" name="Google Shape;2331;g2600d673e17_0_3010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32" name="Google Shape;2332;g2600d673e17_0_3010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3" name="Google Shape;2333;g2600d673e17_0_3010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34" name="Google Shape;2334;g2600d673e17_0_3010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5" name="Google Shape;2335;g2600d673e17_0_3010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36" name="Google Shape;2336;g2600d673e17_0_3010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37" name="Google Shape;2337;g2600d673e17_0_3010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38" name="Google Shape;2338;g2600d673e17_0_3010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0" name="Google Shape;2340;g2600d673e17_0_307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41" name="Google Shape;2341;g2600d673e17_0_307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g2600d673e17_0_307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g2600d673e17_0_307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g2600d673e17_0_307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g2600d673e17_0_307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g2600d673e17_0_307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g2600d673e17_0_307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g2600d673e17_0_307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g2600d673e17_0_307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g2600d673e17_0_307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g2600d673e17_0_307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g2600d673e17_0_307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g2600d673e17_0_307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g2600d673e17_0_307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g2600d673e17_0_307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g2600d673e17_0_307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g2600d673e17_0_307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g2600d673e17_0_307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g2600d673e17_0_307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g2600d673e17_0_307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g2600d673e17_0_307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g2600d673e17_0_307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3" name="Google Shape;2363;g2600d673e17_0_3078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4" name="Google Shape;2364;g2600d673e17_0_3078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6" name="Google Shape;2366;g2600d673e17_0_3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67" name="Google Shape;2367;g2600d673e17_0_310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g2600d673e17_0_310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g2600d673e17_0_310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g2600d673e17_0_310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g2600d673e17_0_310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g2600d673e17_0_310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g2600d673e17_0_310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g2600d673e17_0_310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g2600d673e17_0_310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g2600d673e17_0_310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g2600d673e17_0_310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g2600d673e17_0_310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g2600d673e17_0_310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g2600d673e17_0_310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g2600d673e17_0_310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g2600d673e17_0_310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g2600d673e17_0_310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g2600d673e17_0_310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g2600d673e17_0_310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g2600d673e17_0_310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g2600d673e17_0_310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g2600d673e17_0_310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9" name="Google Shape;2389;g2600d673e17_0_310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90" name="Google Shape;2390;g2600d673e17_0_310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91" name="Google Shape;2391;g2600d673e17_0_3104"/>
          <p:cNvGrpSpPr/>
          <p:nvPr/>
        </p:nvGrpSpPr>
        <p:grpSpPr>
          <a:xfrm>
            <a:off x="7673764" y="-287513"/>
            <a:ext cx="788762" cy="861588"/>
            <a:chOff x="7673764" y="-287513"/>
            <a:chExt cx="788762" cy="861588"/>
          </a:xfrm>
        </p:grpSpPr>
        <p:grpSp>
          <p:nvGrpSpPr>
            <p:cNvPr id="2392" name="Google Shape;2392;g2600d673e17_0_3104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2393" name="Google Shape;2393;g2600d673e17_0_310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g2600d673e17_0_310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5" name="Google Shape;2395;g2600d673e17_0_3104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7" name="Google Shape;2397;g2600d673e17_0_313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98" name="Google Shape;2398;g2600d673e17_0_313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g2600d673e17_0_313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g2600d673e17_0_313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g2600d673e17_0_313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g2600d673e17_0_313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g2600d673e17_0_313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g2600d673e17_0_313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g2600d673e17_0_313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g2600d673e17_0_313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g2600d673e17_0_313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g2600d673e17_0_313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g2600d673e17_0_313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g2600d673e17_0_313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g2600d673e17_0_313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g2600d673e17_0_313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g2600d673e17_0_313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g2600d673e17_0_313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g2600d673e17_0_313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g2600d673e17_0_313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g2600d673e17_0_313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g2600d673e17_0_313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g2600d673e17_0_313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0" name="Google Shape;2420;g2600d673e17_0_3135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21" name="Google Shape;2421;g2600d673e17_0_3135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3" name="Google Shape;2423;g2600d673e17_0_316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24" name="Google Shape;2424;g2600d673e17_0_316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g2600d673e17_0_316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g2600d673e17_0_316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g2600d673e17_0_316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g2600d673e17_0_316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g2600d673e17_0_316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g2600d673e17_0_316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g2600d673e17_0_316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g2600d673e17_0_316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g2600d673e17_0_316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g2600d673e17_0_316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g2600d673e17_0_316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g2600d673e17_0_316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g2600d673e17_0_316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g2600d673e17_0_316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g2600d673e17_0_316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g2600d673e17_0_316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g2600d673e17_0_316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g2600d673e17_0_316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g2600d673e17_0_316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g2600d673e17_0_316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g2600d673e17_0_316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6" name="Google Shape;2446;g2600d673e17_0_3161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47" name="Google Shape;2447;g2600d673e17_0_3161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48" name="Google Shape;2448;g2600d673e17_0_3161"/>
          <p:cNvSpPr txBox="1">
            <a:spLocks noGrp="1"/>
          </p:cNvSpPr>
          <p:nvPr>
            <p:ph type="title" idx="2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449" name="Google Shape;2449;g2600d673e17_0_3161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2450" name="Google Shape;2450;g2600d673e17_0_3161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g2600d673e17_0_3161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g2600d673e17_0_3161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g2600d673e17_0_3161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g2600d673e17_0_3161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g2600d673e17_0_3161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g2600d673e17_0_3161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g2600d673e17_0_3161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g2600d673e17_0_3161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g2600d673e17_0_3161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g2600d673e17_0_3161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5" name="Google Shape;225;p9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9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9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2" name="Google Shape;2462;g2600d673e17_0_320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63" name="Google Shape;2463;g2600d673e17_0_320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g2600d673e17_0_320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g2600d673e17_0_320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g2600d673e17_0_320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g2600d673e17_0_320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g2600d673e17_0_320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g2600d673e17_0_320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g2600d673e17_0_320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g2600d673e17_0_320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g2600d673e17_0_320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g2600d673e17_0_320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g2600d673e17_0_320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g2600d673e17_0_320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g2600d673e17_0_320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g2600d673e17_0_320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g2600d673e17_0_320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g2600d673e17_0_320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g2600d673e17_0_320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g2600d673e17_0_320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g2600d673e17_0_320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g2600d673e17_0_320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g2600d673e17_0_320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g2600d673e17_0_3200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86" name="Google Shape;2486;g2600d673e17_0_3200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87" name="Google Shape;2487;g2600d673e17_0_3200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488" name="Google Shape;2488;g2600d673e17_0_3200"/>
          <p:cNvGrpSpPr/>
          <p:nvPr/>
        </p:nvGrpSpPr>
        <p:grpSpPr>
          <a:xfrm rot="-5072894" flipH="1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2489" name="Google Shape;2489;g2600d673e17_0_3200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g2600d673e17_0_3200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g2600d673e17_0_3200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g2600d673e17_0_3200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g2600d673e17_0_3200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g2600d673e17_0_3200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g2600d673e17_0_3200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g2600d673e17_0_3200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g2600d673e17_0_3200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g2600d673e17_0_3200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g2600d673e17_0_3200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0" name="Google Shape;2500;g2600d673e17_0_3200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2501" name="Google Shape;2501;g2600d673e17_0_3200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g2600d673e17_0_3200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4" name="Google Shape;2504;g2600d673e17_0_324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05" name="Google Shape;2505;g2600d673e17_0_324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g2600d673e17_0_324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g2600d673e17_0_324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g2600d673e17_0_324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g2600d673e17_0_324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g2600d673e17_0_324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g2600d673e17_0_324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g2600d673e17_0_324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g2600d673e17_0_324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g2600d673e17_0_324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g2600d673e17_0_324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g2600d673e17_0_324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g2600d673e17_0_324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g2600d673e17_0_324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g2600d673e17_0_324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g2600d673e17_0_324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g2600d673e17_0_324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g2600d673e17_0_324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g2600d673e17_0_324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4" name="Google Shape;2524;g2600d673e17_0_3242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25" name="Google Shape;2525;g2600d673e17_0_3242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7" name="Google Shape;2527;g2600d673e17_0_326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28" name="Google Shape;2528;g2600d673e17_0_326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g2600d673e17_0_326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g2600d673e17_0_326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g2600d673e17_0_326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g2600d673e17_0_326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g2600d673e17_0_326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g2600d673e17_0_326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g2600d673e17_0_326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g2600d673e17_0_326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g2600d673e17_0_326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g2600d673e17_0_326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g2600d673e17_0_326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g2600d673e17_0_326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g2600d673e17_0_326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g2600d673e17_0_326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g2600d673e17_0_326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g2600d673e17_0_326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g2600d673e17_0_326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g2600d673e17_0_326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g2600d673e17_0_326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g2600d673e17_0_326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g2600d673e17_0_326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0" name="Google Shape;2550;g2600d673e17_0_3265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51" name="Google Shape;2551;g2600d673e17_0_3265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52" name="Google Shape;2552;g2600d673e17_0_3265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53" name="Google Shape;2553;g2600d673e17_0_3265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54" name="Google Shape;2554;g2600d673e17_0_326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2600d673e17_0_32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557" name="Google Shape;2557;g2600d673e17_0_329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558" name="Google Shape;2558;g2600d673e17_0_3294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59" name="Google Shape;2559;g2600d673e17_0_329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560" name="Google Shape;2560;g2600d673e17_0_329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561" name="Google Shape;2561;g2600d673e17_0_329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g2600d673e17_0_329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g2600d673e17_0_329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g2600d673e17_0_329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g2600d673e17_0_329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g2600d673e17_0_329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g2600d673e17_0_329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g2600d673e17_0_329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g2600d673e17_0_329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g2600d673e17_0_329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g2600d673e17_0_329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g2600d673e17_0_329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g2600d673e17_0_329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g2600d673e17_0_329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g2600d673e17_0_329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6" name="Google Shape;2576;g2600d673e17_0_329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577" name="Google Shape;2577;g2600d673e17_0_329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g2600d673e17_0_329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g2600d673e17_0_329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g2600d673e17_0_329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g2600d673e17_0_329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g2600d673e17_0_329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g2600d673e17_0_329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g2600d673e17_0_329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g2600d673e17_0_329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g2600d673e17_0_329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g2600d673e17_0_329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g2600d673e17_0_329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g2600d673e17_0_329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g2600d673e17_0_329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g2600d673e17_0_329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92" name="Google Shape;2592;g2600d673e17_0_329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3" name="Google Shape;2593;g2600d673e17_0_329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4" name="Google Shape;2594;g2600d673e17_0_329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5" name="Google Shape;2595;g2600d673e17_0_329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6" name="Google Shape;2596;g2600d673e17_0_329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7" name="Google Shape;2597;g2600d673e17_0_329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98" name="Google Shape;2598;g2600d673e17_0_329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9" name="Google Shape;2599;g2600d673e17_0_3294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00" name="Google Shape;2600;g2600d673e17_0_3294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01" name="Google Shape;2601;g2600d673e17_0_3294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02" name="Google Shape;2602;g2600d673e17_0_3294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4" name="Google Shape;2604;g2600d673e17_0_334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05" name="Google Shape;2605;g2600d673e17_0_334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g2600d673e17_0_334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g2600d673e17_0_334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g2600d673e17_0_334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g2600d673e17_0_334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g2600d673e17_0_334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g2600d673e17_0_334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g2600d673e17_0_334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g2600d673e17_0_334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g2600d673e17_0_334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g2600d673e17_0_334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g2600d673e17_0_334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g2600d673e17_0_334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g2600d673e17_0_334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g2600d673e17_0_334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g2600d673e17_0_334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g2600d673e17_0_334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g2600d673e17_0_334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g2600d673e17_0_334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g2600d673e17_0_334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g2600d673e17_0_334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g2600d673e17_0_334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7" name="Google Shape;2627;g2600d673e17_0_3342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8" name="Google Shape;2628;g2600d673e17_0_3342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29" name="Google Shape;2629;g2600d673e17_0_3342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30" name="Google Shape;2630;g2600d673e17_0_3342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1" name="Google Shape;2631;g2600d673e17_0_3342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2" name="Google Shape;2632;g2600d673e17_0_3342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33" name="Google Shape;2633;g2600d673e17_0_3342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34" name="Google Shape;2634;g2600d673e17_0_3342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5" name="Google Shape;2635;g2600d673e17_0_3342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7" name="Google Shape;2637;g2600d673e17_0_337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638" name="Google Shape;2638;g2600d673e17_0_337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39" name="Google Shape;2639;g2600d673e17_0_337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640" name="Google Shape;2640;g2600d673e17_0_337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641" name="Google Shape;2641;g2600d673e17_0_337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g2600d673e17_0_337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g2600d673e17_0_337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g2600d673e17_0_337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g2600d673e17_0_337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g2600d673e17_0_337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g2600d673e17_0_337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g2600d673e17_0_337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g2600d673e17_0_337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g2600d673e17_0_337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g2600d673e17_0_337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g2600d673e17_0_337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g2600d673e17_0_337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g2600d673e17_0_337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g2600d673e17_0_337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6" name="Google Shape;2656;g2600d673e17_0_337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657" name="Google Shape;2657;g2600d673e17_0_337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g2600d673e17_0_337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g2600d673e17_0_337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g2600d673e17_0_337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g2600d673e17_0_337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g2600d673e17_0_337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g2600d673e17_0_337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g2600d673e17_0_337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g2600d673e17_0_337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g2600d673e17_0_337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g2600d673e17_0_337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g2600d673e17_0_337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g2600d673e17_0_337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g2600d673e17_0_337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g2600d673e17_0_337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72" name="Google Shape;2672;g2600d673e17_0_337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73" name="Google Shape;2673;g2600d673e17_0_337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74" name="Google Shape;2674;g2600d673e17_0_337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75" name="Google Shape;2675;g2600d673e17_0_337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76" name="Google Shape;2676;g2600d673e17_0_337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77" name="Google Shape;2677;g2600d673e17_0_337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678" name="Google Shape;2678;g2600d673e17_0_337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9" name="Google Shape;2679;g2600d673e17_0_3375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80" name="Google Shape;2680;g2600d673e17_0_3375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81" name="Google Shape;2681;g2600d673e17_0_3375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82" name="Google Shape;2682;g2600d673e17_0_3375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83" name="Google Shape;2683;g2600d673e17_0_3375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84" name="Google Shape;2684;g2600d673e17_0_3375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6" name="Google Shape;2686;g2600d673e17_0_34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87" name="Google Shape;2687;g2600d673e17_0_34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g2600d673e17_0_34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g2600d673e17_0_34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g2600d673e17_0_34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g2600d673e17_0_34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g2600d673e17_0_34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g2600d673e17_0_34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g2600d673e17_0_34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g2600d673e17_0_34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g2600d673e17_0_342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g2600d673e17_0_342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g2600d673e17_0_34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g2600d673e17_0_34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g2600d673e17_0_34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g2600d673e17_0_34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g2600d673e17_0_342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g2600d673e17_0_34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g2600d673e17_0_34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g2600d673e17_0_34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g2600d673e17_0_34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g2600d673e17_0_34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g2600d673e17_0_34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9" name="Google Shape;2709;g2600d673e17_0_3424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10" name="Google Shape;2710;g2600d673e17_0_3424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11" name="Google Shape;2711;g2600d673e17_0_3424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12" name="Google Shape;2712;g2600d673e17_0_3424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13" name="Google Shape;2713;g2600d673e17_0_3424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14" name="Google Shape;2714;g2600d673e17_0_3424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15" name="Google Shape;2715;g2600d673e17_0_3424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16" name="Google Shape;2716;g2600d673e17_0_3424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17" name="Google Shape;2717;g2600d673e17_0_3424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8" name="Google Shape;2718;g2600d673e17_0_3424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19" name="Google Shape;2719;g2600d673e17_0_3424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1" name="Google Shape;2721;g2600d673e17_0_345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22" name="Google Shape;2722;g2600d673e17_0_345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g2600d673e17_0_345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g2600d673e17_0_345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g2600d673e17_0_345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g2600d673e17_0_345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g2600d673e17_0_345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g2600d673e17_0_345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g2600d673e17_0_345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g2600d673e17_0_345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g2600d673e17_0_345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g2600d673e17_0_345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g2600d673e17_0_345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g2600d673e17_0_345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g2600d673e17_0_345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g2600d673e17_0_345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g2600d673e17_0_345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g2600d673e17_0_345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g2600d673e17_0_345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g2600d673e17_0_345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g2600d673e17_0_345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g2600d673e17_0_345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g2600d673e17_0_345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4" name="Google Shape;2744;g2600d673e17_0_3459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45" name="Google Shape;2745;g2600d673e17_0_3459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6" name="Google Shape;2746;g2600d673e17_0_3459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7" name="Google Shape;2747;g2600d673e17_0_3459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8" name="Google Shape;2748;g2600d673e17_0_3459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49" name="Google Shape;2749;g2600d673e17_0_3459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50" name="Google Shape;2750;g2600d673e17_0_3459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g2600d673e17_0_34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53" name="Google Shape;2753;g2600d673e17_0_349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g2600d673e17_0_349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g2600d673e17_0_349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g2600d673e17_0_349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g2600d673e17_0_349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g2600d673e17_0_349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g2600d673e17_0_349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g2600d673e17_0_349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g2600d673e17_0_349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g2600d673e17_0_349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g2600d673e17_0_349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g2600d673e17_0_349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g2600d673e17_0_349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g2600d673e17_0_349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g2600d673e17_0_349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g2600d673e17_0_349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g2600d673e17_0_349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g2600d673e17_0_349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g2600d673e17_0_349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g2600d673e17_0_349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g2600d673e17_0_349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g2600d673e17_0_349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5" name="Google Shape;2775;g2600d673e17_0_3490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6" name="Google Shape;2776;g2600d673e17_0_3490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8" name="Google Shape;2778;g2600d673e17_0_35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79" name="Google Shape;2779;g2600d673e17_0_35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g2600d673e17_0_35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g2600d673e17_0_35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g2600d673e17_0_35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g2600d673e17_0_35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g2600d673e17_0_35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g2600d673e17_0_35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g2600d673e17_0_35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g2600d673e17_0_35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g2600d673e17_0_35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g2600d673e17_0_35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g2600d673e17_0_35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g2600d673e17_0_35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g2600d673e17_0_35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g2600d673e17_0_35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g2600d673e17_0_35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g2600d673e17_0_35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g2600d673e17_0_35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g2600d673e17_0_35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g2600d673e17_0_35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g2600d673e17_0_35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g2600d673e17_0_35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1" name="Google Shape;2801;g2600d673e17_0_3516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02" name="Google Shape;2802;g2600d673e17_0_3516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8" name="Google Shape;248;p10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103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1" name="Google Shape;271;p103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103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03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103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5" name="Google Shape;275;p103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6" name="Google Shape;276;p10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g2600d673e17_0_3542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g2600d673e17_0_3544"/>
          <p:cNvSpPr txBox="1">
            <a:spLocks noGrp="1"/>
          </p:cNvSpPr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1"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g2600d673e17_0_3546"/>
          <p:cNvSpPr txBox="1">
            <a:spLocks noGrp="1"/>
          </p:cNvSpPr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0" name="Google Shape;2810;g2600d673e17_0_35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1" name="Google Shape;2811;g2600d673e17_0_35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g2600d673e17_0_35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g2600d673e17_0_35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g2600d673e17_0_35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g2600d673e17_0_35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g2600d673e17_0_35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g2600d673e17_0_35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g2600d673e17_0_35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g2600d673e17_0_35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g2600d673e17_0_35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g2600d673e17_0_35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g2600d673e17_0_35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g2600d673e17_0_35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g2600d673e17_0_35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g2600d673e17_0_35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g2600d673e17_0_35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g2600d673e17_0_35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g2600d673e17_0_35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g2600d673e17_0_35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30" name="Google Shape;2830;g2600d673e17_0_35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31" name="Google Shape;2831;g2600d673e17_0_35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2" name="Google Shape;2832;g2600d673e17_0_3548"/>
          <p:cNvSpPr txBox="1">
            <a:spLocks noGrp="1"/>
          </p:cNvSpPr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33" name="Google Shape;2833;g2600d673e17_0_3548"/>
          <p:cNvSpPr txBox="1">
            <a:spLocks noGrp="1"/>
          </p:cNvSpPr>
          <p:nvPr>
            <p:ph type="subTitle" idx="1"/>
          </p:nvPr>
        </p:nvSpPr>
        <p:spPr>
          <a:xfrm rot="684086">
            <a:off x="5771593" y="1941483"/>
            <a:ext cx="1878775" cy="154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4"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5" name="Google Shape;2835;g2600d673e17_0_357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36" name="Google Shape;2836;g2600d673e17_0_357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g2600d673e17_0_357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g2600d673e17_0_357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g2600d673e17_0_357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g2600d673e17_0_357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g2600d673e17_0_357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g2600d673e17_0_357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g2600d673e17_0_357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g2600d673e17_0_357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g2600d673e17_0_357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g2600d673e17_0_357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g2600d673e17_0_357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g2600d673e17_0_357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g2600d673e17_0_357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g2600d673e17_0_357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g2600d673e17_0_357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g2600d673e17_0_357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g2600d673e17_0_357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g2600d673e17_0_357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g2600d673e17_0_357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g2600d673e17_0_357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g2600d673e17_0_357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8" name="Google Shape;2858;g2600d673e17_0_3573"/>
          <p:cNvSpPr txBox="1">
            <a:spLocks noGrp="1"/>
          </p:cNvSpPr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59" name="Google Shape;2859;g2600d673e17_0_3573"/>
          <p:cNvSpPr txBox="1">
            <a:spLocks noGrp="1"/>
          </p:cNvSpPr>
          <p:nvPr>
            <p:ph type="body" idx="1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1" name="Google Shape;2861;g2600d673e17_0_359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62" name="Google Shape;2862;g2600d673e17_0_359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g2600d673e17_0_359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g2600d673e17_0_359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g2600d673e17_0_359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g2600d673e17_0_359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g2600d673e17_0_359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g2600d673e17_0_359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g2600d673e17_0_359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g2600d673e17_0_359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g2600d673e17_0_359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g2600d673e17_0_359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g2600d673e17_0_359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g2600d673e17_0_359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g2600d673e17_0_359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g2600d673e17_0_359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g2600d673e17_0_359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g2600d673e17_0_359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g2600d673e17_0_359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g2600d673e17_0_359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g2600d673e17_0_359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g2600d673e17_0_359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g2600d673e17_0_359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4" name="Google Shape;2884;g2600d673e17_0_3599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85" name="Google Shape;2885;g2600d673e17_0_3599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" name="Google Shape;2887;g2600d673e17_0_3625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2888" name="Google Shape;2888;g2600d673e17_0_36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g2600d673e17_0_36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g2600d673e17_0_36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g2600d673e17_0_36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g2600d673e17_0_36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g2600d673e17_0_36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g2600d673e17_0_36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g2600d673e17_0_36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g2600d673e17_0_36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g2600d673e17_0_36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g2600d673e17_0_36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g2600d673e17_0_36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g2600d673e17_0_36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g2600d673e17_0_36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g2600d673e17_0_36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g2600d673e17_0_36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g2600d673e17_0_36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g2600d673e17_0_36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g2600d673e17_0_36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g2600d673e17_0_36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g2600d673e17_0_36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9" name="Google Shape;2909;g2600d673e17_0_3625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1" name="Google Shape;2911;g2600d673e17_0_36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12" name="Google Shape;2912;g2600d673e17_0_36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g2600d673e17_0_36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g2600d673e17_0_36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g2600d673e17_0_36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g2600d673e17_0_36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g2600d673e17_0_36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g2600d673e17_0_36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g2600d673e17_0_36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g2600d673e17_0_36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g2600d673e17_0_36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g2600d673e17_0_36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g2600d673e17_0_36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g2600d673e17_0_36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g2600d673e17_0_36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g2600d673e17_0_36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g2600d673e17_0_36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g2600d673e17_0_36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g2600d673e17_0_36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g2600d673e17_0_36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g2600d673e17_0_36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g2600d673e17_0_36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g2600d673e17_0_36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4" name="Google Shape;2934;g2600d673e17_0_36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6"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6" name="Google Shape;2936;g2600d673e17_0_367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37" name="Google Shape;2937;g2600d673e17_0_3674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38" name="Google Shape;2938;g2600d673e17_0_367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939" name="Google Shape;2939;g2600d673e17_0_367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40" name="Google Shape;2940;g2600d673e17_0_367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g2600d673e17_0_367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g2600d673e17_0_367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g2600d673e17_0_367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g2600d673e17_0_367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g2600d673e17_0_367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g2600d673e17_0_367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g2600d673e17_0_367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g2600d673e17_0_367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g2600d673e17_0_367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g2600d673e17_0_367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g2600d673e17_0_367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g2600d673e17_0_367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g2600d673e17_0_367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g2600d673e17_0_367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5" name="Google Shape;2955;g2600d673e17_0_367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956" name="Google Shape;2956;g2600d673e17_0_367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g2600d673e17_0_367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g2600d673e17_0_367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g2600d673e17_0_367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g2600d673e17_0_367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g2600d673e17_0_367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g2600d673e17_0_367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g2600d673e17_0_367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g2600d673e17_0_367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g2600d673e17_0_367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g2600d673e17_0_367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g2600d673e17_0_367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g2600d673e17_0_367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g2600d673e17_0_367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g2600d673e17_0_367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971" name="Google Shape;2971;g2600d673e17_0_367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72" name="Google Shape;2972;g2600d673e17_0_367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73" name="Google Shape;2973;g2600d673e17_0_367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74" name="Google Shape;2974;g2600d673e17_0_367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75" name="Google Shape;2975;g2600d673e17_0_367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76" name="Google Shape;2976;g2600d673e17_0_367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977" name="Google Shape;2977;g2600d673e17_0_3674"/>
          <p:cNvSpPr txBox="1">
            <a:spLocks noGrp="1"/>
          </p:cNvSpPr>
          <p:nvPr>
            <p:ph type="subTitle" idx="1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8" name="Google Shape;2978;g2600d673e17_0_3674"/>
          <p:cNvSpPr txBox="1">
            <a:spLocks noGrp="1"/>
          </p:cNvSpPr>
          <p:nvPr>
            <p:ph type="subTitle" idx="2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9" name="Google Shape;2979;g2600d673e17_0_3674"/>
          <p:cNvSpPr txBox="1">
            <a:spLocks noGrp="1"/>
          </p:cNvSpPr>
          <p:nvPr>
            <p:ph type="subTitle" idx="3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80" name="Google Shape;2980;g2600d673e17_0_3674"/>
          <p:cNvSpPr txBox="1">
            <a:spLocks noGrp="1"/>
          </p:cNvSpPr>
          <p:nvPr>
            <p:ph type="subTitle" idx="4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81" name="Google Shape;2981;g2600d673e17_0_3674"/>
          <p:cNvSpPr txBox="1">
            <a:spLocks noGrp="1"/>
          </p:cNvSpPr>
          <p:nvPr>
            <p:ph type="subTitle" idx="5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82" name="Google Shape;2982;g2600d673e17_0_3674"/>
          <p:cNvSpPr txBox="1">
            <a:spLocks noGrp="1"/>
          </p:cNvSpPr>
          <p:nvPr>
            <p:ph type="subTitle" idx="6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83" name="Google Shape;2983;g2600d673e17_0_3674"/>
          <p:cNvSpPr txBox="1">
            <a:spLocks noGrp="1"/>
          </p:cNvSpPr>
          <p:nvPr>
            <p:ph type="subTitle" idx="7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84" name="Google Shape;2984;g2600d673e17_0_3674"/>
          <p:cNvSpPr txBox="1">
            <a:spLocks noGrp="1"/>
          </p:cNvSpPr>
          <p:nvPr>
            <p:ph type="subTitle" idx="8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85" name="Google Shape;2985;g2600d673e17_0_367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7" name="Google Shape;2987;g2600d673e17_0_372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88" name="Google Shape;2988;g2600d673e17_0_37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g2600d673e17_0_37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g2600d673e17_0_37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g2600d673e17_0_37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g2600d673e17_0_37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g2600d673e17_0_37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g2600d673e17_0_37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g2600d673e17_0_37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g2600d673e17_0_37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g2600d673e17_0_37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g2600d673e17_0_37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g2600d673e17_0_37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g2600d673e17_0_37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g2600d673e17_0_37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g2600d673e17_0_37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g2600d673e17_0_37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g2600d673e17_0_37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g2600d673e17_0_37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g2600d673e17_0_37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g2600d673e17_0_37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g2600d673e17_0_37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g2600d673e17_0_37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0" name="Google Shape;3010;g2600d673e17_0_3725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11" name="Google Shape;3011;g2600d673e17_0_3725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12" name="Google Shape;3012;g2600d673e17_0_3725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13" name="Google Shape;3013;g2600d673e17_0_3725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14" name="Google Shape;3014;g2600d673e17_0_3725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7.xml"/><Relationship Id="rId5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4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78.xml"/><Relationship Id="rId51" Type="http://schemas.openxmlformats.org/officeDocument/2006/relationships/theme" Target="../theme/theme3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4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8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86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600d673e17_0_6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520" name="Google Shape;1520;g2600d673e17_0_66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521" name="Google Shape;1521;g2600d673e17_0_668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2600d673e17_0_28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148" name="Google Shape;2148;g2600d673e17_0_288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149" name="Google Shape;2149;g2600d673e17_0_2885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EkfvQqiW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9YTLTfGr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tutoria.unam.mx/sites/default/files/2023-01/Tutoria%20%20y%20Andamiaje%20Educativo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.unam.mx/sites/default/files/2023-01/Tutoria%20%20y%20Andamiaje%20Educativo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icologia-estrategica.com/las-piedras-y-el-frasc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" name="Google Shape;3663;g2600d673e17_0_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Curso de Tutorías 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64" name="Google Shape;3664;g2600d673e17_0_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/>
              <a:t>Sesión 8: </a:t>
            </a:r>
            <a:r>
              <a:rPr lang="en" sz="14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Organización del tiempo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3" name="Google Shape;3773;g26dacca178b_0_45"/>
          <p:cNvGrpSpPr/>
          <p:nvPr/>
        </p:nvGrpSpPr>
        <p:grpSpPr>
          <a:xfrm rot="1123222">
            <a:off x="2113211" y="766317"/>
            <a:ext cx="1087793" cy="585342"/>
            <a:chOff x="4345425" y="2175475"/>
            <a:chExt cx="800750" cy="176025"/>
          </a:xfrm>
        </p:grpSpPr>
        <p:sp>
          <p:nvSpPr>
            <p:cNvPr id="3774" name="Google Shape;3774;g26dacca178b_0_4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6dacca178b_0_4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6" name="Google Shape;3776;g26dacca178b_0_45"/>
          <p:cNvSpPr txBox="1">
            <a:spLocks noGrp="1"/>
          </p:cNvSpPr>
          <p:nvPr>
            <p:ph type="subTitle" idx="4294967295"/>
          </p:nvPr>
        </p:nvSpPr>
        <p:spPr>
          <a:xfrm>
            <a:off x="735500" y="1510700"/>
            <a:ext cx="50991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planificación es fundamental. Planifica por escrito. Muchas veces confiamos en nuestra mente para todo y no recurrimos a soportes externos. Usa herramientas externas: apps, agendas, calendario de Google,, etc. tanto para lo escolar como para lo personal. </a:t>
            </a:r>
            <a:endParaRPr sz="7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77" name="Google Shape;3777;g26dacca178b_0_45"/>
          <p:cNvSpPr txBox="1">
            <a:spLocks noGrp="1"/>
          </p:cNvSpPr>
          <p:nvPr>
            <p:ph type="ctrTitle" idx="4294967295"/>
          </p:nvPr>
        </p:nvSpPr>
        <p:spPr>
          <a:xfrm>
            <a:off x="2086350" y="880150"/>
            <a:ext cx="47319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4. Busca un método para organizarte. </a:t>
            </a:r>
            <a:endParaRPr sz="16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Planifica / lleva agenda.</a:t>
            </a:r>
            <a:r>
              <a:rPr lang="en" sz="15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5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778" name="Google Shape;3778;g26dacca178b_0_45"/>
          <p:cNvSpPr txBox="1">
            <a:spLocks noGrp="1"/>
          </p:cNvSpPr>
          <p:nvPr>
            <p:ph type="title" idx="4294967295"/>
          </p:nvPr>
        </p:nvSpPr>
        <p:spPr>
          <a:xfrm>
            <a:off x="1745350" y="241750"/>
            <a:ext cx="53988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Organiza tu tiempo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79" name="Google Shape;3779;g26dacca178b_0_45"/>
          <p:cNvSpPr txBox="1"/>
          <p:nvPr/>
        </p:nvSpPr>
        <p:spPr>
          <a:xfrm>
            <a:off x="720725" y="3587000"/>
            <a:ext cx="66624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Puede ser difícil al principio si no tienes el hábito de hacerlo, pero puedes aprenderlo e incorporarlo en tu día a día.</a:t>
            </a:r>
            <a:endParaRPr sz="13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80" name="Google Shape;3780;g26dacca178b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3200" y="1029275"/>
            <a:ext cx="2737050" cy="27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5" name="Google Shape;3785;g2600d673e17_0_4466"/>
          <p:cNvSpPr txBox="1">
            <a:spLocks noGrp="1"/>
          </p:cNvSpPr>
          <p:nvPr>
            <p:ph type="ctrTitle" idx="4294967295"/>
          </p:nvPr>
        </p:nvSpPr>
        <p:spPr>
          <a:xfrm>
            <a:off x="568325" y="990600"/>
            <a:ext cx="395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5. Cambia los “Tengo” por “Quiero”:</a:t>
            </a:r>
            <a:endParaRPr sz="16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786" name="Google Shape;3786;g2600d673e17_0_4466"/>
          <p:cNvSpPr txBox="1">
            <a:spLocks noGrp="1"/>
          </p:cNvSpPr>
          <p:nvPr>
            <p:ph type="subTitle" idx="4294967295"/>
          </p:nvPr>
        </p:nvSpPr>
        <p:spPr>
          <a:xfrm>
            <a:off x="4540000" y="914400"/>
            <a:ext cx="42531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forma que tenemos de contarnos a nosotros mismos las cosas determina cómo las vivimos emocionalmente.  Si hay una palabra que quite energía esa es “Tengo”– </a:t>
            </a:r>
            <a:endParaRPr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Si planifico mi día usando este imperativo es probable que acabe agobiada y desmotivada:” </a:t>
            </a:r>
            <a:endParaRPr sz="15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Sin embargo cuando usamos otras palabras cómo “me gustaría”, “quiero”, “elijo”, “prefiero”.. la sensación es diferente:</a:t>
            </a:r>
            <a:endParaRPr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“Hoy </a:t>
            </a:r>
            <a:r>
              <a:rPr lang="en" sz="1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TENGO</a:t>
            </a: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que ir al gimnasio” Vs “Hoy </a:t>
            </a:r>
            <a:r>
              <a:rPr lang="en" sz="1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ME ENCANTARÍA</a:t>
            </a: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ir al gimnasio”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800"/>
          </a:p>
        </p:txBody>
      </p:sp>
      <p:sp>
        <p:nvSpPr>
          <p:cNvPr id="3787" name="Google Shape;3787;g2600d673e17_0_4466"/>
          <p:cNvSpPr txBox="1">
            <a:spLocks noGrp="1"/>
          </p:cNvSpPr>
          <p:nvPr>
            <p:ph type="title" idx="4294967295"/>
          </p:nvPr>
        </p:nvSpPr>
        <p:spPr>
          <a:xfrm>
            <a:off x="811700" y="2496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400">
                <a:latin typeface="Lexend"/>
                <a:ea typeface="Lexend"/>
                <a:cs typeface="Lexend"/>
                <a:sym typeface="Lexend"/>
              </a:rPr>
              <a:t>Organiza tu tiempo</a:t>
            </a:r>
            <a:endParaRPr sz="34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88" name="Google Shape;3788;g2600d673e17_0_4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700" y="1434175"/>
            <a:ext cx="3252125" cy="32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3" name="Google Shape;3793;p12"/>
          <p:cNvGrpSpPr/>
          <p:nvPr/>
        </p:nvGrpSpPr>
        <p:grpSpPr>
          <a:xfrm rot="474698">
            <a:off x="1243181" y="2196554"/>
            <a:ext cx="2827294" cy="676319"/>
            <a:chOff x="4345425" y="2175475"/>
            <a:chExt cx="800750" cy="176025"/>
          </a:xfrm>
        </p:grpSpPr>
        <p:sp>
          <p:nvSpPr>
            <p:cNvPr id="3794" name="Google Shape;3794;p1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1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6" name="Google Shape;3796;p12"/>
          <p:cNvSpPr txBox="1">
            <a:spLocks noGrp="1"/>
          </p:cNvSpPr>
          <p:nvPr>
            <p:ph type="title" idx="4294967295"/>
          </p:nvPr>
        </p:nvSpPr>
        <p:spPr>
          <a:xfrm>
            <a:off x="720000" y="550500"/>
            <a:ext cx="77040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000">
                <a:latin typeface="Lexend"/>
                <a:ea typeface="Lexend"/>
                <a:cs typeface="Lexend"/>
                <a:sym typeface="Lexend"/>
              </a:rPr>
              <a:t>Manejo efectivo del tiempo</a:t>
            </a:r>
            <a:endParaRPr sz="26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97" name="Google Shape;3797;p12"/>
          <p:cNvSpPr txBox="1">
            <a:spLocks noGrp="1"/>
          </p:cNvSpPr>
          <p:nvPr>
            <p:ph type="subTitle" idx="4294967295"/>
          </p:nvPr>
        </p:nvSpPr>
        <p:spPr>
          <a:xfrm>
            <a:off x="1010275" y="2194114"/>
            <a:ext cx="32931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Vídeo</a:t>
            </a:r>
            <a:endParaRPr/>
          </a:p>
        </p:txBody>
      </p:sp>
      <p:pic>
        <p:nvPicPr>
          <p:cNvPr id="3798" name="Google Shape;379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4327" y="1611152"/>
            <a:ext cx="2482975" cy="24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9" name="Google Shape;379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682773">
            <a:off x="2570181" y="1511615"/>
            <a:ext cx="813214" cy="6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4" name="Google Shape;3804;g26dacca178b_0_124"/>
          <p:cNvGrpSpPr/>
          <p:nvPr/>
        </p:nvGrpSpPr>
        <p:grpSpPr>
          <a:xfrm rot="700545">
            <a:off x="5093413" y="1525448"/>
            <a:ext cx="3074581" cy="3270215"/>
            <a:chOff x="2505075" y="4180600"/>
            <a:chExt cx="1092750" cy="957900"/>
          </a:xfrm>
        </p:grpSpPr>
        <p:sp>
          <p:nvSpPr>
            <p:cNvPr id="3805" name="Google Shape;3805;g26dacca178b_0_12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g26dacca178b_0_12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g26dacca178b_0_12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6dacca178b_0_12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6dacca178b_0_12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0" name="Google Shape;3810;g26dacca178b_0_124"/>
          <p:cNvGrpSpPr/>
          <p:nvPr/>
        </p:nvGrpSpPr>
        <p:grpSpPr>
          <a:xfrm rot="911743">
            <a:off x="6525777" y="2048660"/>
            <a:ext cx="806691" cy="421762"/>
            <a:chOff x="1822875" y="1377000"/>
            <a:chExt cx="548075" cy="286550"/>
          </a:xfrm>
        </p:grpSpPr>
        <p:sp>
          <p:nvSpPr>
            <p:cNvPr id="3811" name="Google Shape;3811;g26dacca178b_0_12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g26dacca178b_0_12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g26dacca178b_0_12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g26dacca178b_0_12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g26dacca178b_0_12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g26dacca178b_0_12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g26dacca178b_0_12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g26dacca178b_0_12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g26dacca178b_0_12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0" name="Google Shape;3820;g26dacca178b_0_124"/>
          <p:cNvSpPr txBox="1"/>
          <p:nvPr/>
        </p:nvSpPr>
        <p:spPr>
          <a:xfrm rot="760605">
            <a:off x="5138580" y="2084434"/>
            <a:ext cx="2885846" cy="19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 continuación exploraremos algunas estrategias que nos ayudarán a organizar el tiempo para nuestro beneficio.</a:t>
            </a:r>
            <a:endParaRPr sz="17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21" name="Google Shape;3821;g26dacca178b_0_124"/>
          <p:cNvSpPr txBox="1">
            <a:spLocks noGrp="1"/>
          </p:cNvSpPr>
          <p:nvPr>
            <p:ph type="title" idx="4294967295"/>
          </p:nvPr>
        </p:nvSpPr>
        <p:spPr>
          <a:xfrm>
            <a:off x="424875" y="921950"/>
            <a:ext cx="4553700" cy="21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0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Estrategias de administración del tiempo.</a:t>
            </a:r>
            <a:endParaRPr sz="40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822" name="Google Shape;3822;g26dacca178b_0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50" y="3501125"/>
            <a:ext cx="1442350" cy="14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7" name="Google Shape;3827;p5"/>
          <p:cNvGrpSpPr/>
          <p:nvPr/>
        </p:nvGrpSpPr>
        <p:grpSpPr>
          <a:xfrm rot="807122">
            <a:off x="5649476" y="860578"/>
            <a:ext cx="2497551" cy="2401906"/>
            <a:chOff x="1857000" y="3245400"/>
            <a:chExt cx="1233825" cy="1186575"/>
          </a:xfrm>
        </p:grpSpPr>
        <p:sp>
          <p:nvSpPr>
            <p:cNvPr id="3828" name="Google Shape;3828;p5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5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5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5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34" name="Google Shape;3834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98075">
            <a:off x="5934450" y="1460602"/>
            <a:ext cx="1806101" cy="12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5" name="Google Shape;3835;p5"/>
          <p:cNvSpPr txBox="1"/>
          <p:nvPr/>
        </p:nvSpPr>
        <p:spPr>
          <a:xfrm rot="216">
            <a:off x="770200" y="667850"/>
            <a:ext cx="47805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Priorizar actividades</a:t>
            </a:r>
            <a:endParaRPr sz="27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836" name="Google Shape;3836;p5"/>
          <p:cNvSpPr txBox="1"/>
          <p:nvPr/>
        </p:nvSpPr>
        <p:spPr>
          <a:xfrm>
            <a:off x="889975" y="1275900"/>
            <a:ext cx="4780500" cy="1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i="0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De acuerdo a la Real Academia Española, priorizar es:</a:t>
            </a:r>
            <a:endParaRPr sz="1700" i="0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i="1" u="none" strike="noStrike" cap="none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Ventaja o preferencia que una persona o cosa tiene sobre otra.</a:t>
            </a:r>
            <a:endParaRPr sz="1150" i="1" u="none" strike="noStrike" cap="none">
              <a:solidFill>
                <a:srgbClr val="202124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150" i="1" u="none" strike="noStrike" cap="none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Cosa que se considera más importante que otra.</a:t>
            </a:r>
            <a:endParaRPr sz="1500" i="1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37" name="Google Shape;3837;p5"/>
          <p:cNvSpPr txBox="1"/>
          <p:nvPr/>
        </p:nvSpPr>
        <p:spPr>
          <a:xfrm>
            <a:off x="928675" y="2784575"/>
            <a:ext cx="38115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Por lo tanto, reconocer, de entre todas nuestras actividades, la que es más importante o incluso, urgente, es el primer paso para aprender a organizarnos. </a:t>
            </a:r>
            <a:endParaRPr sz="16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p6"/>
          <p:cNvSpPr txBox="1">
            <a:spLocks noGrp="1"/>
          </p:cNvSpPr>
          <p:nvPr>
            <p:ph type="title" idx="4294967295"/>
          </p:nvPr>
        </p:nvSpPr>
        <p:spPr>
          <a:xfrm>
            <a:off x="464075" y="252625"/>
            <a:ext cx="7889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/>
              <a:t>Sistema básico de priorización</a:t>
            </a:r>
            <a:endParaRPr sz="4000"/>
          </a:p>
        </p:txBody>
      </p:sp>
      <p:grpSp>
        <p:nvGrpSpPr>
          <p:cNvPr id="3843" name="Google Shape;3843;p6"/>
          <p:cNvGrpSpPr/>
          <p:nvPr/>
        </p:nvGrpSpPr>
        <p:grpSpPr>
          <a:xfrm flipH="1">
            <a:off x="8108226" y="1302425"/>
            <a:ext cx="838513" cy="768459"/>
            <a:chOff x="6562292" y="3785209"/>
            <a:chExt cx="1875030" cy="1511227"/>
          </a:xfrm>
        </p:grpSpPr>
        <p:grpSp>
          <p:nvGrpSpPr>
            <p:cNvPr id="3844" name="Google Shape;3844;p6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3845" name="Google Shape;3845;p6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p6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7" name="Google Shape;3847;p6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8" name="Google Shape;3848;p6"/>
          <p:cNvSpPr/>
          <p:nvPr/>
        </p:nvSpPr>
        <p:spPr>
          <a:xfrm rot="411424" flipH="1">
            <a:off x="3166243" y="3105477"/>
            <a:ext cx="1435395" cy="682143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9" name="Google Shape;38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475" y="932125"/>
            <a:ext cx="7060874" cy="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0" name="Google Shape;38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850" y="2053838"/>
            <a:ext cx="3657400" cy="4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1" name="Google Shape;385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8775" y="1983975"/>
            <a:ext cx="2852900" cy="5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2" name="Google Shape;3852;p6"/>
          <p:cNvSpPr txBox="1"/>
          <p:nvPr/>
        </p:nvSpPr>
        <p:spPr>
          <a:xfrm>
            <a:off x="5002375" y="2643775"/>
            <a:ext cx="3785700" cy="24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1	Preparación examen de admisión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2	Sacar la basura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Estudiar inglés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Sacar a pasear al Rayito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Hacer tareas de la escuela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Recibir visita de novio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3	Limpiar mi cuarto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Visitar a mi abu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ver tiktok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Cumple de mi tía Carmelita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4	Hacer ejercicio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Fiesta de Beto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Cine con Mariana</a:t>
            </a:r>
            <a:endParaRPr sz="13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53" name="Google Shape;3853;p6"/>
          <p:cNvSpPr txBox="1"/>
          <p:nvPr/>
        </p:nvSpPr>
        <p:spPr>
          <a:xfrm>
            <a:off x="288275" y="2553950"/>
            <a:ext cx="3000000" cy="25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Sacar a </a:t>
            </a: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 pasear al Rayito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Hacer ejercicio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Cine con Mariana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Sacar la </a:t>
            </a:r>
            <a:endParaRPr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basura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Cumple de mi tía Carmelita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Estudiar inglés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Hacer tareas de la escuela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Limpiar mi cuarto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Preparación examen de admisión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Visitar a mi abu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ver tiktok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Recibir visita novio</a:t>
            </a:r>
            <a:endParaRPr sz="12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just" rtl="0">
              <a:lnSpc>
                <a:spcPct val="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Fiesta de Beto</a:t>
            </a:r>
            <a:endParaRPr sz="1400" i="0" u="none" strike="noStrike" cap="non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g26dacca178b_0_166"/>
          <p:cNvSpPr txBox="1">
            <a:spLocks noGrp="1"/>
          </p:cNvSpPr>
          <p:nvPr>
            <p:ph type="title" idx="4294967295"/>
          </p:nvPr>
        </p:nvSpPr>
        <p:spPr>
          <a:xfrm>
            <a:off x="1092900" y="311400"/>
            <a:ext cx="71787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Identificar cómo gasto mi tiempo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59" name="Google Shape;3859;g26dacca178b_0_166"/>
          <p:cNvSpPr txBox="1">
            <a:spLocks noGrp="1"/>
          </p:cNvSpPr>
          <p:nvPr>
            <p:ph type="subTitle" idx="4294967295"/>
          </p:nvPr>
        </p:nvSpPr>
        <p:spPr>
          <a:xfrm>
            <a:off x="404875" y="907400"/>
            <a:ext cx="84699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Se requiere llenar un calendario semanal con el registro diario de las actividades realizadas en 24 horas.</a:t>
            </a:r>
            <a:endParaRPr sz="15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860" name="Google Shape;3860;g26dacca178b_0_166"/>
          <p:cNvPicPr preferRelativeResize="0"/>
          <p:nvPr/>
        </p:nvPicPr>
        <p:blipFill rotWithShape="1">
          <a:blip r:embed="rId3">
            <a:alphaModFix/>
          </a:blip>
          <a:srcRect l="23134" t="23787" r="28068" b="18066"/>
          <a:stretch/>
        </p:blipFill>
        <p:spPr>
          <a:xfrm>
            <a:off x="3927050" y="1558750"/>
            <a:ext cx="4947573" cy="331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861" name="Google Shape;3861;g26dacca178b_0_166"/>
          <p:cNvSpPr txBox="1"/>
          <p:nvPr/>
        </p:nvSpPr>
        <p:spPr>
          <a:xfrm>
            <a:off x="625650" y="1803300"/>
            <a:ext cx="32475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Se deben incluir las horas de sueño, comidas, traslados, actividades laborales, escolares, de distracción, deberes del hogar.</a:t>
            </a:r>
            <a:br>
              <a:rPr lang="en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Esto permitirá conocer si existe una sobrecarga de actividades, una asignación poco realista de horas dedicadas a cada una de ellas o una pérdida de tiempo en actividades innecesarias.</a:t>
            </a:r>
            <a:endParaRPr sz="12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2" name="Google Shape;3862;g26dacca178b_0_166"/>
          <p:cNvSpPr txBox="1"/>
          <p:nvPr/>
        </p:nvSpPr>
        <p:spPr>
          <a:xfrm>
            <a:off x="4519775" y="1451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b="0" i="0" u="none" strike="noStrike" cap="none">
                <a:solidFill>
                  <a:srgbClr val="FF0000"/>
                </a:solidFill>
                <a:latin typeface="Itim"/>
                <a:ea typeface="Itim"/>
                <a:cs typeface="Itim"/>
                <a:sym typeface="Itim"/>
              </a:rPr>
              <a:t>Ejemplo: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3" name="Google Shape;3863;g26dacca178b_0_166"/>
          <p:cNvSpPr txBox="1"/>
          <p:nvPr/>
        </p:nvSpPr>
        <p:spPr>
          <a:xfrm>
            <a:off x="404875" y="4130400"/>
            <a:ext cx="3989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Urbireta, J. (coord.)(2022). Tutoría y andamiaje educativo. UNAM.</a:t>
            </a:r>
            <a:r>
              <a:rPr lang="en" sz="1000" b="0" i="0" u="none" strike="noStrike" cap="non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" sz="1000" i="0" u="sng" strike="noStrike" cap="non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https://tutoria.unam.mx/sites/default/files/2023-01/Tutoria%20%20y%20Andamiaje%20Educativo.pdf</a:t>
            </a:r>
            <a:endParaRPr sz="13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g26dca665bfd_0_6"/>
          <p:cNvSpPr txBox="1">
            <a:spLocks noGrp="1"/>
          </p:cNvSpPr>
          <p:nvPr>
            <p:ph type="subTitle" idx="4294967295"/>
          </p:nvPr>
        </p:nvSpPr>
        <p:spPr>
          <a:xfrm>
            <a:off x="613325" y="1066800"/>
            <a:ext cx="7905900" cy="17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Las estrategias que estudiamos hoy son solo un ejemplo de lo que puedes hacer para administrar tu tiempo de manera que puedas hacer todo lo que quieres y necesitas hacer.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no hay una receta única que le funcione a todas las personas, lo importante es saber que todas y todos podemos aprender a usar el tiempo a nuestro favor, podemos desarrollar la habilidad de organizar nuestro tiempo.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9" name="Google Shape;3869;g26dca665bfd_0_6"/>
          <p:cNvSpPr txBox="1">
            <a:spLocks noGrp="1"/>
          </p:cNvSpPr>
          <p:nvPr>
            <p:ph type="title" idx="4294967295"/>
          </p:nvPr>
        </p:nvSpPr>
        <p:spPr>
          <a:xfrm>
            <a:off x="3310800" y="369575"/>
            <a:ext cx="3017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700">
                <a:latin typeface="Lexend"/>
                <a:ea typeface="Lexend"/>
                <a:cs typeface="Lexend"/>
                <a:sym typeface="Lexend"/>
              </a:rPr>
              <a:t>¡Conclusión!</a:t>
            </a:r>
            <a:endParaRPr sz="37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870" name="Google Shape;3870;g26dca665bf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775" y="2952900"/>
            <a:ext cx="1985000" cy="1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1" name="Google Shape;3871;g26dca665bfd_0_6"/>
          <p:cNvSpPr/>
          <p:nvPr/>
        </p:nvSpPr>
        <p:spPr>
          <a:xfrm>
            <a:off x="-199250" y="5008775"/>
            <a:ext cx="9499500" cy="360900"/>
          </a:xfrm>
          <a:prstGeom prst="rect">
            <a:avLst/>
          </a:prstGeom>
          <a:solidFill>
            <a:srgbClr val="B0D5F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17"/>
          <p:cNvSpPr txBox="1">
            <a:spLocks noGrp="1"/>
          </p:cNvSpPr>
          <p:nvPr>
            <p:ph type="title" idx="4294967295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800">
                <a:latin typeface="Lexend"/>
                <a:ea typeface="Lexend"/>
                <a:cs typeface="Lexend"/>
                <a:sym typeface="Lexend"/>
              </a:rPr>
              <a:t>Otras consultas…</a:t>
            </a:r>
            <a:endParaRPr sz="3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77" name="Google Shape;3877;p17"/>
          <p:cNvSpPr txBox="1">
            <a:spLocks noGrp="1"/>
          </p:cNvSpPr>
          <p:nvPr>
            <p:ph type="subTitle" idx="4294967295"/>
          </p:nvPr>
        </p:nvSpPr>
        <p:spPr>
          <a:xfrm>
            <a:off x="988400" y="1427125"/>
            <a:ext cx="6654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https://www.euroinnova.mx/blog/la-organizacion-del-tiempo</a:t>
            </a:r>
            <a:endParaRPr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78" name="Google Shape;3878;p17"/>
          <p:cNvSpPr txBox="1">
            <a:spLocks noGrp="1"/>
          </p:cNvSpPr>
          <p:nvPr>
            <p:ph type="subTitle" idx="4294967295"/>
          </p:nvPr>
        </p:nvSpPr>
        <p:spPr>
          <a:xfrm>
            <a:off x="975350" y="2023100"/>
            <a:ext cx="72582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https://psicologia-estrategica.com/organizarme-mejor-sentir-aprovecho-tiempo/</a:t>
            </a:r>
            <a:endParaRPr sz="14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79" name="Google Shape;3879;p17"/>
          <p:cNvSpPr/>
          <p:nvPr/>
        </p:nvSpPr>
        <p:spPr>
          <a:xfrm>
            <a:off x="-123050" y="4856375"/>
            <a:ext cx="9499500" cy="360900"/>
          </a:xfrm>
          <a:prstGeom prst="rect">
            <a:avLst/>
          </a:prstGeom>
          <a:solidFill>
            <a:srgbClr val="B0D5F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0" name="Google Shape;38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675" y="2872300"/>
            <a:ext cx="2060252" cy="20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900">
                <a:latin typeface="Lexend"/>
                <a:ea typeface="Lexend"/>
                <a:cs typeface="Lexend"/>
                <a:sym typeface="Lexend"/>
              </a:rPr>
              <a:t>Organización del tiempo</a:t>
            </a:r>
            <a:endParaRPr sz="4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70" name="Google Shape;3670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5" name="Google Shape;3675;g2600d673e17_0_651"/>
          <p:cNvGrpSpPr/>
          <p:nvPr/>
        </p:nvGrpSpPr>
        <p:grpSpPr>
          <a:xfrm rot="474658">
            <a:off x="1406880" y="2382021"/>
            <a:ext cx="1557467" cy="585345"/>
            <a:chOff x="4345425" y="2175475"/>
            <a:chExt cx="800750" cy="176025"/>
          </a:xfrm>
        </p:grpSpPr>
        <p:sp>
          <p:nvSpPr>
            <p:cNvPr id="3676" name="Google Shape;3676;g2600d673e17_0_65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g2600d673e17_0_65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g2600d673e17_0_651"/>
          <p:cNvGrpSpPr/>
          <p:nvPr/>
        </p:nvGrpSpPr>
        <p:grpSpPr>
          <a:xfrm rot="474658">
            <a:off x="6323085" y="2305827"/>
            <a:ext cx="1557467" cy="585345"/>
            <a:chOff x="4345425" y="2175475"/>
            <a:chExt cx="800750" cy="176025"/>
          </a:xfrm>
        </p:grpSpPr>
        <p:sp>
          <p:nvSpPr>
            <p:cNvPr id="3679" name="Google Shape;3679;g2600d673e17_0_65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g2600d673e17_0_65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1" name="Google Shape;3681;g2600d673e17_0_651"/>
          <p:cNvSpPr txBox="1">
            <a:spLocks noGrp="1"/>
          </p:cNvSpPr>
          <p:nvPr>
            <p:ph type="title" idx="4294967295"/>
          </p:nvPr>
        </p:nvSpPr>
        <p:spPr>
          <a:xfrm>
            <a:off x="2472600" y="616200"/>
            <a:ext cx="473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000">
                <a:latin typeface="Lexend"/>
                <a:ea typeface="Lexend"/>
                <a:cs typeface="Lexend"/>
                <a:sym typeface="Lexend"/>
              </a:rPr>
              <a:t>¡Bienvenidos!</a:t>
            </a:r>
            <a:endParaRPr sz="5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82" name="Google Shape;3682;g2600d673e17_0_651"/>
          <p:cNvSpPr txBox="1">
            <a:spLocks noGrp="1"/>
          </p:cNvSpPr>
          <p:nvPr>
            <p:ph type="subTitle" idx="4294967295"/>
          </p:nvPr>
        </p:nvSpPr>
        <p:spPr>
          <a:xfrm>
            <a:off x="932600" y="29102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3683" name="Google Shape;3683;g2600d673e17_0_651"/>
          <p:cNvSpPr txBox="1">
            <a:spLocks noGrp="1"/>
          </p:cNvSpPr>
          <p:nvPr>
            <p:ph type="subTitle" idx="4294967295"/>
          </p:nvPr>
        </p:nvSpPr>
        <p:spPr>
          <a:xfrm>
            <a:off x="5917083" y="232494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Cubículo:</a:t>
            </a:r>
            <a:endParaRPr/>
          </a:p>
        </p:txBody>
      </p:sp>
      <p:sp>
        <p:nvSpPr>
          <p:cNvPr id="3684" name="Google Shape;3684;g2600d673e17_0_651"/>
          <p:cNvSpPr txBox="1">
            <a:spLocks noGrp="1"/>
          </p:cNvSpPr>
          <p:nvPr>
            <p:ph type="subTitle" idx="4294967295"/>
          </p:nvPr>
        </p:nvSpPr>
        <p:spPr>
          <a:xfrm>
            <a:off x="932600" y="24460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Tutor: </a:t>
            </a:r>
            <a:endParaRPr/>
          </a:p>
        </p:txBody>
      </p:sp>
      <p:sp>
        <p:nvSpPr>
          <p:cNvPr id="3685" name="Google Shape;3685;g2600d673e17_0_651"/>
          <p:cNvSpPr txBox="1">
            <a:spLocks noGrp="1"/>
          </p:cNvSpPr>
          <p:nvPr>
            <p:ph type="subTitle" idx="4294967295"/>
          </p:nvPr>
        </p:nvSpPr>
        <p:spPr>
          <a:xfrm>
            <a:off x="5917083" y="276537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pic>
        <p:nvPicPr>
          <p:cNvPr id="3686" name="Google Shape;3686;g2600d673e17_0_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061" y="2086848"/>
            <a:ext cx="1899352" cy="19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7" name="Google Shape;3687;g2600d673e17_0_651"/>
          <p:cNvSpPr/>
          <p:nvPr/>
        </p:nvSpPr>
        <p:spPr>
          <a:xfrm>
            <a:off x="-123050" y="4856375"/>
            <a:ext cx="9499500" cy="360900"/>
          </a:xfrm>
          <a:prstGeom prst="rect">
            <a:avLst/>
          </a:prstGeom>
          <a:solidFill>
            <a:srgbClr val="B0D5F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g2600d673e17_0_2847"/>
          <p:cNvSpPr txBox="1">
            <a:spLocks noGrp="1"/>
          </p:cNvSpPr>
          <p:nvPr>
            <p:ph type="title" idx="4294967295"/>
          </p:nvPr>
        </p:nvSpPr>
        <p:spPr>
          <a:xfrm>
            <a:off x="684775" y="1035350"/>
            <a:ext cx="4704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800">
                <a:latin typeface="Lexend"/>
                <a:ea typeface="Lexend"/>
                <a:cs typeface="Lexend"/>
                <a:sym typeface="Lexend"/>
              </a:rPr>
              <a:t>Orden del día</a:t>
            </a:r>
            <a:r>
              <a:rPr lang="en" sz="4400"/>
              <a:t> </a:t>
            </a:r>
            <a:endParaRPr sz="4400"/>
          </a:p>
        </p:txBody>
      </p:sp>
      <p:sp>
        <p:nvSpPr>
          <p:cNvPr id="3693" name="Google Shape;3693;g2600d673e17_0_2847"/>
          <p:cNvSpPr txBox="1">
            <a:spLocks noGrp="1"/>
          </p:cNvSpPr>
          <p:nvPr>
            <p:ph type="body" idx="4294967295"/>
          </p:nvPr>
        </p:nvSpPr>
        <p:spPr>
          <a:xfrm>
            <a:off x="629450" y="1967500"/>
            <a:ext cx="33183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Introducción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La organización del tiempo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Estrategias para el manejo efectivo del tiempo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"/>
            </a:br>
            <a:endParaRPr/>
          </a:p>
        </p:txBody>
      </p:sp>
      <p:grpSp>
        <p:nvGrpSpPr>
          <p:cNvPr id="3694" name="Google Shape;3694;g2600d673e17_0_2847"/>
          <p:cNvGrpSpPr/>
          <p:nvPr/>
        </p:nvGrpSpPr>
        <p:grpSpPr>
          <a:xfrm rot="674490">
            <a:off x="4619070" y="3579258"/>
            <a:ext cx="3474315" cy="888850"/>
            <a:chOff x="3809875" y="1963175"/>
            <a:chExt cx="1923600" cy="492150"/>
          </a:xfrm>
        </p:grpSpPr>
        <p:sp>
          <p:nvSpPr>
            <p:cNvPr id="3695" name="Google Shape;3695;g2600d673e17_0_2847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g2600d673e17_0_2847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g2600d673e17_0_2847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g2600d673e17_0_2847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g2600d673e17_0_2847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g2600d673e17_0_2847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g2600d673e17_0_2847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g2600d673e17_0_2847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g2600d673e17_0_2847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g2600d673e17_0_2847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g2600d673e17_0_2847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6" name="Google Shape;3706;g2600d673e17_0_2847"/>
          <p:cNvGrpSpPr/>
          <p:nvPr/>
        </p:nvGrpSpPr>
        <p:grpSpPr>
          <a:xfrm rot="807122">
            <a:off x="5634833" y="1285660"/>
            <a:ext cx="2497551" cy="2401906"/>
            <a:chOff x="1857000" y="3245400"/>
            <a:chExt cx="1233825" cy="1186575"/>
          </a:xfrm>
        </p:grpSpPr>
        <p:sp>
          <p:nvSpPr>
            <p:cNvPr id="3707" name="Google Shape;3707;g2600d673e17_0_2847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g2600d673e17_0_2847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g2600d673e17_0_2847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g2600d673e17_0_2847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g2600d673e17_0_284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g2600d673e17_0_284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3" name="Google Shape;3713;g2600d673e17_0_2847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500" b="1" i="0" u="none" strike="noStrike" cap="none">
                <a:solidFill>
                  <a:srgbClr val="1C4587"/>
                </a:solidFill>
              </a:rPr>
              <a:t>Curso de Tutoría 1</a:t>
            </a:r>
            <a:endParaRPr sz="5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714" name="Google Shape;3714;g2600d673e17_0_2847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4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4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   Guaymas   Empalme </a:t>
            </a:r>
            <a:endParaRPr sz="1400" b="1" i="0" u="none" strike="noStrike" cap="non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9" name="Google Shape;3719;g26dacca178b_0_96"/>
          <p:cNvSpPr txBox="1">
            <a:spLocks noGrp="1"/>
          </p:cNvSpPr>
          <p:nvPr>
            <p:ph type="title" idx="4294967295"/>
          </p:nvPr>
        </p:nvSpPr>
        <p:spPr>
          <a:xfrm>
            <a:off x="805350" y="914400"/>
            <a:ext cx="3027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500" b="0">
                <a:latin typeface="Lexend ExtraBold"/>
                <a:ea typeface="Lexend ExtraBold"/>
                <a:cs typeface="Lexend ExtraBold"/>
                <a:sym typeface="Lexend ExtraBold"/>
              </a:rPr>
              <a:t>F</a:t>
            </a:r>
            <a:r>
              <a:rPr lang="en" sz="4500">
                <a:latin typeface="Lexend"/>
                <a:ea typeface="Lexend"/>
                <a:cs typeface="Lexend"/>
                <a:sym typeface="Lexend"/>
              </a:rPr>
              <a:t>alta de tiempo,</a:t>
            </a:r>
            <a:br>
              <a:rPr lang="en" sz="4500">
                <a:latin typeface="Lexend"/>
                <a:ea typeface="Lexend"/>
                <a:cs typeface="Lexend"/>
                <a:sym typeface="Lexend"/>
              </a:rPr>
            </a:br>
            <a:r>
              <a:rPr lang="en" sz="4500">
                <a:latin typeface="Lexend"/>
                <a:ea typeface="Lexend"/>
                <a:cs typeface="Lexend"/>
                <a:sym typeface="Lexend"/>
              </a:rPr>
              <a:t>un mal de nuestros días</a:t>
            </a:r>
            <a:endParaRPr sz="57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20" name="Google Shape;3720;g26dacca178b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550" y="662075"/>
            <a:ext cx="4024225" cy="40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5" name="Google Shape;3725;g26dacca178b_0_57"/>
          <p:cNvSpPr txBox="1"/>
          <p:nvPr/>
        </p:nvSpPr>
        <p:spPr>
          <a:xfrm rot="294">
            <a:off x="78296" y="121894"/>
            <a:ext cx="5702313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800" b="1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organización del tiempo</a:t>
            </a:r>
            <a:endParaRPr sz="2200" b="1" i="0" u="none" strike="noStrike" cap="none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26" name="Google Shape;3726;g26dacca178b_0_57"/>
          <p:cNvSpPr txBox="1"/>
          <p:nvPr/>
        </p:nvSpPr>
        <p:spPr>
          <a:xfrm>
            <a:off x="770175" y="1333750"/>
            <a:ext cx="4103400" cy="3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i="0" u="none" strike="noStrike" cap="none" dirty="0">
                <a:solidFill>
                  <a:schemeClr val="dk2"/>
                </a:solidFill>
              </a:rPr>
              <a:t>En ocasiones el rendimiento escolar está más relacionado con la organización del tiempo dedicada al estudio que con la capacidad intelectual.</a:t>
            </a:r>
            <a:endParaRPr sz="1500" i="0" u="none" strike="noStrike" cap="none" dirty="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i="0" u="none" strike="noStrike" cap="none" dirty="0">
                <a:solidFill>
                  <a:schemeClr val="dk2"/>
                </a:solidFill>
              </a:rPr>
              <a:t>Todos tenemos una administración particular de nuestro tiempo, independientemente de si ésta nos da buenos o malos resultados.</a:t>
            </a:r>
            <a:endParaRPr sz="1500" i="0" u="none" strike="noStrike" cap="none" dirty="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i="0" u="none" strike="noStrike" cap="none" dirty="0">
                <a:solidFill>
                  <a:schemeClr val="dk2"/>
                </a:solidFill>
              </a:rPr>
              <a:t>Para aprender a administrar nuestro tiempo, el primer paso es analizar cómo lo manejamos.</a:t>
            </a:r>
            <a:endParaRPr sz="1500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3727" name="Google Shape;3727;g26dacca178b_0_57"/>
          <p:cNvSpPr txBox="1"/>
          <p:nvPr/>
        </p:nvSpPr>
        <p:spPr>
          <a:xfrm>
            <a:off x="4998775" y="4380150"/>
            <a:ext cx="39897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i="0" u="none" strike="noStrike" cap="none">
                <a:solidFill>
                  <a:schemeClr val="dk2"/>
                </a:solidFill>
              </a:rPr>
              <a:t>Urbireta, J. (coord.)(2022). Tutoría y andamiaje educativo. UNAM. </a:t>
            </a:r>
            <a:r>
              <a:rPr lang="en" sz="900" i="0" u="sng" strike="noStrike" cap="non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3"/>
              </a:rPr>
              <a:t>https://tutoria.unam.mx/sites/default/files/2023-01/Tutoria%20%20y%20Andamiaje%20Educativo.pdf</a:t>
            </a:r>
            <a:endParaRPr sz="12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28" name="Google Shape;3728;g26dacca178b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092" y="875250"/>
            <a:ext cx="3504900" cy="35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3" name="Google Shape;3733;p7"/>
          <p:cNvSpPr txBox="1">
            <a:spLocks noGrp="1"/>
          </p:cNvSpPr>
          <p:nvPr>
            <p:ph type="subTitle" idx="4294967295"/>
          </p:nvPr>
        </p:nvSpPr>
        <p:spPr>
          <a:xfrm>
            <a:off x="4266075" y="1219200"/>
            <a:ext cx="4440300" cy="26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 b="1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Es la distribución de tareas en forma ordenada en un lapso determinado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con el objeto del aprovechamiento máximo del mismo, y es que justamente lo fundamental es aprender a detectar cuáles son las verdaderas causas de la pérdida de tiempo, para así corregirlas y evitarlas en la medida de lo posible. 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3734" name="Google Shape;3734;p7"/>
          <p:cNvGrpSpPr/>
          <p:nvPr/>
        </p:nvGrpSpPr>
        <p:grpSpPr>
          <a:xfrm rot="182882">
            <a:off x="6769817" y="3732133"/>
            <a:ext cx="1635443" cy="262432"/>
            <a:chOff x="4345425" y="2175475"/>
            <a:chExt cx="800750" cy="176025"/>
          </a:xfrm>
        </p:grpSpPr>
        <p:sp>
          <p:nvSpPr>
            <p:cNvPr id="3735" name="Google Shape;3735;p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7" name="Google Shape;3737;p7"/>
          <p:cNvSpPr txBox="1"/>
          <p:nvPr/>
        </p:nvSpPr>
        <p:spPr>
          <a:xfrm rot="-736043">
            <a:off x="826158" y="1803762"/>
            <a:ext cx="2795634" cy="14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700" b="1" i="0" u="none" strike="noStrike" cap="none">
                <a:solidFill>
                  <a:schemeClr val="dk1"/>
                </a:solidFill>
              </a:rPr>
              <a:t>¿</a:t>
            </a:r>
            <a:r>
              <a:rPr lang="en" sz="3100" b="1" i="0" u="none" strike="noStrike" cap="none">
                <a:solidFill>
                  <a:schemeClr val="dk1"/>
                </a:solidFill>
              </a:rPr>
              <a:t>Qué es la organización del tiempo</a:t>
            </a:r>
            <a:r>
              <a:rPr lang="en" sz="2700" b="1" i="0" u="none" strike="noStrike" cap="none">
                <a:solidFill>
                  <a:schemeClr val="dk1"/>
                </a:solidFill>
              </a:rPr>
              <a:t>?</a:t>
            </a:r>
            <a:endParaRPr sz="27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3738" name="Google Shape;3738;p7"/>
          <p:cNvSpPr/>
          <p:nvPr/>
        </p:nvSpPr>
        <p:spPr>
          <a:xfrm rot="498001">
            <a:off x="3185679" y="1538897"/>
            <a:ext cx="932317" cy="512399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9" name="Google Shape;373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00" y="329750"/>
            <a:ext cx="1169300" cy="11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4" name="Google Shape;3744;p16"/>
          <p:cNvGrpSpPr/>
          <p:nvPr/>
        </p:nvGrpSpPr>
        <p:grpSpPr>
          <a:xfrm rot="1123222">
            <a:off x="1395855" y="1371142"/>
            <a:ext cx="1087793" cy="585342"/>
            <a:chOff x="4345425" y="2175475"/>
            <a:chExt cx="800750" cy="176025"/>
          </a:xfrm>
        </p:grpSpPr>
        <p:sp>
          <p:nvSpPr>
            <p:cNvPr id="3745" name="Google Shape;3745;p1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1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7" name="Google Shape;3747;p16"/>
          <p:cNvGrpSpPr/>
          <p:nvPr/>
        </p:nvGrpSpPr>
        <p:grpSpPr>
          <a:xfrm rot="1123222">
            <a:off x="7081480" y="1333842"/>
            <a:ext cx="1087793" cy="585342"/>
            <a:chOff x="4345425" y="2175475"/>
            <a:chExt cx="800750" cy="176025"/>
          </a:xfrm>
        </p:grpSpPr>
        <p:sp>
          <p:nvSpPr>
            <p:cNvPr id="3748" name="Google Shape;3748;p1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1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0" name="Google Shape;3750;p16"/>
          <p:cNvSpPr txBox="1">
            <a:spLocks noGrp="1"/>
          </p:cNvSpPr>
          <p:nvPr>
            <p:ph type="subTitle" idx="4294967295"/>
          </p:nvPr>
        </p:nvSpPr>
        <p:spPr>
          <a:xfrm>
            <a:off x="6054225" y="1886975"/>
            <a:ext cx="27555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Elimina las interrupciones: Procura trabajar en una sola cosa a la vez y de forma continuada..  Si estás haciendo un resumen, no atiendas el celular.</a:t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Las interrupciones rompen la concentración y tardamos en volver a conectar, nos hacen más lentos, cometemos más errores, y además nos generan ansiedad.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3751" name="Google Shape;3751;p16"/>
          <p:cNvSpPr txBox="1">
            <a:spLocks noGrp="1"/>
          </p:cNvSpPr>
          <p:nvPr>
            <p:ph type="subTitle" idx="4294967295"/>
          </p:nvPr>
        </p:nvSpPr>
        <p:spPr>
          <a:xfrm>
            <a:off x="735400" y="1945850"/>
            <a:ext cx="27555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Revisa tu día a día, las actividades que realizas y las cosas que consumen tu tiempo, toma nota de ello (¡hay apps para eso: </a:t>
            </a:r>
            <a:r>
              <a:rPr lang="en" sz="13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aTimeLogger </a:t>
            </a: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!).</a:t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Te ayudará a tener una buena base sobre la que trabajar tu organización.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52" name="Google Shape;3752;p16"/>
          <p:cNvSpPr txBox="1">
            <a:spLocks noGrp="1"/>
          </p:cNvSpPr>
          <p:nvPr>
            <p:ph type="ctrTitle" idx="4294967295"/>
          </p:nvPr>
        </p:nvSpPr>
        <p:spPr>
          <a:xfrm>
            <a:off x="6150625" y="1227550"/>
            <a:ext cx="265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898BB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" sz="1800">
                <a:solidFill>
                  <a:srgbClr val="4898BB"/>
                </a:solidFill>
              </a:rPr>
              <a:t>Evitar y eliminar distractores:</a:t>
            </a:r>
            <a:endParaRPr sz="1800">
              <a:solidFill>
                <a:srgbClr val="4898B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3" name="Google Shape;3753;p16"/>
          <p:cNvSpPr txBox="1">
            <a:spLocks noGrp="1"/>
          </p:cNvSpPr>
          <p:nvPr>
            <p:ph type="ctrTitle" idx="4294967295"/>
          </p:nvPr>
        </p:nvSpPr>
        <p:spPr>
          <a:xfrm>
            <a:off x="811600" y="1227550"/>
            <a:ext cx="25122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>
                <a:solidFill>
                  <a:srgbClr val="4898BB"/>
                </a:solidFill>
              </a:rPr>
              <a:t>1. Autoanálisis.</a:t>
            </a:r>
            <a:br>
              <a:rPr lang="en" sz="1800">
                <a:solidFill>
                  <a:srgbClr val="4898BB"/>
                </a:solidFill>
              </a:rPr>
            </a:br>
            <a:r>
              <a:rPr lang="en" sz="1800">
                <a:solidFill>
                  <a:srgbClr val="4898BB"/>
                </a:solidFill>
              </a:rPr>
              <a:t>¿Cómo gasto mi tiempo?</a:t>
            </a:r>
            <a:endParaRPr sz="1800">
              <a:solidFill>
                <a:srgbClr val="4898BB"/>
              </a:solidFill>
            </a:endParaRPr>
          </a:p>
        </p:txBody>
      </p:sp>
      <p:sp>
        <p:nvSpPr>
          <p:cNvPr id="3754" name="Google Shape;3754;p16"/>
          <p:cNvSpPr txBox="1">
            <a:spLocks noGrp="1"/>
          </p:cNvSpPr>
          <p:nvPr>
            <p:ph type="title" idx="4294967295"/>
          </p:nvPr>
        </p:nvSpPr>
        <p:spPr>
          <a:xfrm>
            <a:off x="811700" y="4782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Pasos para organizar tu tiempo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55" name="Google Shape;37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025" y="1993350"/>
            <a:ext cx="1711075" cy="1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Google Shape;3760;g2600d673e17_0_4433"/>
          <p:cNvSpPr txBox="1">
            <a:spLocks noGrp="1"/>
          </p:cNvSpPr>
          <p:nvPr>
            <p:ph type="title" idx="4294967295"/>
          </p:nvPr>
        </p:nvSpPr>
        <p:spPr>
          <a:xfrm>
            <a:off x="811700" y="3258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Organiza tu tiempo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61" name="Google Shape;3761;g2600d673e17_0_4433"/>
          <p:cNvSpPr txBox="1">
            <a:spLocks noGrp="1"/>
          </p:cNvSpPr>
          <p:nvPr>
            <p:ph type="subTitle" idx="4294967295"/>
          </p:nvPr>
        </p:nvSpPr>
        <p:spPr>
          <a:xfrm>
            <a:off x="4809675" y="1804250"/>
            <a:ext cx="4056600" cy="27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¿Recuerdas el cuento de las piedras y el frasco? ( si no lo han leído pueden hacerlo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AQUÍ)</a:t>
            </a: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¿Cuáles son tus piedras grandes?</a:t>
            </a:r>
            <a:r>
              <a:rPr lang="en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¿Qué cosas son importantes o prioritarias? ¿Familia, salud, amigos, una actividad que te hace disfrutar, inquietudes intelectuales…?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762" name="Google Shape;3762;g2600d673e17_0_4433"/>
          <p:cNvSpPr txBox="1">
            <a:spLocks noGrp="1"/>
          </p:cNvSpPr>
          <p:nvPr>
            <p:ph type="ctrTitle" idx="4294967295"/>
          </p:nvPr>
        </p:nvSpPr>
        <p:spPr>
          <a:xfrm>
            <a:off x="4965650" y="1126725"/>
            <a:ext cx="39006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9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3.</a:t>
            </a:r>
            <a:r>
              <a:rPr lang="en" sz="17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 Diferenciar lo urgente de lo importante</a:t>
            </a:r>
            <a:endParaRPr sz="28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3763" name="Google Shape;3763;g2600d673e17_0_4433"/>
          <p:cNvGrpSpPr/>
          <p:nvPr/>
        </p:nvGrpSpPr>
        <p:grpSpPr>
          <a:xfrm rot="1123222">
            <a:off x="3513180" y="3434492"/>
            <a:ext cx="1087793" cy="585342"/>
            <a:chOff x="4345425" y="2175475"/>
            <a:chExt cx="800750" cy="176025"/>
          </a:xfrm>
        </p:grpSpPr>
        <p:sp>
          <p:nvSpPr>
            <p:cNvPr id="3764" name="Google Shape;3764;g2600d673e17_0_443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600d673e17_0_443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6" name="Google Shape;3766;g2600d673e17_0_4433"/>
          <p:cNvSpPr txBox="1"/>
          <p:nvPr/>
        </p:nvSpPr>
        <p:spPr>
          <a:xfrm>
            <a:off x="2081825" y="3542525"/>
            <a:ext cx="240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Piedras y frasco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click aquí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7" name="Google Shape;3767;g2600d673e17_0_4433"/>
          <p:cNvPicPr preferRelativeResize="0"/>
          <p:nvPr/>
        </p:nvPicPr>
        <p:blipFill rotWithShape="1">
          <a:blip r:embed="rId4">
            <a:alphaModFix/>
          </a:blip>
          <a:srcRect r="56092"/>
          <a:stretch/>
        </p:blipFill>
        <p:spPr>
          <a:xfrm rot="-3162787">
            <a:off x="1336055" y="2953765"/>
            <a:ext cx="628011" cy="133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8" name="Google Shape;3768;g2600d673e17_0_44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5950" y="1376000"/>
            <a:ext cx="2197555" cy="197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9B3050C2D9054B810E97B5EF0FB4D3" ma:contentTypeVersion="" ma:contentTypeDescription="Crear nuevo documento." ma:contentTypeScope="" ma:versionID="523300c1980c6f27c9186562bf2fa98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47C15EC-F748-4B97-8D43-8CEC8BB12F5D}"/>
</file>

<file path=customXml/itemProps2.xml><?xml version="1.0" encoding="utf-8"?>
<ds:datastoreItem xmlns:ds="http://schemas.openxmlformats.org/officeDocument/2006/customXml" ds:itemID="{FDFBB9B8-235A-4F26-90BD-95EFE69C268F}"/>
</file>

<file path=customXml/itemProps3.xml><?xml version="1.0" encoding="utf-8"?>
<ds:datastoreItem xmlns:ds="http://schemas.openxmlformats.org/officeDocument/2006/customXml" ds:itemID="{6F55AF8B-231D-4CA0-85CD-E875CD4D83DB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1027</Words>
  <Application>Microsoft Office PowerPoint</Application>
  <PresentationFormat>Presentación en pantalla (16:9)</PresentationFormat>
  <Paragraphs>96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Itim</vt:lpstr>
      <vt:lpstr>Calibri</vt:lpstr>
      <vt:lpstr>Permanent Marker</vt:lpstr>
      <vt:lpstr>Arial</vt:lpstr>
      <vt:lpstr>Lexend</vt:lpstr>
      <vt:lpstr>Lexend ExtraBold</vt:lpstr>
      <vt:lpstr>Online Notebook XL by Slidesgo</vt:lpstr>
      <vt:lpstr>Online Notebook XL by Slidesgo</vt:lpstr>
      <vt:lpstr>Online Notebook XL by Slidesgo</vt:lpstr>
      <vt:lpstr>Curso de Tutorías 1</vt:lpstr>
      <vt:lpstr>Organización del tiempo</vt:lpstr>
      <vt:lpstr>¡Bienvenidos!</vt:lpstr>
      <vt:lpstr>Orden del día </vt:lpstr>
      <vt:lpstr>Falta de tiempo, un mal de nuestros días</vt:lpstr>
      <vt:lpstr>Presentación de PowerPoint</vt:lpstr>
      <vt:lpstr>Presentación de PowerPoint</vt:lpstr>
      <vt:lpstr>2.Evitar y eliminar distractores: </vt:lpstr>
      <vt:lpstr>Organiza tu tiempo</vt:lpstr>
      <vt:lpstr>4. Busca un método para organizarte.  Planifica / lleva agenda.  </vt:lpstr>
      <vt:lpstr>5. Cambia los “Tengo” por “Quiero”: </vt:lpstr>
      <vt:lpstr>Manejo efectivo del tiempo</vt:lpstr>
      <vt:lpstr>Estrategias de administración del tiempo.</vt:lpstr>
      <vt:lpstr>Presentación de PowerPoint</vt:lpstr>
      <vt:lpstr>Sistema básico de priorización</vt:lpstr>
      <vt:lpstr>Identificar cómo gasto mi tiempo</vt:lpstr>
      <vt:lpstr>¡Conclusión!</vt:lpstr>
      <vt:lpstr>Otras consultas…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1</dc:title>
  <cp:lastModifiedBy>Liliana Vizcarra</cp:lastModifiedBy>
  <cp:revision>2</cp:revision>
  <dcterms:modified xsi:type="dcterms:W3CDTF">2024-08-26T20:29:53Z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0x0101005C9B3050C2D9054B810E97B5EF0FB4D3</vt:lpwstr>
  </property>
</Properties>
</file>