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8" r:id="rId6"/>
    <p:sldId id="259" r:id="rId7"/>
    <p:sldId id="264" r:id="rId8"/>
    <p:sldId id="260" r:id="rId9"/>
    <p:sldId id="261" r:id="rId10"/>
    <p:sldId id="265" r:id="rId11"/>
    <p:sldId id="262" r:id="rId12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14"/>
      <p:bold r:id="rId15"/>
      <p:italic r:id="rId16"/>
      <p:boldItalic r:id="rId17"/>
    </p:embeddedFont>
    <p:embeddedFont>
      <p:font typeface="Itim" panose="020B0604020202020204" charset="-34"/>
      <p:regular r:id="rId18"/>
    </p:embeddedFont>
    <p:embeddedFont>
      <p:font typeface="Permanent Marker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ZSnuz5rFFZ+MidzKRizIAbSV8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348" y="120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23d23e854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1" name="Google Shape;1571;g23d23e854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23d23e85404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5" name="Google Shape;1585;g23d23e85404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23d23e85404_0_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5" name="Google Shape;1625;g23d23e85404_0_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3" name="Google Shape;16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3d23e85404_0_1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23d23e85404_0_1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4" name="Google Shape;1664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7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7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87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87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" name="Google Shape;14;p87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8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8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8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87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87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87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7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7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7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7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7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7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87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87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87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87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87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87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87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87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87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7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7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87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7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7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87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7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87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9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22" name="Google Shape;322;p9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9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9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9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9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9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9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9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9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9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9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9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9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9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9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9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9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9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9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9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9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9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" name="Google Shape;344;p96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96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6" name="Google Shape;346;p96"/>
          <p:cNvSpPr txBox="1">
            <a:spLocks noGrp="1"/>
          </p:cNvSpPr>
          <p:nvPr>
            <p:ph type="title" idx="2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47" name="Google Shape;347;p96"/>
          <p:cNvGrpSpPr/>
          <p:nvPr/>
        </p:nvGrpSpPr>
        <p:grpSpPr>
          <a:xfrm rot="-5072894" flipH="1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348" name="Google Shape;348;p96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96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96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96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96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96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96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96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96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96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96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" name="Google Shape;359;p96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360" name="Google Shape;360;p96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96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9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4" name="Google Shape;364;p9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9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9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9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9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9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9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9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9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9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9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9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9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9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9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9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9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3" name="Google Shape;383;p97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4" name="Google Shape;384;p97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9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87" name="Google Shape;387;p9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9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9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9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9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9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9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9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9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9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9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9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9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9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9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98"/>
          <p:cNvSpPr txBox="1">
            <a:spLocks noGrp="1"/>
          </p:cNvSpPr>
          <p:nvPr>
            <p:ph type="subTitle" idx="1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p98"/>
          <p:cNvSpPr txBox="1">
            <a:spLocks noGrp="1"/>
          </p:cNvSpPr>
          <p:nvPr>
            <p:ph type="subTitle" idx="2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98"/>
          <p:cNvSpPr txBox="1">
            <a:spLocks noGrp="1"/>
          </p:cNvSpPr>
          <p:nvPr>
            <p:ph type="subTitle" idx="3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2" name="Google Shape;412;p98"/>
          <p:cNvSpPr txBox="1">
            <a:spLocks noGrp="1"/>
          </p:cNvSpPr>
          <p:nvPr>
            <p:ph type="subTitle" idx="4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3" name="Google Shape;413;p9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416" name="Google Shape;416;p9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17" name="Google Shape;417;p99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8" name="Google Shape;418;p9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19" name="Google Shape;419;p9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0" name="Google Shape;420;p9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9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9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9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9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9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9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9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9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9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9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9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9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9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9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5" name="Google Shape;435;p9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36" name="Google Shape;436;p9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9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9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9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9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9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9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9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9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9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9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9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9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9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9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51" name="Google Shape;451;p9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2" name="Google Shape;452;p9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3" name="Google Shape;453;p9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4" name="Google Shape;454;p9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5" name="Google Shape;455;p9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6" name="Google Shape;456;p9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57" name="Google Shape;457;p9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99"/>
          <p:cNvSpPr txBox="1">
            <a:spLocks noGrp="1"/>
          </p:cNvSpPr>
          <p:nvPr>
            <p:ph type="body" idx="1"/>
          </p:nvPr>
        </p:nvSpPr>
        <p:spPr>
          <a:xfrm>
            <a:off x="720000" y="2980194"/>
            <a:ext cx="31293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9" name="Google Shape;459;p99"/>
          <p:cNvSpPr txBox="1">
            <a:spLocks noGrp="1"/>
          </p:cNvSpPr>
          <p:nvPr>
            <p:ph type="body" idx="2"/>
          </p:nvPr>
        </p:nvSpPr>
        <p:spPr>
          <a:xfrm>
            <a:off x="5368500" y="2980194"/>
            <a:ext cx="30555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0" name="Google Shape;460;p99"/>
          <p:cNvSpPr txBox="1">
            <a:spLocks noGrp="1"/>
          </p:cNvSpPr>
          <p:nvPr>
            <p:ph type="subTitle" idx="3"/>
          </p:nvPr>
        </p:nvSpPr>
        <p:spPr>
          <a:xfrm>
            <a:off x="10315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1" name="Google Shape;461;p99"/>
          <p:cNvSpPr txBox="1">
            <a:spLocks noGrp="1"/>
          </p:cNvSpPr>
          <p:nvPr>
            <p:ph type="subTitle" idx="4"/>
          </p:nvPr>
        </p:nvSpPr>
        <p:spPr>
          <a:xfrm>
            <a:off x="56431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7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oogle Shape;463;p10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64" name="Google Shape;464;p10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0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0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0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0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0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0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0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0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0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0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0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0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0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0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0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0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0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0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0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0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0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6" name="Google Shape;486;p100"/>
          <p:cNvSpPr txBox="1">
            <a:spLocks noGrp="1"/>
          </p:cNvSpPr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87" name="Google Shape;487;p100"/>
          <p:cNvSpPr txBox="1">
            <a:spLocks noGrp="1"/>
          </p:cNvSpPr>
          <p:nvPr>
            <p:ph type="subTitle" idx="1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8" name="Google Shape;488;p100"/>
          <p:cNvSpPr txBox="1">
            <a:spLocks noGrp="1"/>
          </p:cNvSpPr>
          <p:nvPr>
            <p:ph type="subTitle" idx="2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100"/>
          <p:cNvSpPr txBox="1">
            <a:spLocks noGrp="1"/>
          </p:cNvSpPr>
          <p:nvPr>
            <p:ph type="ctrTitle" idx="3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90" name="Google Shape;490;p100"/>
          <p:cNvSpPr txBox="1">
            <a:spLocks noGrp="1"/>
          </p:cNvSpPr>
          <p:nvPr>
            <p:ph type="ctrTitle" idx="4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91" name="Google Shape;491;p100"/>
          <p:cNvSpPr txBox="1">
            <a:spLocks noGrp="1"/>
          </p:cNvSpPr>
          <p:nvPr>
            <p:ph type="subTitle" idx="5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100"/>
          <p:cNvSpPr txBox="1">
            <a:spLocks noGrp="1"/>
          </p:cNvSpPr>
          <p:nvPr>
            <p:ph type="subTitle" idx="6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3" name="Google Shape;493;p100"/>
          <p:cNvSpPr txBox="1">
            <a:spLocks noGrp="1"/>
          </p:cNvSpPr>
          <p:nvPr>
            <p:ph type="ctrTitle" idx="7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94" name="Google Shape;494;p100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101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97" name="Google Shape;497;p101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8" name="Google Shape;498;p10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99" name="Google Shape;499;p101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00" name="Google Shape;500;p10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10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10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10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10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10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10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10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10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10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0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0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0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0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0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5" name="Google Shape;515;p101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516" name="Google Shape;516;p10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10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10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10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10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10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10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10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10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10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10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10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10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10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10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31" name="Google Shape;531;p101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2" name="Google Shape;532;p101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3" name="Google Shape;533;p101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4" name="Google Shape;534;p101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5" name="Google Shape;535;p101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6" name="Google Shape;536;p10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37" name="Google Shape;537;p10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01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9" name="Google Shape;539;p101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101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1" name="Google Shape;541;p101"/>
          <p:cNvSpPr txBox="1">
            <a:spLocks noGrp="1"/>
          </p:cNvSpPr>
          <p:nvPr>
            <p:ph type="subTitle" idx="4"/>
          </p:nvPr>
        </p:nvSpPr>
        <p:spPr>
          <a:xfrm>
            <a:off x="906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2" name="Google Shape;542;p101"/>
          <p:cNvSpPr txBox="1">
            <a:spLocks noGrp="1"/>
          </p:cNvSpPr>
          <p:nvPr>
            <p:ph type="subTitle" idx="5"/>
          </p:nvPr>
        </p:nvSpPr>
        <p:spPr>
          <a:xfrm>
            <a:off x="5703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3" name="Google Shape;543;p101"/>
          <p:cNvSpPr txBox="1">
            <a:spLocks noGrp="1"/>
          </p:cNvSpPr>
          <p:nvPr>
            <p:ph type="subTitle" idx="6"/>
          </p:nvPr>
        </p:nvSpPr>
        <p:spPr>
          <a:xfrm>
            <a:off x="5703900" y="1247983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9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10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6" name="Google Shape;546;p10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0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0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0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0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0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0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0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0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0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0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0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0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0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0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0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0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0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0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0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0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0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8" name="Google Shape;568;p102"/>
          <p:cNvSpPr txBox="1">
            <a:spLocks noGrp="1"/>
          </p:cNvSpPr>
          <p:nvPr>
            <p:ph type="ctrTitle"/>
          </p:nvPr>
        </p:nvSpPr>
        <p:spPr>
          <a:xfrm>
            <a:off x="3443850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69" name="Google Shape;569;p102"/>
          <p:cNvSpPr txBox="1">
            <a:spLocks noGrp="1"/>
          </p:cNvSpPr>
          <p:nvPr>
            <p:ph type="subTitle" idx="1"/>
          </p:nvPr>
        </p:nvSpPr>
        <p:spPr>
          <a:xfrm>
            <a:off x="344384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0" name="Google Shape;570;p102"/>
          <p:cNvSpPr txBox="1">
            <a:spLocks noGrp="1"/>
          </p:cNvSpPr>
          <p:nvPr>
            <p:ph type="subTitle" idx="2"/>
          </p:nvPr>
        </p:nvSpPr>
        <p:spPr>
          <a:xfrm>
            <a:off x="4759920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1" name="Google Shape;571;p102"/>
          <p:cNvSpPr txBox="1">
            <a:spLocks noGrp="1"/>
          </p:cNvSpPr>
          <p:nvPr>
            <p:ph type="ctrTitle" idx="3"/>
          </p:nvPr>
        </p:nvSpPr>
        <p:spPr>
          <a:xfrm>
            <a:off x="475992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72" name="Google Shape;572;p102"/>
          <p:cNvSpPr txBox="1">
            <a:spLocks noGrp="1"/>
          </p:cNvSpPr>
          <p:nvPr>
            <p:ph type="ctrTitle" idx="4"/>
          </p:nvPr>
        </p:nvSpPr>
        <p:spPr>
          <a:xfrm>
            <a:off x="81170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73" name="Google Shape;573;p102"/>
          <p:cNvSpPr txBox="1">
            <a:spLocks noGrp="1"/>
          </p:cNvSpPr>
          <p:nvPr>
            <p:ph type="subTitle" idx="5"/>
          </p:nvPr>
        </p:nvSpPr>
        <p:spPr>
          <a:xfrm>
            <a:off x="81170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4" name="Google Shape;574;p102"/>
          <p:cNvSpPr txBox="1">
            <a:spLocks noGrp="1"/>
          </p:cNvSpPr>
          <p:nvPr>
            <p:ph type="subTitle" idx="6"/>
          </p:nvPr>
        </p:nvSpPr>
        <p:spPr>
          <a:xfrm>
            <a:off x="2127778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5" name="Google Shape;575;p102"/>
          <p:cNvSpPr txBox="1">
            <a:spLocks noGrp="1"/>
          </p:cNvSpPr>
          <p:nvPr>
            <p:ph type="ctrTitle" idx="7"/>
          </p:nvPr>
        </p:nvSpPr>
        <p:spPr>
          <a:xfrm>
            <a:off x="212778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76" name="Google Shape;576;p102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7" name="Google Shape;577;p102"/>
          <p:cNvSpPr txBox="1">
            <a:spLocks noGrp="1"/>
          </p:cNvSpPr>
          <p:nvPr>
            <p:ph type="ctrTitle" idx="9"/>
          </p:nvPr>
        </p:nvSpPr>
        <p:spPr>
          <a:xfrm>
            <a:off x="607599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78" name="Google Shape;578;p102"/>
          <p:cNvSpPr txBox="1">
            <a:spLocks noGrp="1"/>
          </p:cNvSpPr>
          <p:nvPr>
            <p:ph type="subTitle" idx="13"/>
          </p:nvPr>
        </p:nvSpPr>
        <p:spPr>
          <a:xfrm>
            <a:off x="607599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1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10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81" name="Google Shape;581;p10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0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0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0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0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0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0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0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0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0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0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0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0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0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0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0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0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0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0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0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0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0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3" name="Google Shape;603;p103"/>
          <p:cNvSpPr txBox="1">
            <a:spLocks noGrp="1"/>
          </p:cNvSpPr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04" name="Google Shape;604;p103"/>
          <p:cNvSpPr txBox="1">
            <a:spLocks noGrp="1"/>
          </p:cNvSpPr>
          <p:nvPr>
            <p:ph type="subTitle" idx="1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5" name="Google Shape;605;p103"/>
          <p:cNvSpPr txBox="1">
            <a:spLocks noGrp="1"/>
          </p:cNvSpPr>
          <p:nvPr>
            <p:ph type="subTitle" idx="2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6" name="Google Shape;606;p103"/>
          <p:cNvSpPr txBox="1">
            <a:spLocks noGrp="1"/>
          </p:cNvSpPr>
          <p:nvPr>
            <p:ph type="subTitle" idx="3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7" name="Google Shape;607;p103"/>
          <p:cNvSpPr txBox="1">
            <a:spLocks noGrp="1"/>
          </p:cNvSpPr>
          <p:nvPr>
            <p:ph type="ctrTitle" idx="4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08" name="Google Shape;608;p103"/>
          <p:cNvSpPr txBox="1">
            <a:spLocks noGrp="1"/>
          </p:cNvSpPr>
          <p:nvPr>
            <p:ph type="ctrTitle" idx="5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09" name="Google Shape;609;p103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oogle Shape;611;p10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12" name="Google Shape;612;p10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0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0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0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0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0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0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0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0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0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0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0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0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0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0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0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0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0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0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0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0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0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04"/>
          <p:cNvSpPr txBox="1">
            <a:spLocks noGrp="1"/>
          </p:cNvSpPr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104"/>
          <p:cNvSpPr txBox="1">
            <a:spLocks noGrp="1"/>
          </p:cNvSpPr>
          <p:nvPr>
            <p:ph type="subTitle" idx="1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4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" name="Google Shape;637;p10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38" name="Google Shape;638;p10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0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0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0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0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0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0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0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0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0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0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0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0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0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0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0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0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0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0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0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0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0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105"/>
          <p:cNvSpPr txBox="1">
            <a:spLocks noGrp="1"/>
          </p:cNvSpPr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05"/>
          <p:cNvSpPr txBox="1">
            <a:spLocks noGrp="1"/>
          </p:cNvSpPr>
          <p:nvPr>
            <p:ph type="subTitle" idx="1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8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p8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5" name="Google Shape;55;p8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8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8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8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8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8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8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8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8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8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8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8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8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8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8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8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8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8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8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8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8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8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8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8" name="Google Shape;78;p88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06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07"/>
          <p:cNvSpPr txBox="1">
            <a:spLocks noGrp="1"/>
          </p:cNvSpPr>
          <p:nvPr>
            <p:ph type="title"/>
          </p:nvPr>
        </p:nvSpPr>
        <p:spPr>
          <a:xfrm>
            <a:off x="5059850" y="3019625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1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08"/>
          <p:cNvSpPr txBox="1">
            <a:spLocks noGrp="1"/>
          </p:cNvSpPr>
          <p:nvPr>
            <p:ph type="title"/>
          </p:nvPr>
        </p:nvSpPr>
        <p:spPr>
          <a:xfrm>
            <a:off x="1249850" y="873387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10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70" name="Google Shape;670;p10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0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0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0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0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0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0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0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0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0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0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0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0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0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0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0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0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0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0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89" name="Google Shape;689;p10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0" name="Google Shape;690;p10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09"/>
          <p:cNvSpPr txBox="1">
            <a:spLocks noGrp="1"/>
          </p:cNvSpPr>
          <p:nvPr>
            <p:ph type="title"/>
          </p:nvPr>
        </p:nvSpPr>
        <p:spPr>
          <a:xfrm>
            <a:off x="720000" y="1560650"/>
            <a:ext cx="3519300" cy="16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2" name="Google Shape;692;p109"/>
          <p:cNvSpPr txBox="1">
            <a:spLocks noGrp="1"/>
          </p:cNvSpPr>
          <p:nvPr>
            <p:ph type="subTitle" idx="1"/>
          </p:nvPr>
        </p:nvSpPr>
        <p:spPr>
          <a:xfrm rot="684086">
            <a:off x="5771626" y="1941489"/>
            <a:ext cx="1878775" cy="154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4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11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95" name="Google Shape;695;p1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1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1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1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7" name="Google Shape;717;p110"/>
          <p:cNvSpPr txBox="1">
            <a:spLocks noGrp="1"/>
          </p:cNvSpPr>
          <p:nvPr>
            <p:ph type="title"/>
          </p:nvPr>
        </p:nvSpPr>
        <p:spPr>
          <a:xfrm>
            <a:off x="1232825" y="1765317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8" name="Google Shape;718;p110"/>
          <p:cNvSpPr txBox="1">
            <a:spLocks noGrp="1"/>
          </p:cNvSpPr>
          <p:nvPr>
            <p:ph type="body" idx="1"/>
          </p:nvPr>
        </p:nvSpPr>
        <p:spPr>
          <a:xfrm>
            <a:off x="2155325" y="2698083"/>
            <a:ext cx="48333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USTOM_32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1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21" name="Google Shape;721;p1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1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1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1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3" name="Google Shape;743;p111"/>
          <p:cNvSpPr txBox="1">
            <a:spLocks noGrp="1"/>
          </p:cNvSpPr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4" name="Google Shape;744;p111"/>
          <p:cNvSpPr txBox="1">
            <a:spLocks noGrp="1"/>
          </p:cNvSpPr>
          <p:nvPr>
            <p:ph type="body" idx="1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Google Shape;746;p112"/>
          <p:cNvGrpSpPr/>
          <p:nvPr/>
        </p:nvGrpSpPr>
        <p:grpSpPr>
          <a:xfrm>
            <a:off x="352670" y="6764"/>
            <a:ext cx="8793030" cy="5129556"/>
            <a:chOff x="514825" y="859725"/>
            <a:chExt cx="6865800" cy="4005275"/>
          </a:xfrm>
        </p:grpSpPr>
        <p:sp>
          <p:nvSpPr>
            <p:cNvPr id="747" name="Google Shape;747;p1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8" name="Google Shape;768;p112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5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11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71" name="Google Shape;771;p1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1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1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1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3" name="Google Shape;793;p1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6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11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96" name="Google Shape;796;p114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7" name="Google Shape;797;p11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798" name="Google Shape;798;p11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99" name="Google Shape;799;p11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11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1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11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11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11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1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1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1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1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1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1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815" name="Google Shape;815;p11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11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11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1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11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1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1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11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1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11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11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1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30" name="Google Shape;830;p11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1" name="Google Shape;831;p11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2" name="Google Shape;832;p11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3" name="Google Shape;833;p11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4" name="Google Shape;834;p11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5" name="Google Shape;835;p11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36" name="Google Shape;836;p114"/>
          <p:cNvSpPr txBox="1">
            <a:spLocks noGrp="1"/>
          </p:cNvSpPr>
          <p:nvPr>
            <p:ph type="subTitle" idx="1"/>
          </p:nvPr>
        </p:nvSpPr>
        <p:spPr>
          <a:xfrm>
            <a:off x="906900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7" name="Google Shape;837;p114"/>
          <p:cNvSpPr txBox="1">
            <a:spLocks noGrp="1"/>
          </p:cNvSpPr>
          <p:nvPr>
            <p:ph type="subTitle" idx="2"/>
          </p:nvPr>
        </p:nvSpPr>
        <p:spPr>
          <a:xfrm>
            <a:off x="5565696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8" name="Google Shape;838;p114"/>
          <p:cNvSpPr txBox="1">
            <a:spLocks noGrp="1"/>
          </p:cNvSpPr>
          <p:nvPr>
            <p:ph type="subTitle" idx="3"/>
          </p:nvPr>
        </p:nvSpPr>
        <p:spPr>
          <a:xfrm>
            <a:off x="906900" y="208403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14"/>
          <p:cNvSpPr txBox="1">
            <a:spLocks noGrp="1"/>
          </p:cNvSpPr>
          <p:nvPr>
            <p:ph type="subTitle" idx="4"/>
          </p:nvPr>
        </p:nvSpPr>
        <p:spPr>
          <a:xfrm>
            <a:off x="5565688" y="209480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0" name="Google Shape;840;p114"/>
          <p:cNvSpPr txBox="1">
            <a:spLocks noGrp="1"/>
          </p:cNvSpPr>
          <p:nvPr>
            <p:ph type="subTitle" idx="5"/>
          </p:nvPr>
        </p:nvSpPr>
        <p:spPr>
          <a:xfrm>
            <a:off x="906900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1" name="Google Shape;841;p114"/>
          <p:cNvSpPr txBox="1">
            <a:spLocks noGrp="1"/>
          </p:cNvSpPr>
          <p:nvPr>
            <p:ph type="subTitle" idx="6"/>
          </p:nvPr>
        </p:nvSpPr>
        <p:spPr>
          <a:xfrm>
            <a:off x="5565688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2" name="Google Shape;842;p114"/>
          <p:cNvSpPr txBox="1">
            <a:spLocks noGrp="1"/>
          </p:cNvSpPr>
          <p:nvPr>
            <p:ph type="subTitle" idx="7"/>
          </p:nvPr>
        </p:nvSpPr>
        <p:spPr>
          <a:xfrm>
            <a:off x="906900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3" name="Google Shape;843;p114"/>
          <p:cNvSpPr txBox="1">
            <a:spLocks noGrp="1"/>
          </p:cNvSpPr>
          <p:nvPr>
            <p:ph type="subTitle" idx="8"/>
          </p:nvPr>
        </p:nvSpPr>
        <p:spPr>
          <a:xfrm>
            <a:off x="5565688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4" name="Google Shape;844;p1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7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1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47" name="Google Shape;847;p1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1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1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1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9" name="Google Shape;869;p115"/>
          <p:cNvSpPr txBox="1">
            <a:spLocks noGrp="1"/>
          </p:cNvSpPr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70" name="Google Shape;870;p115"/>
          <p:cNvSpPr txBox="1">
            <a:spLocks noGrp="1"/>
          </p:cNvSpPr>
          <p:nvPr>
            <p:ph type="subTitle" idx="1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1" name="Google Shape;871;p115"/>
          <p:cNvSpPr txBox="1">
            <a:spLocks noGrp="1"/>
          </p:cNvSpPr>
          <p:nvPr>
            <p:ph type="subTitle" idx="2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2" name="Google Shape;872;p115"/>
          <p:cNvSpPr txBox="1">
            <a:spLocks noGrp="1"/>
          </p:cNvSpPr>
          <p:nvPr>
            <p:ph type="ctrTitle" idx="3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73" name="Google Shape;873;p115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8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1" name="Google Shape;81;p89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2" name="Google Shape;82;p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83" name="Google Shape;83;p8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4" name="Google Shape;84;p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" name="Google Shape;99;p8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0" name="Google Shape;100;p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5" name="Google Shape;115;p8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" name="Google Shape;116;p8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" name="Google Shape;117;p8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" name="Google Shape;118;p8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" name="Google Shape;119;p8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" name="Google Shape;120;p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1" name="Google Shape;121;p8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2" name="Google Shape;122;p89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89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89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89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9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89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89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89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11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76" name="Google Shape;876;p11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1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1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1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1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1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1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1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1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1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1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1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1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1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1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1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1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1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1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1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1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1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8" name="Google Shape;898;p1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5107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9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p1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01" name="Google Shape;901;p1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3" name="Google Shape;923;p117"/>
          <p:cNvSpPr txBox="1">
            <a:spLocks noGrp="1"/>
          </p:cNvSpPr>
          <p:nvPr>
            <p:ph type="subTitle" idx="1"/>
          </p:nvPr>
        </p:nvSpPr>
        <p:spPr>
          <a:xfrm>
            <a:off x="8041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924" name="Google Shape;924;p117"/>
          <p:cNvSpPr txBox="1">
            <a:spLocks noGrp="1"/>
          </p:cNvSpPr>
          <p:nvPr>
            <p:ph type="subTitle" idx="2"/>
          </p:nvPr>
        </p:nvSpPr>
        <p:spPr>
          <a:xfrm>
            <a:off x="58336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925" name="Google Shape;925;p117"/>
          <p:cNvSpPr txBox="1">
            <a:spLocks noGrp="1"/>
          </p:cNvSpPr>
          <p:nvPr>
            <p:ph type="subTitle" idx="3"/>
          </p:nvPr>
        </p:nvSpPr>
        <p:spPr>
          <a:xfrm>
            <a:off x="8041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926" name="Google Shape;926;p117"/>
          <p:cNvSpPr txBox="1">
            <a:spLocks noGrp="1"/>
          </p:cNvSpPr>
          <p:nvPr>
            <p:ph type="subTitle" idx="4"/>
          </p:nvPr>
        </p:nvSpPr>
        <p:spPr>
          <a:xfrm>
            <a:off x="58336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927" name="Google Shape;927;p117"/>
          <p:cNvSpPr txBox="1">
            <a:spLocks noGrp="1"/>
          </p:cNvSpPr>
          <p:nvPr>
            <p:ph type="subTitle" idx="5"/>
          </p:nvPr>
        </p:nvSpPr>
        <p:spPr>
          <a:xfrm>
            <a:off x="331890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928" name="Google Shape;928;p117"/>
          <p:cNvSpPr txBox="1">
            <a:spLocks noGrp="1"/>
          </p:cNvSpPr>
          <p:nvPr>
            <p:ph type="subTitle" idx="6"/>
          </p:nvPr>
        </p:nvSpPr>
        <p:spPr>
          <a:xfrm>
            <a:off x="331890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929" name="Google Shape;929;p1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117"/>
          <p:cNvSpPr txBox="1">
            <a:spLocks noGrp="1"/>
          </p:cNvSpPr>
          <p:nvPr>
            <p:ph type="subTitle" idx="7"/>
          </p:nvPr>
        </p:nvSpPr>
        <p:spPr>
          <a:xfrm>
            <a:off x="8041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117"/>
          <p:cNvSpPr txBox="1">
            <a:spLocks noGrp="1"/>
          </p:cNvSpPr>
          <p:nvPr>
            <p:ph type="subTitle" idx="8"/>
          </p:nvPr>
        </p:nvSpPr>
        <p:spPr>
          <a:xfrm>
            <a:off x="58336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2" name="Google Shape;932;p117"/>
          <p:cNvSpPr txBox="1">
            <a:spLocks noGrp="1"/>
          </p:cNvSpPr>
          <p:nvPr>
            <p:ph type="subTitle" idx="9"/>
          </p:nvPr>
        </p:nvSpPr>
        <p:spPr>
          <a:xfrm>
            <a:off x="8041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3" name="Google Shape;933;p117"/>
          <p:cNvSpPr txBox="1">
            <a:spLocks noGrp="1"/>
          </p:cNvSpPr>
          <p:nvPr>
            <p:ph type="subTitle" idx="13"/>
          </p:nvPr>
        </p:nvSpPr>
        <p:spPr>
          <a:xfrm>
            <a:off x="58336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4" name="Google Shape;934;p117"/>
          <p:cNvSpPr txBox="1">
            <a:spLocks noGrp="1"/>
          </p:cNvSpPr>
          <p:nvPr>
            <p:ph type="subTitle" idx="14"/>
          </p:nvPr>
        </p:nvSpPr>
        <p:spPr>
          <a:xfrm>
            <a:off x="331890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5" name="Google Shape;935;p117"/>
          <p:cNvSpPr txBox="1">
            <a:spLocks noGrp="1"/>
          </p:cNvSpPr>
          <p:nvPr>
            <p:ph type="subTitle" idx="15"/>
          </p:nvPr>
        </p:nvSpPr>
        <p:spPr>
          <a:xfrm>
            <a:off x="331890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CUSTOM_20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11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38" name="Google Shape;938;p1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1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1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1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0" name="Google Shape;960;p118"/>
          <p:cNvSpPr txBox="1">
            <a:spLocks noGrp="1"/>
          </p:cNvSpPr>
          <p:nvPr>
            <p:ph type="ctrTitle"/>
          </p:nvPr>
        </p:nvSpPr>
        <p:spPr>
          <a:xfrm>
            <a:off x="3443847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961" name="Google Shape;961;p118"/>
          <p:cNvSpPr txBox="1">
            <a:spLocks noGrp="1"/>
          </p:cNvSpPr>
          <p:nvPr>
            <p:ph type="subTitle" idx="1"/>
          </p:nvPr>
        </p:nvSpPr>
        <p:spPr>
          <a:xfrm>
            <a:off x="3443847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18"/>
          <p:cNvSpPr txBox="1">
            <a:spLocks noGrp="1"/>
          </p:cNvSpPr>
          <p:nvPr>
            <p:ph type="subTitle" idx="2"/>
          </p:nvPr>
        </p:nvSpPr>
        <p:spPr>
          <a:xfrm>
            <a:off x="475992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3" name="Google Shape;963;p118"/>
          <p:cNvSpPr txBox="1">
            <a:spLocks noGrp="1"/>
          </p:cNvSpPr>
          <p:nvPr>
            <p:ph type="ctrTitle" idx="3"/>
          </p:nvPr>
        </p:nvSpPr>
        <p:spPr>
          <a:xfrm>
            <a:off x="475992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964" name="Google Shape;964;p118"/>
          <p:cNvSpPr txBox="1">
            <a:spLocks noGrp="1"/>
          </p:cNvSpPr>
          <p:nvPr>
            <p:ph type="ctrTitle" idx="4"/>
          </p:nvPr>
        </p:nvSpPr>
        <p:spPr>
          <a:xfrm>
            <a:off x="81170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965" name="Google Shape;965;p118"/>
          <p:cNvSpPr txBox="1">
            <a:spLocks noGrp="1"/>
          </p:cNvSpPr>
          <p:nvPr>
            <p:ph type="subTitle" idx="5"/>
          </p:nvPr>
        </p:nvSpPr>
        <p:spPr>
          <a:xfrm>
            <a:off x="81170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6" name="Google Shape;966;p118"/>
          <p:cNvSpPr txBox="1">
            <a:spLocks noGrp="1"/>
          </p:cNvSpPr>
          <p:nvPr>
            <p:ph type="subTitle" idx="6"/>
          </p:nvPr>
        </p:nvSpPr>
        <p:spPr>
          <a:xfrm>
            <a:off x="212778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18"/>
          <p:cNvSpPr txBox="1">
            <a:spLocks noGrp="1"/>
          </p:cNvSpPr>
          <p:nvPr>
            <p:ph type="ctrTitle" idx="7"/>
          </p:nvPr>
        </p:nvSpPr>
        <p:spPr>
          <a:xfrm>
            <a:off x="212778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968" name="Google Shape;968;p118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69" name="Google Shape;969;p118"/>
          <p:cNvSpPr txBox="1">
            <a:spLocks noGrp="1"/>
          </p:cNvSpPr>
          <p:nvPr>
            <p:ph type="ctrTitle" idx="9"/>
          </p:nvPr>
        </p:nvSpPr>
        <p:spPr>
          <a:xfrm>
            <a:off x="607599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970" name="Google Shape;970;p118"/>
          <p:cNvSpPr txBox="1">
            <a:spLocks noGrp="1"/>
          </p:cNvSpPr>
          <p:nvPr>
            <p:ph type="subTitle" idx="13"/>
          </p:nvPr>
        </p:nvSpPr>
        <p:spPr>
          <a:xfrm>
            <a:off x="607599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4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1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73" name="Google Shape;973;p1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5" name="Google Shape;995;p1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99100" cy="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1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98" name="Google Shape;998;p1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017" name="Google Shape;1017;p1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8" name="Google Shape;1018;p120"/>
          <p:cNvSpPr txBox="1">
            <a:spLocks noGrp="1"/>
          </p:cNvSpPr>
          <p:nvPr>
            <p:ph type="title" hasCustomPrompt="1"/>
          </p:nvPr>
        </p:nvSpPr>
        <p:spPr>
          <a:xfrm>
            <a:off x="1768200" y="1654521"/>
            <a:ext cx="56076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9" name="Google Shape;1019;p120"/>
          <p:cNvSpPr txBox="1">
            <a:spLocks noGrp="1"/>
          </p:cNvSpPr>
          <p:nvPr>
            <p:ph type="body" idx="1"/>
          </p:nvPr>
        </p:nvSpPr>
        <p:spPr>
          <a:xfrm>
            <a:off x="2710050" y="2650221"/>
            <a:ext cx="37239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CUSTOM_21"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1" name="Google Shape;1021;p12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22" name="Google Shape;1022;p1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1" name="Google Shape;1041;p121"/>
          <p:cNvSpPr txBox="1">
            <a:spLocks noGrp="1"/>
          </p:cNvSpPr>
          <p:nvPr>
            <p:ph type="title"/>
          </p:nvPr>
        </p:nvSpPr>
        <p:spPr>
          <a:xfrm>
            <a:off x="715349" y="1829975"/>
            <a:ext cx="52644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042" name="Google Shape;1042;p121"/>
          <p:cNvSpPr txBox="1">
            <a:spLocks noGrp="1"/>
          </p:cNvSpPr>
          <p:nvPr>
            <p:ph type="body" idx="1"/>
          </p:nvPr>
        </p:nvSpPr>
        <p:spPr>
          <a:xfrm>
            <a:off x="715350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33"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oogle Shape;1044;p12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45" name="Google Shape;1045;p12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2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2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2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2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2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2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2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2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2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2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2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2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2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2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2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2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2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2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4" name="Google Shape;1064;p122"/>
          <p:cNvSpPr txBox="1">
            <a:spLocks noGrp="1"/>
          </p:cNvSpPr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065" name="Google Shape;1065;p122"/>
          <p:cNvSpPr txBox="1">
            <a:spLocks noGrp="1"/>
          </p:cNvSpPr>
          <p:nvPr>
            <p:ph type="body" idx="1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2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1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068" name="Google Shape;1068;p1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9" name="Google Shape;1069;p1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070" name="Google Shape;1070;p1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071" name="Google Shape;1071;p1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1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1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1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1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1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1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1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1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1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1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1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1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1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1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6" name="Google Shape;1086;p1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87" name="Google Shape;1087;p1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1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1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1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1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1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1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1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1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1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1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1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02" name="Google Shape;1102;p1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3" name="Google Shape;1103;p1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4" name="Google Shape;1104;p1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5" name="Google Shape;1105;p1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6" name="Google Shape;1106;p1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7" name="Google Shape;1107;p1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08" name="Google Shape;1108;p123"/>
          <p:cNvSpPr txBox="1">
            <a:spLocks noGrp="1"/>
          </p:cNvSpPr>
          <p:nvPr>
            <p:ph type="title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09" name="Google Shape;1109;p123"/>
          <p:cNvSpPr txBox="1">
            <a:spLocks noGrp="1"/>
          </p:cNvSpPr>
          <p:nvPr>
            <p:ph type="title" idx="2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10" name="Google Shape;1110;p123"/>
          <p:cNvSpPr txBox="1">
            <a:spLocks noGrp="1"/>
          </p:cNvSpPr>
          <p:nvPr>
            <p:ph type="title" idx="3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11" name="Google Shape;1111;p123"/>
          <p:cNvSpPr txBox="1">
            <a:spLocks noGrp="1"/>
          </p:cNvSpPr>
          <p:nvPr>
            <p:ph type="subTitle" idx="1"/>
          </p:nvPr>
        </p:nvSpPr>
        <p:spPr>
          <a:xfrm>
            <a:off x="915300" y="1964863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2" name="Google Shape;1112;p123"/>
          <p:cNvSpPr txBox="1">
            <a:spLocks noGrp="1"/>
          </p:cNvSpPr>
          <p:nvPr>
            <p:ph type="subTitle" idx="4"/>
          </p:nvPr>
        </p:nvSpPr>
        <p:spPr>
          <a:xfrm>
            <a:off x="915300" y="3754738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3" name="Google Shape;1113;p123"/>
          <p:cNvSpPr txBox="1">
            <a:spLocks noGrp="1"/>
          </p:cNvSpPr>
          <p:nvPr>
            <p:ph type="subTitle" idx="5"/>
          </p:nvPr>
        </p:nvSpPr>
        <p:spPr>
          <a:xfrm>
            <a:off x="5192850" y="3754772"/>
            <a:ext cx="31323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3"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5" name="Google Shape;1115;p12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116" name="Google Shape;1116;p1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124"/>
          <p:cNvSpPr txBox="1">
            <a:spLocks noGrp="1"/>
          </p:cNvSpPr>
          <p:nvPr>
            <p:ph type="title"/>
          </p:nvPr>
        </p:nvSpPr>
        <p:spPr>
          <a:xfrm>
            <a:off x="3285938" y="11437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36" name="Google Shape;1136;p124"/>
          <p:cNvSpPr txBox="1">
            <a:spLocks noGrp="1"/>
          </p:cNvSpPr>
          <p:nvPr>
            <p:ph type="subTitle" idx="1"/>
          </p:nvPr>
        </p:nvSpPr>
        <p:spPr>
          <a:xfrm>
            <a:off x="3285938" y="1964876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7" name="Google Shape;1137;p124"/>
          <p:cNvSpPr txBox="1">
            <a:spLocks noGrp="1"/>
          </p:cNvSpPr>
          <p:nvPr>
            <p:ph type="title" idx="2"/>
          </p:nvPr>
        </p:nvSpPr>
        <p:spPr>
          <a:xfrm>
            <a:off x="3285938" y="29701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38" name="Google Shape;1138;p124"/>
          <p:cNvSpPr txBox="1">
            <a:spLocks noGrp="1"/>
          </p:cNvSpPr>
          <p:nvPr>
            <p:ph type="subTitle" idx="3"/>
          </p:nvPr>
        </p:nvSpPr>
        <p:spPr>
          <a:xfrm>
            <a:off x="3285938" y="3791277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9" name="Google Shape;1139;p124"/>
          <p:cNvSpPr txBox="1">
            <a:spLocks noGrp="1"/>
          </p:cNvSpPr>
          <p:nvPr>
            <p:ph type="title" idx="4"/>
          </p:nvPr>
        </p:nvSpPr>
        <p:spPr>
          <a:xfrm>
            <a:off x="6030113" y="11563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40" name="Google Shape;1140;p124"/>
          <p:cNvSpPr txBox="1">
            <a:spLocks noGrp="1"/>
          </p:cNvSpPr>
          <p:nvPr>
            <p:ph type="subTitle" idx="5"/>
          </p:nvPr>
        </p:nvSpPr>
        <p:spPr>
          <a:xfrm>
            <a:off x="6030113" y="19775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1" name="Google Shape;1141;p124"/>
          <p:cNvSpPr txBox="1">
            <a:spLocks noGrp="1"/>
          </p:cNvSpPr>
          <p:nvPr>
            <p:ph type="title" idx="6"/>
          </p:nvPr>
        </p:nvSpPr>
        <p:spPr>
          <a:xfrm>
            <a:off x="6030113" y="29827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42" name="Google Shape;1142;p124"/>
          <p:cNvSpPr txBox="1">
            <a:spLocks noGrp="1"/>
          </p:cNvSpPr>
          <p:nvPr>
            <p:ph type="subTitle" idx="7"/>
          </p:nvPr>
        </p:nvSpPr>
        <p:spPr>
          <a:xfrm>
            <a:off x="6030113" y="38039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5"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1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145" name="Google Shape;1145;p1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6" name="Google Shape;1146;p1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147" name="Google Shape;1147;p1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148" name="Google Shape;1148;p1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1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1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1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1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1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1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1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1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1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1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1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1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1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1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3" name="Google Shape;1163;p1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164" name="Google Shape;1164;p1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1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1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1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1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1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1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1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1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1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1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1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1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1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1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79" name="Google Shape;1179;p1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0" name="Google Shape;1180;p1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1" name="Google Shape;1181;p1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2" name="Google Shape;1182;p1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3" name="Google Shape;1183;p1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4" name="Google Shape;1184;p1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85" name="Google Shape;1185;p125"/>
          <p:cNvSpPr txBox="1">
            <a:spLocks noGrp="1"/>
          </p:cNvSpPr>
          <p:nvPr>
            <p:ph type="subTitle" idx="1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6" name="Google Shape;1186;p125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9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2" name="Google Shape;132;p9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9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9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9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9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9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9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9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9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9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9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9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9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9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9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9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9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9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9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9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9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9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90"/>
          <p:cNvSpPr txBox="1">
            <a:spLocks noGrp="1"/>
          </p:cNvSpPr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90"/>
          <p:cNvSpPr txBox="1">
            <a:spLocks noGrp="1"/>
          </p:cNvSpPr>
          <p:nvPr>
            <p:ph type="subTitle" idx="1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90"/>
          <p:cNvSpPr txBox="1">
            <a:spLocks noGrp="1"/>
          </p:cNvSpPr>
          <p:nvPr>
            <p:ph type="title" idx="2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90"/>
          <p:cNvSpPr txBox="1">
            <a:spLocks noGrp="1"/>
          </p:cNvSpPr>
          <p:nvPr>
            <p:ph type="subTitle" idx="3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90"/>
          <p:cNvSpPr txBox="1">
            <a:spLocks noGrp="1"/>
          </p:cNvSpPr>
          <p:nvPr>
            <p:ph type="title" idx="4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9" name="Google Shape;159;p90"/>
          <p:cNvSpPr txBox="1">
            <a:spLocks noGrp="1"/>
          </p:cNvSpPr>
          <p:nvPr>
            <p:ph type="subTitle" idx="5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90"/>
          <p:cNvSpPr txBox="1">
            <a:spLocks noGrp="1"/>
          </p:cNvSpPr>
          <p:nvPr>
            <p:ph type="title" idx="6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61" name="Google Shape;161;p90"/>
          <p:cNvSpPr txBox="1">
            <a:spLocks noGrp="1"/>
          </p:cNvSpPr>
          <p:nvPr>
            <p:ph type="ctrTitle" idx="7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62" name="Google Shape;162;p90"/>
          <p:cNvSpPr txBox="1">
            <a:spLocks noGrp="1"/>
          </p:cNvSpPr>
          <p:nvPr>
            <p:ph type="ctrTitle" idx="8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63" name="Google Shape;163;p90"/>
          <p:cNvSpPr txBox="1">
            <a:spLocks noGrp="1"/>
          </p:cNvSpPr>
          <p:nvPr>
            <p:ph type="ctrTitle" idx="9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64" name="Google Shape;164;p90"/>
          <p:cNvSpPr txBox="1">
            <a:spLocks noGrp="1"/>
          </p:cNvSpPr>
          <p:nvPr>
            <p:ph type="subTitle" idx="13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90"/>
          <p:cNvSpPr txBox="1">
            <a:spLocks noGrp="1"/>
          </p:cNvSpPr>
          <p:nvPr>
            <p:ph type="title" idx="14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66" name="Google Shape;166;p90"/>
          <p:cNvSpPr txBox="1">
            <a:spLocks noGrp="1"/>
          </p:cNvSpPr>
          <p:nvPr>
            <p:ph type="subTitle" idx="15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90"/>
          <p:cNvSpPr txBox="1">
            <a:spLocks noGrp="1"/>
          </p:cNvSpPr>
          <p:nvPr>
            <p:ph type="title" idx="16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68" name="Google Shape;168;p90"/>
          <p:cNvSpPr txBox="1">
            <a:spLocks noGrp="1"/>
          </p:cNvSpPr>
          <p:nvPr>
            <p:ph type="subTitle" idx="17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90"/>
          <p:cNvSpPr txBox="1">
            <a:spLocks noGrp="1"/>
          </p:cNvSpPr>
          <p:nvPr>
            <p:ph type="title" idx="18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0" name="Google Shape;170;p90"/>
          <p:cNvSpPr txBox="1">
            <a:spLocks noGrp="1"/>
          </p:cNvSpPr>
          <p:nvPr>
            <p:ph type="ctrTitle" idx="19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1" name="Google Shape;171;p90"/>
          <p:cNvSpPr txBox="1">
            <a:spLocks noGrp="1"/>
          </p:cNvSpPr>
          <p:nvPr>
            <p:ph type="ctrTitle" idx="20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2" name="Google Shape;172;p90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6"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8" name="Google Shape;1188;p12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189" name="Google Shape;1189;p12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0" name="Google Shape;1190;p12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191" name="Google Shape;1191;p12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192" name="Google Shape;1192;p12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12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2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12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12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2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12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12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2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12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12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2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12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12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2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7" name="Google Shape;1207;p12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208" name="Google Shape;1208;p12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12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12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12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12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12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12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12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12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12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12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12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12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12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12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23" name="Google Shape;1223;p12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4" name="Google Shape;1224;p12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5" name="Google Shape;1225;p12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6" name="Google Shape;1226;p12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7" name="Google Shape;1227;p12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8" name="Google Shape;1228;p12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29" name="Google Shape;1229;p126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0" name="Google Shape;1230;p126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7"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2" name="Google Shape;1232;p12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33" name="Google Shape;1233;p12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2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2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2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2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2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2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2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2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2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2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2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2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2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2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2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2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2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2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2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2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2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5" name="Google Shape;1255;p127"/>
          <p:cNvSpPr txBox="1">
            <a:spLocks noGrp="1"/>
          </p:cNvSpPr>
          <p:nvPr>
            <p:ph type="subTitle" idx="1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56" name="Google Shape;1256;p127"/>
          <p:cNvSpPr txBox="1">
            <a:spLocks noGrp="1"/>
          </p:cNvSpPr>
          <p:nvPr>
            <p:ph type="subTitle" idx="2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57" name="Google Shape;1257;p127"/>
          <p:cNvSpPr txBox="1">
            <a:spLocks noGrp="1"/>
          </p:cNvSpPr>
          <p:nvPr>
            <p:ph type="subTitle" idx="3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58" name="Google Shape;1258;p127"/>
          <p:cNvSpPr txBox="1">
            <a:spLocks noGrp="1"/>
          </p:cNvSpPr>
          <p:nvPr>
            <p:ph type="title"/>
          </p:nvPr>
        </p:nvSpPr>
        <p:spPr>
          <a:xfrm>
            <a:off x="5917800" y="540000"/>
            <a:ext cx="25062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127"/>
          <p:cNvSpPr txBox="1">
            <a:spLocks noGrp="1"/>
          </p:cNvSpPr>
          <p:nvPr>
            <p:ph type="subTitle" idx="4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0" name="Google Shape;1260;p127"/>
          <p:cNvSpPr txBox="1">
            <a:spLocks noGrp="1"/>
          </p:cNvSpPr>
          <p:nvPr>
            <p:ph type="subTitle" idx="5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1" name="Google Shape;1261;p127"/>
          <p:cNvSpPr txBox="1">
            <a:spLocks noGrp="1"/>
          </p:cNvSpPr>
          <p:nvPr>
            <p:ph type="subTitle" idx="6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8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12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64" name="Google Shape;1264;p12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2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2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2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2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2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2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2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2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2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2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2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2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2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2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2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2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2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2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2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2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2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6" name="Google Shape;1286;p128"/>
          <p:cNvSpPr txBox="1">
            <a:spLocks noGrp="1"/>
          </p:cNvSpPr>
          <p:nvPr>
            <p:ph type="subTitle" idx="1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87" name="Google Shape;1287;p128"/>
          <p:cNvSpPr txBox="1">
            <a:spLocks noGrp="1"/>
          </p:cNvSpPr>
          <p:nvPr>
            <p:ph type="subTitle" idx="2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88" name="Google Shape;1288;p1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9" name="Google Shape;1289;p128"/>
          <p:cNvSpPr txBox="1">
            <a:spLocks noGrp="1"/>
          </p:cNvSpPr>
          <p:nvPr>
            <p:ph type="subTitle" idx="3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0" name="Google Shape;1290;p128"/>
          <p:cNvSpPr txBox="1">
            <a:spLocks noGrp="1"/>
          </p:cNvSpPr>
          <p:nvPr>
            <p:ph type="subTitle" idx="4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9"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12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93" name="Google Shape;1293;p12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2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2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2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2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2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2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2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2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2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2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2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2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2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2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2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2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2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2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12" name="Google Shape;1312;p12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3" name="Google Shape;1313;p12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129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15" name="Google Shape;1315;p129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129"/>
          <p:cNvSpPr txBox="1">
            <a:spLocks noGrp="1"/>
          </p:cNvSpPr>
          <p:nvPr>
            <p:ph type="subTitle" idx="1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317" name="Google Shape;1317;p129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318" name="Google Shape;1318;p129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29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29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29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29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29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29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29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29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29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29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0"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0" name="Google Shape;1330;p13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31" name="Google Shape;1331;p13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3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3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3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3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3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3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3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3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3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3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3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3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3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3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3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3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3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3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3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3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3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3" name="Google Shape;1353;p1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54" name="Google Shape;1354;p130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13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59" name="Google Shape;1359;p13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60" name="Google Shape;1360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361" name="Google Shape;1361;p13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2" name="Google Shape;1362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7" name="Google Shape;1377;p13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378" name="Google Shape;1378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393" name="Google Shape;1393;p13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4" name="Google Shape;1394;p13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5" name="Google Shape;1395;p13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6" name="Google Shape;1396;p13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7" name="Google Shape;1397;p13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8" name="Google Shape;1398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1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01" name="Google Shape;1401;p13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3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3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3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3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3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3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3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3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3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3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3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3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3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3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3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3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3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3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20" name="Google Shape;1420;p13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1" name="Google Shape;1421;p13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13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423" name="Google Shape;1423;p13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3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3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3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3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3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3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3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3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3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3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1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36" name="Google Shape;1436;p13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3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3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3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3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3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3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3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3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3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3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3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3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3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3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3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3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3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3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3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3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3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14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60" name="Google Shape;1460;p14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4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4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4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4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4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4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4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4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4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4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4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4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4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4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4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4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4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4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4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4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4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2" name="Google Shape;1482;p14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483" name="Google Shape;1483;p14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4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4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4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9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5" name="Google Shape;175;p9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9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9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9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9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9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9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9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9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9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9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9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9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9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9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9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9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9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9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91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5" name="Google Shape;195;p91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196" name="Google Shape;196;p9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7" name="Google Shape;197;p9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14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1" name="Google Shape;1491;p14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4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4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4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4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4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4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4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4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4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4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4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4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4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4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4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4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4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4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4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4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4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3" name="Google Shape;1513;p141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1514" name="Google Shape;1514;p14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515" name="Google Shape;1515;p14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14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7" name="Google Shape;1517;p141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CUSTOM_40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9" name="Google Shape;1519;g23d23e85404_0_1430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520" name="Google Shape;1520;g23d23e85404_0_1430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21" name="Google Shape;1521;g23d23e85404_0_14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522" name="Google Shape;1522;g23d23e85404_0_1430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523" name="Google Shape;1523;g23d23e85404_0_14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g23d23e85404_0_14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g23d23e85404_0_14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g23d23e85404_0_14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g23d23e85404_0_14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g23d23e85404_0_14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g23d23e85404_0_14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g23d23e85404_0_14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g23d23e85404_0_14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3d23e85404_0_14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g23d23e85404_0_14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g23d23e85404_0_14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g23d23e85404_0_14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g23d23e85404_0_14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g23d23e85404_0_14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8" name="Google Shape;1538;g23d23e85404_0_1430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39" name="Google Shape;1539;g23d23e85404_0_14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g23d23e85404_0_14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g23d23e85404_0_14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3d23e85404_0_14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g23d23e85404_0_14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g23d23e85404_0_14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g23d23e85404_0_14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g23d23e85404_0_14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g23d23e85404_0_14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g23d23e85404_0_14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g23d23e85404_0_14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g23d23e85404_0_14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g23d23e85404_0_14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3d23e85404_0_14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g23d23e85404_0_14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554" name="Google Shape;1554;g23d23e85404_0_1430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55" name="Google Shape;1555;g23d23e85404_0_1430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56" name="Google Shape;1556;g23d23e85404_0_1430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57" name="Google Shape;1557;g23d23e85404_0_1430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58" name="Google Shape;1558;g23d23e85404_0_1430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59" name="Google Shape;1559;g23d23e85404_0_14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560" name="Google Shape;1560;g23d23e85404_0_14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61" name="Google Shape;1561;g23d23e85404_0_1430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2" name="Google Shape;1562;g23d23e85404_0_1430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3" name="Google Shape;1563;g23d23e85404_0_1430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4" name="Google Shape;1564;g23d23e85404_0_1430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5" name="Google Shape;1565;g23d23e85404_0_1430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6" name="Google Shape;1566;g23d23e85404_0_1430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7" name="Google Shape;1567;g23d23e85404_0_1430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8" name="Google Shape;1568;g23d23e85404_0_1430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9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0" name="Google Shape;200;p9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9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9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9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9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9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9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9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9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9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9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9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9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9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9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9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9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9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9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9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9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9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92"/>
          <p:cNvSpPr txBox="1">
            <a:spLocks noGrp="1"/>
          </p:cNvSpPr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3" name="Google Shape;223;p92"/>
          <p:cNvSpPr txBox="1">
            <a:spLocks noGrp="1"/>
          </p:cNvSpPr>
          <p:nvPr>
            <p:ph type="body" idx="1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9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6" name="Google Shape;226;p9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3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93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250" name="Google Shape;250;p93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251" name="Google Shape;251;p93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252" name="Google Shape;252;p93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93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" name="Google Shape;254;p93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5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9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9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9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9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9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9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9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9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9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9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9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9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9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9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9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9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9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9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9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" name="Google Shape;279;p94"/>
          <p:cNvSpPr txBox="1">
            <a:spLocks noGrp="1"/>
          </p:cNvSpPr>
          <p:nvPr>
            <p:ph type="subTitle" idx="1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94"/>
          <p:cNvSpPr txBox="1">
            <a:spLocks noGrp="1"/>
          </p:cNvSpPr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9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3" name="Google Shape;283;p9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9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9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9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9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9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9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9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9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9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9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9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9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9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9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9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9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9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9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9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9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9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p95"/>
          <p:cNvSpPr txBox="1">
            <a:spLocks noGrp="1"/>
          </p:cNvSpPr>
          <p:nvPr>
            <p:ph type="subTitle" idx="1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95"/>
          <p:cNvSpPr txBox="1">
            <a:spLocks noGrp="1"/>
          </p:cNvSpPr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7" name="Google Shape;307;p95"/>
          <p:cNvSpPr txBox="1">
            <a:spLocks noGrp="1"/>
          </p:cNvSpPr>
          <p:nvPr>
            <p:ph type="title" idx="2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08" name="Google Shape;308;p95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309" name="Google Shape;309;p95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95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95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95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5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5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5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95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95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95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95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8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86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Bkinunj9iJjMCNje9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forms.gle/YwCrRYQJd9WGbEEf7" TargetMode="External"/><Relationship Id="rId5" Type="http://schemas.openxmlformats.org/officeDocument/2006/relationships/hyperlink" Target="https://forms.gle/84VcrXhBy89Qukt26" TargetMode="External"/><Relationship Id="rId4" Type="http://schemas.openxmlformats.org/officeDocument/2006/relationships/hyperlink" Target="https://forms.gle/DXUSyNgRvZHvkhLM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med.net/rev/atlante/2017/09/evaluacion-mejora-educacion.html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5" name="Google Shape;1575;g23d23e8540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9262" y="4099126"/>
            <a:ext cx="1805476" cy="8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34;p58"/>
          <p:cNvSpPr txBox="1">
            <a:spLocks noGrp="1"/>
          </p:cNvSpPr>
          <p:nvPr>
            <p:ph type="ctrTitle"/>
          </p:nvPr>
        </p:nvSpPr>
        <p:spPr>
          <a:xfrm>
            <a:off x="2351850" y="1193132"/>
            <a:ext cx="4440300" cy="7981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800" dirty="0"/>
              <a:t>Tutoría Inicial</a:t>
            </a:r>
            <a:endParaRPr sz="4800" dirty="0"/>
          </a:p>
        </p:txBody>
      </p:sp>
      <p:sp>
        <p:nvSpPr>
          <p:cNvPr id="8" name="Google Shape;1535;p58"/>
          <p:cNvSpPr txBox="1">
            <a:spLocks/>
          </p:cNvSpPr>
          <p:nvPr/>
        </p:nvSpPr>
        <p:spPr>
          <a:xfrm>
            <a:off x="2351850" y="2340969"/>
            <a:ext cx="4440300" cy="81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5200"/>
            </a:pPr>
            <a:r>
              <a:rPr lang="es-MX" sz="2400" b="1" dirty="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Evaluación y despedida del curso</a:t>
            </a:r>
            <a:endParaRPr lang="es-ES" sz="2400" b="1" dirty="0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9" name="Google Shape;1534;p58">
            <a:extLst>
              <a:ext uri="{FF2B5EF4-FFF2-40B4-BE49-F238E27FC236}">
                <a16:creationId xmlns:a16="http://schemas.microsoft.com/office/drawing/2014/main" id="{EDEC11BE-0DBF-4ED8-9DD3-7011F069493C}"/>
              </a:ext>
            </a:extLst>
          </p:cNvPr>
          <p:cNvSpPr txBox="1">
            <a:spLocks/>
          </p:cNvSpPr>
          <p:nvPr/>
        </p:nvSpPr>
        <p:spPr>
          <a:xfrm>
            <a:off x="2251837" y="1941877"/>
            <a:ext cx="4440300" cy="7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buClr>
                <a:schemeClr val="dk2"/>
              </a:buClr>
              <a:buSzPts val="1100"/>
              <a:buFont typeface="Arial"/>
              <a:buNone/>
            </a:pPr>
            <a:r>
              <a:rPr lang="es-MX" sz="2000" dirty="0"/>
              <a:t>Sesión 15  Curso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23d23e85404_0_460"/>
          <p:cNvSpPr txBox="1">
            <a:spLocks noGrp="1"/>
          </p:cNvSpPr>
          <p:nvPr>
            <p:ph type="title"/>
          </p:nvPr>
        </p:nvSpPr>
        <p:spPr>
          <a:xfrm>
            <a:off x="720725" y="1309050"/>
            <a:ext cx="3744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 </a:t>
            </a:r>
            <a:endParaRPr sz="4400"/>
          </a:p>
        </p:txBody>
      </p:sp>
      <p:sp>
        <p:nvSpPr>
          <p:cNvPr id="1588" name="Google Shape;1588;g23d23e85404_0_460"/>
          <p:cNvSpPr txBox="1">
            <a:spLocks noGrp="1"/>
          </p:cNvSpPr>
          <p:nvPr>
            <p:ph type="body" idx="1"/>
          </p:nvPr>
        </p:nvSpPr>
        <p:spPr>
          <a:xfrm>
            <a:off x="533803" y="2765683"/>
            <a:ext cx="4268100" cy="476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Char char="●"/>
            </a:pPr>
            <a:r>
              <a:rPr lang="en" sz="2000" dirty="0">
                <a:latin typeface="Itim"/>
                <a:ea typeface="Itim"/>
                <a:cs typeface="Itim"/>
                <a:sym typeface="Itim"/>
              </a:rPr>
              <a:t>Responder la evaluación</a:t>
            </a:r>
            <a:br>
              <a:rPr lang="en" sz="2000" dirty="0">
                <a:latin typeface="Itim"/>
                <a:ea typeface="Itim"/>
                <a:cs typeface="Itim"/>
                <a:sym typeface="Itim"/>
              </a:rPr>
            </a:br>
            <a:endParaRPr lang="en" sz="2000" dirty="0"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589" name="Google Shape;1589;g23d23e85404_0_460"/>
          <p:cNvGrpSpPr/>
          <p:nvPr/>
        </p:nvGrpSpPr>
        <p:grpSpPr>
          <a:xfrm flipH="1">
            <a:off x="1273858" y="1973537"/>
            <a:ext cx="2383432" cy="176025"/>
            <a:chOff x="4345425" y="2175475"/>
            <a:chExt cx="800750" cy="176025"/>
          </a:xfrm>
        </p:grpSpPr>
        <p:sp>
          <p:nvSpPr>
            <p:cNvPr id="1590" name="Google Shape;1590;g23d23e85404_0_4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g23d23e85404_0_4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2" name="Google Shape;1592;g23d23e85404_0_460"/>
          <p:cNvGrpSpPr/>
          <p:nvPr/>
        </p:nvGrpSpPr>
        <p:grpSpPr>
          <a:xfrm rot="807122">
            <a:off x="5649477" y="860579"/>
            <a:ext cx="2497551" cy="2401906"/>
            <a:chOff x="1857000" y="3245400"/>
            <a:chExt cx="1233825" cy="1186575"/>
          </a:xfrm>
        </p:grpSpPr>
        <p:sp>
          <p:nvSpPr>
            <p:cNvPr id="1593" name="Google Shape;1593;g23d23e85404_0_46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g23d23e85404_0_46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g23d23e85404_0_46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g23d23e85404_0_46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g23d23e85404_0_46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g23d23e85404_0_46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9" name="Google Shape;1599;g23d23e85404_0_460"/>
          <p:cNvGrpSpPr/>
          <p:nvPr/>
        </p:nvGrpSpPr>
        <p:grpSpPr>
          <a:xfrm rot="674490">
            <a:off x="4772788" y="3245810"/>
            <a:ext cx="3474315" cy="888850"/>
            <a:chOff x="3809875" y="1963175"/>
            <a:chExt cx="1923600" cy="492150"/>
          </a:xfrm>
        </p:grpSpPr>
        <p:sp>
          <p:nvSpPr>
            <p:cNvPr id="1600" name="Google Shape;1600;g23d23e85404_0_460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g23d23e85404_0_460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g23d23e85404_0_460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g23d23e85404_0_460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g23d23e85404_0_460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g23d23e85404_0_460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g23d23e85404_0_460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g23d23e85404_0_460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g23d23e85404_0_460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g23d23e85404_0_460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g23d23e85404_0_460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1" name="Google Shape;1611;g23d23e85404_0_460"/>
          <p:cNvGrpSpPr/>
          <p:nvPr/>
        </p:nvGrpSpPr>
        <p:grpSpPr>
          <a:xfrm rot="1386640">
            <a:off x="3606833" y="807888"/>
            <a:ext cx="806665" cy="421749"/>
            <a:chOff x="1822875" y="1377000"/>
            <a:chExt cx="548075" cy="286550"/>
          </a:xfrm>
        </p:grpSpPr>
        <p:sp>
          <p:nvSpPr>
            <p:cNvPr id="1612" name="Google Shape;1612;g23d23e85404_0_460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g23d23e85404_0_460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g23d23e85404_0_460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g23d23e85404_0_460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g23d23e85404_0_460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g23d23e85404_0_460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g23d23e85404_0_460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g23d23e85404_0_460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g23d23e85404_0_460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1" name="Google Shape;1621;g23d23e85404_0_460"/>
          <p:cNvSpPr txBox="1">
            <a:spLocks noGrp="1"/>
          </p:cNvSpPr>
          <p:nvPr>
            <p:ph type="title"/>
          </p:nvPr>
        </p:nvSpPr>
        <p:spPr>
          <a:xfrm rot="1086326">
            <a:off x="5099386" y="1375410"/>
            <a:ext cx="3744610" cy="75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 dirty="0"/>
              <a:t>Curso de Tutoría 2</a:t>
            </a:r>
            <a:endParaRPr sz="4400" dirty="0"/>
          </a:p>
        </p:txBody>
      </p:sp>
      <p:sp>
        <p:nvSpPr>
          <p:cNvPr id="1622" name="Google Shape;1622;g23d23e85404_0_460"/>
          <p:cNvSpPr txBox="1"/>
          <p:nvPr/>
        </p:nvSpPr>
        <p:spPr>
          <a:xfrm>
            <a:off x="1540625" y="468630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b="1" i="0" u="none" strike="noStrike" cap="none" dirty="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lang="en" dirty="0"/>
              <a:t>   </a:t>
            </a:r>
            <a:r>
              <a:rPr lang="en" b="1" i="0" u="none" strike="noStrike" cap="none" dirty="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Navojoa</a:t>
            </a:r>
            <a:r>
              <a:rPr lang="en" b="1" dirty="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   </a:t>
            </a:r>
            <a:r>
              <a:rPr lang="en" b="1" i="0" u="none" strike="noStrike" cap="none" dirty="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Guayma</a:t>
            </a:r>
            <a:r>
              <a:rPr lang="en" b="1" dirty="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s   </a:t>
            </a:r>
            <a:r>
              <a:rPr lang="en" b="1" i="0" u="none" strike="noStrike" cap="none" dirty="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b="1" i="0" u="none" strike="noStrike" cap="none" dirty="0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2342" y="2518282"/>
            <a:ext cx="2201244" cy="421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30200">
              <a:lnSpc>
                <a:spcPct val="115000"/>
              </a:lnSpc>
              <a:buSzPts val="1600"/>
              <a:buFont typeface="Itim"/>
              <a:buChar char="●"/>
            </a:pPr>
            <a:r>
              <a:rPr lang="es-MX" sz="2000" dirty="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Cierre POTRO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530881" y="2235354"/>
            <a:ext cx="304121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30200">
              <a:lnSpc>
                <a:spcPct val="115000"/>
              </a:lnSpc>
              <a:buSzPts val="1600"/>
              <a:buFont typeface="Itim"/>
              <a:buChar char="●"/>
            </a:pPr>
            <a:r>
              <a:rPr lang="es-MX" sz="2000" dirty="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Mensaje de despedida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g23d23e85404_0_960"/>
          <p:cNvGrpSpPr/>
          <p:nvPr/>
        </p:nvGrpSpPr>
        <p:grpSpPr>
          <a:xfrm rot="474658">
            <a:off x="1381221" y="1520530"/>
            <a:ext cx="1557467" cy="585345"/>
            <a:chOff x="4345425" y="2175475"/>
            <a:chExt cx="800750" cy="176025"/>
          </a:xfrm>
        </p:grpSpPr>
        <p:sp>
          <p:nvSpPr>
            <p:cNvPr id="1628" name="Google Shape;1628;g23d23e85404_0_9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g23d23e85404_0_9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0" name="Google Shape;1630;g23d23e85404_0_960"/>
          <p:cNvGrpSpPr/>
          <p:nvPr/>
        </p:nvGrpSpPr>
        <p:grpSpPr>
          <a:xfrm rot="474658">
            <a:off x="1402638" y="2612020"/>
            <a:ext cx="1557467" cy="585345"/>
            <a:chOff x="4345425" y="2175475"/>
            <a:chExt cx="800750" cy="176025"/>
          </a:xfrm>
        </p:grpSpPr>
        <p:sp>
          <p:nvSpPr>
            <p:cNvPr id="1631" name="Google Shape;1631;g23d23e85404_0_9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g23d23e85404_0_9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3" name="Google Shape;1633;g23d23e85404_0_960"/>
          <p:cNvSpPr txBox="1">
            <a:spLocks noGrp="1"/>
          </p:cNvSpPr>
          <p:nvPr>
            <p:ph type="title"/>
          </p:nvPr>
        </p:nvSpPr>
        <p:spPr>
          <a:xfrm>
            <a:off x="244549" y="540000"/>
            <a:ext cx="384415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¡Mensaje de despedida</a:t>
            </a:r>
            <a:endParaRPr dirty="0"/>
          </a:p>
        </p:txBody>
      </p:sp>
      <p:sp>
        <p:nvSpPr>
          <p:cNvPr id="1635" name="Google Shape;1635;g23d23e85404_0_960"/>
          <p:cNvSpPr txBox="1">
            <a:spLocks noGrp="1"/>
          </p:cNvSpPr>
          <p:nvPr>
            <p:ph type="subTitle" idx="1"/>
          </p:nvPr>
        </p:nvSpPr>
        <p:spPr>
          <a:xfrm>
            <a:off x="906900" y="264723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Cubículo:</a:t>
            </a:r>
            <a:endParaRPr dirty="0"/>
          </a:p>
        </p:txBody>
      </p:sp>
      <p:sp>
        <p:nvSpPr>
          <p:cNvPr id="1636" name="Google Shape;1636;g23d23e85404_0_960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Tutor: </a:t>
            </a:r>
            <a:endParaRPr dirty="0"/>
          </a:p>
        </p:txBody>
      </p:sp>
      <p:grpSp>
        <p:nvGrpSpPr>
          <p:cNvPr id="1638" name="Google Shape;1638;g23d23e85404_0_960"/>
          <p:cNvGrpSpPr/>
          <p:nvPr/>
        </p:nvGrpSpPr>
        <p:grpSpPr>
          <a:xfrm>
            <a:off x="244549" y="850606"/>
            <a:ext cx="3435893" cy="251220"/>
            <a:chOff x="4345425" y="2175475"/>
            <a:chExt cx="800750" cy="176025"/>
          </a:xfrm>
        </p:grpSpPr>
        <p:sp>
          <p:nvSpPr>
            <p:cNvPr id="1639" name="Google Shape;1639;g23d23e85404_0_9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g23d23e85404_0_9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0580" r="3738" b="4194"/>
          <a:stretch/>
        </p:blipFill>
        <p:spPr>
          <a:xfrm>
            <a:off x="6520575" y="2988037"/>
            <a:ext cx="2697853" cy="2096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ángulo 16"/>
          <p:cNvSpPr/>
          <p:nvPr/>
        </p:nvSpPr>
        <p:spPr>
          <a:xfrm>
            <a:off x="1566230" y="1925879"/>
            <a:ext cx="1191352" cy="421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0" lvl="0">
              <a:lnSpc>
                <a:spcPct val="115000"/>
              </a:lnSpc>
              <a:buSzPts val="1600"/>
            </a:pPr>
            <a:r>
              <a:rPr lang="es-MX" sz="2000" dirty="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Nombre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906900" y="3060293"/>
            <a:ext cx="2506200" cy="74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0" algn="ctr">
              <a:lnSpc>
                <a:spcPct val="115000"/>
              </a:lnSpc>
              <a:buSzPts val="1600"/>
            </a:pPr>
            <a:r>
              <a:rPr lang="es-MX" sz="1800" dirty="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Ubicación y horario de atención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650" y="0"/>
            <a:ext cx="3368700" cy="572700"/>
          </a:xfrm>
        </p:spPr>
        <p:txBody>
          <a:bodyPr/>
          <a:lstStyle/>
          <a:p>
            <a:r>
              <a:rPr lang="es-MX" dirty="0"/>
              <a:t>Cierre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92038" y="-4530"/>
            <a:ext cx="2988706" cy="545775"/>
          </a:xfrm>
        </p:spPr>
        <p:txBody>
          <a:bodyPr/>
          <a:lstStyle/>
          <a:p>
            <a:r>
              <a:rPr lang="es-MX" sz="2800" dirty="0"/>
              <a:t>Eres un potro…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3"/>
          </p:nvPr>
        </p:nvSpPr>
        <p:spPr>
          <a:xfrm>
            <a:off x="-223865" y="541246"/>
            <a:ext cx="4108121" cy="563718"/>
          </a:xfrm>
        </p:spPr>
        <p:txBody>
          <a:bodyPr/>
          <a:lstStyle/>
          <a:p>
            <a:r>
              <a:rPr lang="es-MX" sz="1800" dirty="0"/>
              <a:t>Me lleno de orgullo o aún puedo cambiar mi historia…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4"/>
          </p:nvPr>
        </p:nvSpPr>
        <p:spPr>
          <a:xfrm>
            <a:off x="4981214" y="1943951"/>
            <a:ext cx="3922736" cy="1296953"/>
          </a:xfrm>
        </p:spPr>
        <p:txBody>
          <a:bodyPr/>
          <a:lstStyle/>
          <a:p>
            <a:pPr marL="127000" indent="0" algn="just"/>
            <a:r>
              <a:rPr lang="es-MX" sz="1600" b="0" dirty="0">
                <a:solidFill>
                  <a:schemeClr val="dk2"/>
                </a:solidFill>
                <a:latin typeface="Candara" panose="020E0502030303020204" pitchFamily="34" charset="0"/>
                <a:ea typeface="Arial"/>
                <a:cs typeface="Arial"/>
                <a:sym typeface="Arial"/>
              </a:rPr>
              <a:t>Después de elegir el caballo que más te represente este cierre, se le mostrará al salón el caballo que se eligió y explicar por que te representa.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5"/>
          </p:nvPr>
        </p:nvSpPr>
        <p:spPr>
          <a:xfrm>
            <a:off x="225403" y="2019728"/>
            <a:ext cx="3658853" cy="572700"/>
          </a:xfrm>
        </p:spPr>
        <p:txBody>
          <a:bodyPr/>
          <a:lstStyle/>
          <a:p>
            <a:pPr marL="127000" indent="0"/>
            <a:r>
              <a:rPr lang="es-MX" dirty="0">
                <a:latin typeface="Candara" panose="020E0502030303020204" pitchFamily="34" charset="0"/>
              </a:rPr>
              <a:t>¿Qué logré académicamente en estos meses?</a:t>
            </a:r>
          </a:p>
        </p:txBody>
      </p:sp>
      <p:sp>
        <p:nvSpPr>
          <p:cNvPr id="8" name="Subtítulo 7"/>
          <p:cNvSpPr>
            <a:spLocks noGrp="1"/>
          </p:cNvSpPr>
          <p:nvPr>
            <p:ph type="subTitle" idx="6"/>
          </p:nvPr>
        </p:nvSpPr>
        <p:spPr>
          <a:xfrm>
            <a:off x="401689" y="3122765"/>
            <a:ext cx="2857011" cy="572700"/>
          </a:xfrm>
        </p:spPr>
        <p:txBody>
          <a:bodyPr/>
          <a:lstStyle/>
          <a:p>
            <a:r>
              <a:rPr lang="es-MX" dirty="0">
                <a:latin typeface="Candara" panose="020E0502030303020204" pitchFamily="34" charset="0"/>
              </a:rPr>
              <a:t>¿Qué me falto?</a:t>
            </a:r>
          </a:p>
        </p:txBody>
      </p:sp>
      <p:sp>
        <p:nvSpPr>
          <p:cNvPr id="9" name="Subtítulo 8"/>
          <p:cNvSpPr>
            <a:spLocks noGrp="1"/>
          </p:cNvSpPr>
          <p:nvPr>
            <p:ph type="subTitle" idx="7"/>
          </p:nvPr>
        </p:nvSpPr>
        <p:spPr>
          <a:xfrm>
            <a:off x="-223865" y="1418670"/>
            <a:ext cx="3675733" cy="572700"/>
          </a:xfrm>
        </p:spPr>
        <p:txBody>
          <a:bodyPr/>
          <a:lstStyle/>
          <a:p>
            <a:pPr marL="127000" indent="0"/>
            <a:r>
              <a:rPr lang="es-MX" b="1" dirty="0">
                <a:latin typeface="Candara" panose="020E0502030303020204" pitchFamily="34" charset="0"/>
              </a:rPr>
              <a:t>Favor de responder lo siguiente:</a:t>
            </a:r>
          </a:p>
        </p:txBody>
      </p:sp>
      <p:sp>
        <p:nvSpPr>
          <p:cNvPr id="10" name="Subtítulo 9"/>
          <p:cNvSpPr>
            <a:spLocks noGrp="1"/>
          </p:cNvSpPr>
          <p:nvPr>
            <p:ph type="subTitle" idx="8"/>
          </p:nvPr>
        </p:nvSpPr>
        <p:spPr>
          <a:xfrm>
            <a:off x="5092038" y="912912"/>
            <a:ext cx="3701088" cy="555709"/>
          </a:xfrm>
        </p:spPr>
        <p:txBody>
          <a:bodyPr/>
          <a:lstStyle/>
          <a:p>
            <a:pPr marL="127000" indent="0" algn="just"/>
            <a:r>
              <a:rPr lang="es-MX" dirty="0">
                <a:latin typeface="Candara" panose="020E0502030303020204" pitchFamily="34" charset="0"/>
              </a:rPr>
              <a:t>Imagínate como un potro, este gran animal te va presentar en tú transito por la universidad.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8169" t="19488" r="6177" b="17895"/>
          <a:stretch/>
        </p:blipFill>
        <p:spPr>
          <a:xfrm>
            <a:off x="3922632" y="58871"/>
            <a:ext cx="1242465" cy="418971"/>
          </a:xfrm>
          <a:prstGeom prst="rect">
            <a:avLst/>
          </a:prstGeom>
        </p:spPr>
      </p:pic>
      <p:pic>
        <p:nvPicPr>
          <p:cNvPr id="4098" name="Picture 2" descr="Free vector cute horse walking cartoon vector icon illustration animal nature icon concept isolated prem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5" t="14756" r="15233" b="12489"/>
          <a:stretch/>
        </p:blipFill>
        <p:spPr bwMode="auto">
          <a:xfrm>
            <a:off x="7872777" y="3610416"/>
            <a:ext cx="1457811" cy="1540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177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11"/>
          <p:cNvSpPr txBox="1">
            <a:spLocks noGrp="1"/>
          </p:cNvSpPr>
          <p:nvPr>
            <p:ph type="title"/>
          </p:nvPr>
        </p:nvSpPr>
        <p:spPr>
          <a:xfrm>
            <a:off x="463200" y="314804"/>
            <a:ext cx="86808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EVALUACIÓN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dirty="0"/>
          </a:p>
        </p:txBody>
      </p:sp>
      <p:pic>
        <p:nvPicPr>
          <p:cNvPr id="1026" name="Picture 2" descr="Free vector team checklist concept illust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5"/>
          <a:stretch/>
        </p:blipFill>
        <p:spPr bwMode="auto">
          <a:xfrm>
            <a:off x="259170" y="969127"/>
            <a:ext cx="3690574" cy="3498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vector human hand holding mobile phone with text messag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3" t="10191" r="10596"/>
          <a:stretch/>
        </p:blipFill>
        <p:spPr bwMode="auto">
          <a:xfrm>
            <a:off x="4442899" y="3224664"/>
            <a:ext cx="1677585" cy="17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8" name="Google Shape;1648;p11"/>
          <p:cNvGrpSpPr/>
          <p:nvPr/>
        </p:nvGrpSpPr>
        <p:grpSpPr>
          <a:xfrm rot="3670625" flipH="1">
            <a:off x="6185381" y="3626294"/>
            <a:ext cx="372990" cy="568630"/>
            <a:chOff x="645175" y="3632150"/>
            <a:chExt cx="394550" cy="462975"/>
          </a:xfrm>
        </p:grpSpPr>
        <p:sp>
          <p:nvSpPr>
            <p:cNvPr id="1649" name="Google Shape;1649;p11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1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6642702" y="3451576"/>
            <a:ext cx="22375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400"/>
            </a:pPr>
            <a:r>
              <a:rPr lang="es-MX" sz="2000" b="1" dirty="0">
                <a:latin typeface="Candara" panose="020E0502030303020204" pitchFamily="34" charset="0"/>
              </a:rPr>
              <a:t>Puedes responder la encuesta desde tu celular.  </a:t>
            </a:r>
          </a:p>
        </p:txBody>
      </p:sp>
      <p:sp>
        <p:nvSpPr>
          <p:cNvPr id="1645" name="Google Shape;1645;p11"/>
          <p:cNvSpPr txBox="1">
            <a:spLocks noGrp="1"/>
          </p:cNvSpPr>
          <p:nvPr>
            <p:ph type="subTitle" idx="1"/>
          </p:nvPr>
        </p:nvSpPr>
        <p:spPr>
          <a:xfrm>
            <a:off x="3834721" y="1371246"/>
            <a:ext cx="5209084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>
              <a:latin typeface="Candara" panose="020E0502030303020204" pitchFamily="34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latin typeface="Candara" panose="020E0502030303020204" pitchFamily="34" charset="0"/>
              </a:rPr>
              <a:t>1.  	Entra a la liga de acuerdo a tu unidad.</a:t>
            </a:r>
            <a:endParaRPr dirty="0">
              <a:latin typeface="Candara" panose="020E0502030303020204" pitchFamily="34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latin typeface="Candara" panose="020E0502030303020204" pitchFamily="34" charset="0"/>
              </a:rPr>
              <a:t>2. 	Contesta la encuesta la cual podrás realizarla dentro y fuera de ITSON.</a:t>
            </a:r>
            <a:endParaRPr dirty="0">
              <a:latin typeface="Candara" panose="020E0502030303020204" pitchFamily="34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latin typeface="Candara" panose="020E0502030303020204" pitchFamily="34" charset="0"/>
              </a:rPr>
              <a:t>3.  Al finalizar dale guardar, captura y envía esa evidencia a tu tutor.s</a:t>
            </a:r>
            <a:endParaRPr dirty="0">
              <a:latin typeface="Candara" panose="020E0502030303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135089" y="1252723"/>
            <a:ext cx="4908716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buClr>
                <a:schemeClr val="dk2"/>
              </a:buClr>
              <a:buSzPts val="1100"/>
            </a:pPr>
            <a:r>
              <a:rPr lang="en" sz="1600" dirty="0">
                <a:latin typeface="Candara" panose="020E0502030303020204" pitchFamily="34" charset="0"/>
              </a:rPr>
              <a:t>Para responder la encuesta, sigue los siguientes pasos: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23d23e85404_0_1481"/>
          <p:cNvSpPr txBox="1">
            <a:spLocks noGrp="1"/>
          </p:cNvSpPr>
          <p:nvPr>
            <p:ph type="title"/>
          </p:nvPr>
        </p:nvSpPr>
        <p:spPr>
          <a:xfrm>
            <a:off x="515475" y="3947937"/>
            <a:ext cx="33708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highlight>
                  <a:schemeClr val="accent6"/>
                </a:highlight>
              </a:rPr>
              <a:t>Empalme: </a:t>
            </a:r>
            <a:r>
              <a:rPr lang="en" sz="1500" u="sng" dirty="0">
                <a:solidFill>
                  <a:schemeClr val="hlink"/>
                </a:solidFill>
                <a:hlinkClick r:id="rId3"/>
              </a:rPr>
              <a:t>https://forms.gle/Bkinunj9iJjMCNje9</a:t>
            </a:r>
            <a:r>
              <a:rPr lang="en" sz="1500" dirty="0"/>
              <a:t> </a:t>
            </a:r>
            <a:endParaRPr sz="1500" dirty="0"/>
          </a:p>
        </p:txBody>
      </p:sp>
      <p:sp>
        <p:nvSpPr>
          <p:cNvPr id="1656" name="Google Shape;1656;g23d23e85404_0_1481"/>
          <p:cNvSpPr txBox="1"/>
          <p:nvPr/>
        </p:nvSpPr>
        <p:spPr>
          <a:xfrm>
            <a:off x="401025" y="3057618"/>
            <a:ext cx="3832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highlight>
                  <a:schemeClr val="accent6"/>
                </a:highlight>
                <a:latin typeface="Itim"/>
                <a:ea typeface="Itim"/>
                <a:cs typeface="Itim"/>
                <a:sym typeface="Itim"/>
              </a:rPr>
              <a:t>Guaymas: </a:t>
            </a:r>
            <a:r>
              <a:rPr lang="en" sz="1500" b="1" u="sng" dirty="0">
                <a:solidFill>
                  <a:schemeClr val="hlink"/>
                </a:solidFill>
                <a:latin typeface="Itim"/>
                <a:ea typeface="Itim"/>
                <a:cs typeface="Itim"/>
                <a:sym typeface="Itim"/>
                <a:hlinkClick r:id="rId4"/>
              </a:rPr>
              <a:t>https://forms.gle/DXUSyNgRvZHvkhLM8</a:t>
            </a:r>
            <a:r>
              <a:rPr lang="en" sz="15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endParaRPr dirty="0"/>
          </a:p>
        </p:txBody>
      </p:sp>
      <p:sp>
        <p:nvSpPr>
          <p:cNvPr id="1657" name="Google Shape;1657;g23d23e85404_0_1481"/>
          <p:cNvSpPr txBox="1"/>
          <p:nvPr/>
        </p:nvSpPr>
        <p:spPr>
          <a:xfrm>
            <a:off x="401025" y="2283378"/>
            <a:ext cx="3599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highlight>
                  <a:schemeClr val="accent6"/>
                </a:highlight>
                <a:latin typeface="Itim"/>
                <a:ea typeface="Itim"/>
                <a:cs typeface="Itim"/>
                <a:sym typeface="Itim"/>
              </a:rPr>
              <a:t>Navojoa: </a:t>
            </a:r>
            <a:r>
              <a:rPr lang="en" sz="1500" b="1" u="sng" dirty="0">
                <a:solidFill>
                  <a:schemeClr val="hlink"/>
                </a:solidFill>
                <a:latin typeface="Itim"/>
                <a:ea typeface="Itim"/>
                <a:cs typeface="Itim"/>
                <a:sym typeface="Itim"/>
                <a:hlinkClick r:id="rId5"/>
              </a:rPr>
              <a:t>https://forms.gle/84VcrXhBy89Qukt26</a:t>
            </a:r>
            <a:r>
              <a:rPr lang="en" sz="15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endParaRPr dirty="0"/>
          </a:p>
        </p:txBody>
      </p:sp>
      <p:sp>
        <p:nvSpPr>
          <p:cNvPr id="1658" name="Google Shape;1658;g23d23e85404_0_1481"/>
          <p:cNvSpPr txBox="1"/>
          <p:nvPr/>
        </p:nvSpPr>
        <p:spPr>
          <a:xfrm>
            <a:off x="461200" y="1648749"/>
            <a:ext cx="3599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highlight>
                  <a:schemeClr val="accent6"/>
                </a:highlight>
                <a:latin typeface="Itim"/>
                <a:ea typeface="Itim"/>
                <a:cs typeface="Itim"/>
                <a:sym typeface="Itim"/>
              </a:rPr>
              <a:t>Obregón: </a:t>
            </a:r>
            <a:r>
              <a:rPr lang="en" sz="1500" b="1" u="sng" dirty="0">
                <a:solidFill>
                  <a:schemeClr val="hlink"/>
                </a:solidFill>
                <a:latin typeface="Itim"/>
                <a:ea typeface="Itim"/>
                <a:cs typeface="Itim"/>
                <a:sym typeface="Itim"/>
                <a:hlinkClick r:id="rId6"/>
              </a:rPr>
              <a:t>https://forms.gle/YwCrRYQJd9WGbEEf7</a:t>
            </a:r>
            <a:r>
              <a:rPr lang="en" sz="15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endParaRPr dirty="0"/>
          </a:p>
        </p:txBody>
      </p:sp>
      <p:sp>
        <p:nvSpPr>
          <p:cNvPr id="1659" name="Google Shape;1659;g23d23e85404_0_1481"/>
          <p:cNvSpPr txBox="1"/>
          <p:nvPr/>
        </p:nvSpPr>
        <p:spPr>
          <a:xfrm>
            <a:off x="4896225" y="3476268"/>
            <a:ext cx="3971328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s-MX" dirty="0">
                <a:latin typeface="Candara" panose="020E0502030303020204" pitchFamily="34" charset="0"/>
              </a:rPr>
              <a:t>En la educación la evaluación es un elemento indispensable que establece una retroalimentación de la formación del aprendizaje adquirido a través de las clases impartidas durante el ciclo escolar (Flores, 2017).</a:t>
            </a:r>
            <a:endParaRPr sz="1500" b="1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</p:txBody>
      </p:sp>
      <p:sp>
        <p:nvSpPr>
          <p:cNvPr id="1661" name="Google Shape;1661;g23d23e85404_0_1481"/>
          <p:cNvSpPr txBox="1">
            <a:spLocks noGrp="1"/>
          </p:cNvSpPr>
          <p:nvPr>
            <p:ph type="title"/>
          </p:nvPr>
        </p:nvSpPr>
        <p:spPr>
          <a:xfrm>
            <a:off x="499488" y="397175"/>
            <a:ext cx="5238816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300" dirty="0">
                <a:solidFill>
                  <a:schemeClr val="tx1"/>
                </a:solidFill>
              </a:rPr>
              <a:t>Según el campus al que correspondes, da clic y contesta la evaluación:</a:t>
            </a:r>
            <a:endParaRPr sz="2300" dirty="0">
              <a:solidFill>
                <a:schemeClr val="tx1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300" dirty="0"/>
          </a:p>
        </p:txBody>
      </p:sp>
      <p:pic>
        <p:nvPicPr>
          <p:cNvPr id="2050" name="Picture 2" descr="Free vector exams concept illustrat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3699" r="8155" b="6576"/>
          <a:stretch/>
        </p:blipFill>
        <p:spPr bwMode="auto">
          <a:xfrm>
            <a:off x="5738304" y="886627"/>
            <a:ext cx="2287170" cy="2461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43532" y="1005333"/>
            <a:ext cx="8402756" cy="2777100"/>
          </a:xfrm>
        </p:spPr>
        <p:txBody>
          <a:bodyPr/>
          <a:lstStyle/>
          <a:p>
            <a:pPr algn="just"/>
            <a:r>
              <a:rPr lang="es-MX" dirty="0">
                <a:latin typeface="Candara" panose="020E0502030303020204" pitchFamily="34" charset="0"/>
              </a:rPr>
              <a:t>Flores, J.(2017): “La importancia de la evaluación para la mejora de la educación y así obtener calidad educativa”, </a:t>
            </a:r>
            <a:r>
              <a:rPr lang="es-MX" i="1" dirty="0">
                <a:latin typeface="Candara" panose="020E0502030303020204" pitchFamily="34" charset="0"/>
              </a:rPr>
              <a:t>Revista Atlante: Cuadernos de Educación y Desarrollo. </a:t>
            </a:r>
            <a:r>
              <a:rPr lang="es-MX" sz="1400" dirty="0">
                <a:latin typeface="Candara" panose="020E0502030303020204" pitchFamily="34" charset="0"/>
                <a:hlinkClick r:id="rId2"/>
              </a:rPr>
              <a:t>https://www.eumed.net/rev/atlante/2017/09/evaluacion-mejora-educacion.html</a:t>
            </a:r>
            <a:endParaRPr lang="es-MX" sz="1400" dirty="0">
              <a:latin typeface="Candara" panose="020E0502030303020204" pitchFamily="34" charset="0"/>
            </a:endParaRPr>
          </a:p>
          <a:p>
            <a:endParaRPr lang="es-MX" i="1" dirty="0"/>
          </a:p>
          <a:p>
            <a:endParaRPr lang="es-MX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978196" y="348614"/>
            <a:ext cx="5446884" cy="1037100"/>
          </a:xfrm>
        </p:spPr>
        <p:txBody>
          <a:bodyPr/>
          <a:lstStyle/>
          <a:p>
            <a:r>
              <a:rPr lang="es-MX" dirty="0"/>
              <a:t>Información de interés:</a:t>
            </a:r>
          </a:p>
        </p:txBody>
      </p:sp>
    </p:spTree>
    <p:extLst>
      <p:ext uri="{BB962C8B-B14F-4D97-AF65-F5344CB8AC3E}">
        <p14:creationId xmlns:p14="http://schemas.microsoft.com/office/powerpoint/2010/main" val="320367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68"/>
          <p:cNvSpPr txBox="1">
            <a:spLocks noGrp="1"/>
          </p:cNvSpPr>
          <p:nvPr>
            <p:ph type="title"/>
          </p:nvPr>
        </p:nvSpPr>
        <p:spPr>
          <a:xfrm>
            <a:off x="2073348" y="212669"/>
            <a:ext cx="6422066" cy="242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200" dirty="0"/>
              <a:t>¡Muchas Gracias!</a:t>
            </a:r>
            <a:endParaRPr sz="10200" dirty="0"/>
          </a:p>
        </p:txBody>
      </p:sp>
      <p:sp>
        <p:nvSpPr>
          <p:cNvPr id="2" name="Rectángulo 1"/>
          <p:cNvSpPr/>
          <p:nvPr/>
        </p:nvSpPr>
        <p:spPr>
          <a:xfrm>
            <a:off x="2999268" y="3648448"/>
            <a:ext cx="5167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b="1" dirty="0">
                <a:solidFill>
                  <a:schemeClr val="bg2"/>
                </a:solidFill>
                <a:latin typeface="Candara" panose="020E0502030303020204" pitchFamily="34" charset="0"/>
              </a:rPr>
              <a:t>“Tus talentos y habilidades irán mejorando con el tiempo, pero para eso has de empezar” </a:t>
            </a:r>
          </a:p>
          <a:p>
            <a:pPr algn="r"/>
            <a:r>
              <a:rPr lang="es-MX" sz="1600" b="1" dirty="0">
                <a:solidFill>
                  <a:schemeClr val="bg2"/>
                </a:solidFill>
                <a:latin typeface="Candara" panose="020E0502030303020204" pitchFamily="34" charset="0"/>
              </a:rPr>
              <a:t>Martin Luther King.</a:t>
            </a:r>
          </a:p>
        </p:txBody>
      </p:sp>
      <p:pic>
        <p:nvPicPr>
          <p:cNvPr id="3074" name="Picture 2" descr="Free vector hand drawn cartoon horse face illust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0" t="7668" r="12201" b="10172"/>
          <a:stretch/>
        </p:blipFill>
        <p:spPr bwMode="auto">
          <a:xfrm>
            <a:off x="265811" y="2208357"/>
            <a:ext cx="2383469" cy="267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10E244B34D28408F3E38D12B557904" ma:contentTypeVersion="" ma:contentTypeDescription="Crear nuevo documento." ma:contentTypeScope="" ma:versionID="83b48f1a5cc92caa31b6bc88158422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2659f8b8e788353b95bbc27b5daf4a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2E6373-E37E-4D38-B94C-B937E2A914A8}"/>
</file>

<file path=customXml/itemProps2.xml><?xml version="1.0" encoding="utf-8"?>
<ds:datastoreItem xmlns:ds="http://schemas.openxmlformats.org/officeDocument/2006/customXml" ds:itemID="{CEC20FAD-C3A7-46C1-A92E-E27BC1584B55}"/>
</file>

<file path=customXml/itemProps3.xml><?xml version="1.0" encoding="utf-8"?>
<ds:datastoreItem xmlns:ds="http://schemas.openxmlformats.org/officeDocument/2006/customXml" ds:itemID="{06DC91AF-BB9B-4A62-B94C-87E535736A02}"/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356</Words>
  <Application>Microsoft Office PowerPoint</Application>
  <PresentationFormat>Presentación en pantalla (16:9)</PresentationFormat>
  <Paragraphs>40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Candara</vt:lpstr>
      <vt:lpstr>Permanent Marker</vt:lpstr>
      <vt:lpstr>Arial</vt:lpstr>
      <vt:lpstr>Itim</vt:lpstr>
      <vt:lpstr>Online Notebook XL by Slidesgo</vt:lpstr>
      <vt:lpstr>Tutoría Inicial</vt:lpstr>
      <vt:lpstr>Orden del día </vt:lpstr>
      <vt:lpstr>¡Mensaje de despedida</vt:lpstr>
      <vt:lpstr>Cierre</vt:lpstr>
      <vt:lpstr>EVALUACIÓN </vt:lpstr>
      <vt:lpstr>Empalme: https://forms.gle/Bkinunj9iJjMCNje9 </vt:lpstr>
      <vt:lpstr>Información de interés: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 Tutorías II</dc:title>
  <dc:creator>Marily Sainz Leyva</dc:creator>
  <cp:lastModifiedBy>Marily Sainz Leyva</cp:lastModifiedBy>
  <cp:revision>11</cp:revision>
  <dcterms:modified xsi:type="dcterms:W3CDTF">2024-04-11T16:14:25Z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0x0101006110E244B34D28408F3E38D12B557904</vt:lpwstr>
  </property>
</Properties>
</file>