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DM Sans" panose="020B0604020202020204" charset="0"/>
      <p:regular r:id="rId21"/>
      <p:bold r:id="rId22"/>
      <p:italic r:id="rId23"/>
      <p:boldItalic r:id="rId24"/>
    </p:embeddedFont>
    <p:embeddedFont>
      <p:font typeface="Itim" panose="020B0604020202020204" charset="-34"/>
      <p:regular r:id="rId25"/>
    </p:embeddedFont>
    <p:embeddedFont>
      <p:font typeface="Open Sans" panose="020B0606030504020204" pitchFamily="34" charset="0"/>
      <p:regular r:id="rId26"/>
      <p:bold r:id="rId27"/>
      <p:italic r:id="rId28"/>
      <p:boldItalic r:id="rId29"/>
    </p:embeddedFont>
    <p:embeddedFont>
      <p:font typeface="Proxima Nova" panose="020B0604020202020204" charset="0"/>
      <p:regular r:id="rId30"/>
      <p:bold r:id="rId31"/>
      <p:italic r:id="rId32"/>
      <p:boldItalic r:id="rId33"/>
    </p:embeddedFont>
    <p:embeddedFont>
      <p:font typeface="Proxima Nova Semibold" panose="020B0604020202020204" charset="0"/>
      <p:regular r:id="rId34"/>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su2xY8lu11lWwOI2CRVXGwSVY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576"/>
        <p:guide pos="454"/>
        <p:guide pos="5306"/>
        <p:guide orient="horz" pos="2952"/>
        <p:guide orient="horz"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4f769c9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24f769c9b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7"/>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87"/>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87"/>
          <p:cNvGrpSpPr/>
          <p:nvPr/>
        </p:nvGrpSpPr>
        <p:grpSpPr>
          <a:xfrm rot="-1976796" flipH="1">
            <a:off x="5917481" y="3990133"/>
            <a:ext cx="3474354" cy="888893"/>
            <a:chOff x="3809875" y="1963175"/>
            <a:chExt cx="1923600" cy="492150"/>
          </a:xfrm>
        </p:grpSpPr>
        <p:sp>
          <p:nvSpPr>
            <p:cNvPr id="28" name="Google Shape;28;p87"/>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name="adj" fmla="val 50000"/>
            </a:avLst>
          </a:prstGeom>
          <a:solidFill>
            <a:srgbClr val="EEEEEE">
              <a:alpha val="4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7"/>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87"/>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
        <p:nvSpPr>
          <p:cNvPr id="273" name="Google Shape;273;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274"/>
        <p:cNvGrpSpPr/>
        <p:nvPr/>
      </p:nvGrpSpPr>
      <p:grpSpPr>
        <a:xfrm>
          <a:off x="0" y="0"/>
          <a:ext cx="0" cy="0"/>
          <a:chOff x="0" y="0"/>
          <a:chExt cx="0" cy="0"/>
        </a:xfrm>
      </p:grpSpPr>
      <p:grpSp>
        <p:nvGrpSpPr>
          <p:cNvPr id="275" name="Google Shape;275;p137"/>
          <p:cNvGrpSpPr/>
          <p:nvPr/>
        </p:nvGrpSpPr>
        <p:grpSpPr>
          <a:xfrm>
            <a:off x="-174525" y="-22399"/>
            <a:ext cx="9487164" cy="5193049"/>
            <a:chOff x="-174525" y="-22399"/>
            <a:chExt cx="9487164" cy="5193049"/>
          </a:xfrm>
        </p:grpSpPr>
        <p:sp>
          <p:nvSpPr>
            <p:cNvPr id="276" name="Google Shape;276;p13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7" name="Google Shape;277;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278" name="Google Shape;278;p137"/>
            <p:cNvGrpSpPr/>
            <p:nvPr/>
          </p:nvGrpSpPr>
          <p:grpSpPr>
            <a:xfrm>
              <a:off x="263005" y="845117"/>
              <a:ext cx="3790149" cy="3960313"/>
              <a:chOff x="263005" y="845117"/>
              <a:chExt cx="3790149" cy="3960313"/>
            </a:xfrm>
          </p:grpSpPr>
          <p:sp>
            <p:nvSpPr>
              <p:cNvPr id="279" name="Google Shape;279;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4" name="Google Shape;294;p137"/>
            <p:cNvGrpSpPr/>
            <p:nvPr/>
          </p:nvGrpSpPr>
          <p:grpSpPr>
            <a:xfrm>
              <a:off x="5055305" y="845117"/>
              <a:ext cx="3790149" cy="3960313"/>
              <a:chOff x="263005" y="845117"/>
              <a:chExt cx="3790149" cy="3960313"/>
            </a:xfrm>
          </p:grpSpPr>
          <p:sp>
            <p:nvSpPr>
              <p:cNvPr id="295" name="Google Shape;295;p13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3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3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3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3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3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3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3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3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3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3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3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3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10" name="Google Shape;310;p137"/>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311" name="Google Shape;311;p137"/>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2" name="Google Shape;312;p137"/>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3" name="Google Shape;313;p137"/>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4" name="Google Shape;314;p137"/>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315" name="Google Shape;315;p137"/>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37">
    <p:spTree>
      <p:nvGrpSpPr>
        <p:cNvPr id="1" name="Shape 316"/>
        <p:cNvGrpSpPr/>
        <p:nvPr/>
      </p:nvGrpSpPr>
      <p:grpSpPr>
        <a:xfrm>
          <a:off x="0" y="0"/>
          <a:ext cx="0" cy="0"/>
          <a:chOff x="0" y="0"/>
          <a:chExt cx="0" cy="0"/>
        </a:xfrm>
      </p:grpSpPr>
      <p:grpSp>
        <p:nvGrpSpPr>
          <p:cNvPr id="317" name="Google Shape;317;p139"/>
          <p:cNvGrpSpPr/>
          <p:nvPr/>
        </p:nvGrpSpPr>
        <p:grpSpPr>
          <a:xfrm flipH="1">
            <a:off x="-1700" y="329"/>
            <a:ext cx="9147400" cy="5142843"/>
            <a:chOff x="238125" y="854700"/>
            <a:chExt cx="7142500" cy="4015650"/>
          </a:xfrm>
        </p:grpSpPr>
        <p:sp>
          <p:nvSpPr>
            <p:cNvPr id="318" name="Google Shape;318;p1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3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3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3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340"/>
        <p:cNvGrpSpPr/>
        <p:nvPr/>
      </p:nvGrpSpPr>
      <p:grpSpPr>
        <a:xfrm>
          <a:off x="0" y="0"/>
          <a:ext cx="0" cy="0"/>
          <a:chOff x="0" y="0"/>
          <a:chExt cx="0" cy="0"/>
        </a:xfrm>
      </p:grpSpPr>
      <p:grpSp>
        <p:nvGrpSpPr>
          <p:cNvPr id="341" name="Google Shape;341;p140"/>
          <p:cNvGrpSpPr/>
          <p:nvPr/>
        </p:nvGrpSpPr>
        <p:grpSpPr>
          <a:xfrm>
            <a:off x="-1700" y="329"/>
            <a:ext cx="9147400" cy="5142843"/>
            <a:chOff x="238125" y="854700"/>
            <a:chExt cx="7142500" cy="4015650"/>
          </a:xfrm>
        </p:grpSpPr>
        <p:sp>
          <p:nvSpPr>
            <p:cNvPr id="342" name="Google Shape;342;p14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4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4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4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4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4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4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4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4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4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4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4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4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4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4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4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4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4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4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4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4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 name="Google Shape;364;p140"/>
          <p:cNvGrpSpPr/>
          <p:nvPr/>
        </p:nvGrpSpPr>
        <p:grpSpPr>
          <a:xfrm>
            <a:off x="2995920" y="1056023"/>
            <a:ext cx="3152176" cy="3031462"/>
            <a:chOff x="1857000" y="3245400"/>
            <a:chExt cx="1233825" cy="1186575"/>
          </a:xfrm>
        </p:grpSpPr>
        <p:sp>
          <p:nvSpPr>
            <p:cNvPr id="365" name="Google Shape;365;p1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371"/>
        <p:cNvGrpSpPr/>
        <p:nvPr/>
      </p:nvGrpSpPr>
      <p:grpSpPr>
        <a:xfrm>
          <a:off x="0" y="0"/>
          <a:ext cx="0" cy="0"/>
          <a:chOff x="0" y="0"/>
          <a:chExt cx="0" cy="0"/>
        </a:xfrm>
      </p:grpSpPr>
      <p:grpSp>
        <p:nvGrpSpPr>
          <p:cNvPr id="372" name="Google Shape;372;p141"/>
          <p:cNvGrpSpPr/>
          <p:nvPr/>
        </p:nvGrpSpPr>
        <p:grpSpPr>
          <a:xfrm flipH="1">
            <a:off x="-1700" y="329"/>
            <a:ext cx="9147400" cy="5142843"/>
            <a:chOff x="238125" y="854700"/>
            <a:chExt cx="7142500" cy="4015650"/>
          </a:xfrm>
        </p:grpSpPr>
        <p:sp>
          <p:nvSpPr>
            <p:cNvPr id="373" name="Google Shape;373;p14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4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4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4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4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4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4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4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4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4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4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4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4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4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4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4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4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4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4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5" name="Google Shape;395;p141"/>
          <p:cNvGrpSpPr/>
          <p:nvPr/>
        </p:nvGrpSpPr>
        <p:grpSpPr>
          <a:xfrm>
            <a:off x="262" y="2729663"/>
            <a:ext cx="2995174" cy="2414035"/>
            <a:chOff x="6562292" y="3785209"/>
            <a:chExt cx="1875030" cy="1511227"/>
          </a:xfrm>
        </p:grpSpPr>
        <p:grpSp>
          <p:nvGrpSpPr>
            <p:cNvPr id="396" name="Google Shape;396;p141"/>
            <p:cNvGrpSpPr/>
            <p:nvPr/>
          </p:nvGrpSpPr>
          <p:grpSpPr>
            <a:xfrm>
              <a:off x="7717466" y="3785209"/>
              <a:ext cx="719856" cy="680112"/>
              <a:chOff x="7717200" y="3905550"/>
              <a:chExt cx="592377" cy="559671"/>
            </a:xfrm>
          </p:grpSpPr>
          <p:sp>
            <p:nvSpPr>
              <p:cNvPr id="397" name="Google Shape;397;p141"/>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41"/>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9" name="Google Shape;399;p141"/>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0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grpSp>
        <p:nvGrpSpPr>
          <p:cNvPr id="53" name="Google Shape;53;p91"/>
          <p:cNvGrpSpPr/>
          <p:nvPr/>
        </p:nvGrpSpPr>
        <p:grpSpPr>
          <a:xfrm>
            <a:off x="-1700" y="329"/>
            <a:ext cx="9147400" cy="5142843"/>
            <a:chOff x="238125" y="854700"/>
            <a:chExt cx="7142500" cy="4015650"/>
          </a:xfrm>
        </p:grpSpPr>
        <p:sp>
          <p:nvSpPr>
            <p:cNvPr id="54" name="Google Shape;54;p9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9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9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9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9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9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9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9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9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91"/>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4" name="Google Shape;74;p91"/>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75" name="Google Shape;75;p9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76" name="Google Shape;76;p9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88"/>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79;p88"/>
          <p:cNvGrpSpPr/>
          <p:nvPr/>
        </p:nvGrpSpPr>
        <p:grpSpPr>
          <a:xfrm>
            <a:off x="-1700" y="329"/>
            <a:ext cx="9147400" cy="5142843"/>
            <a:chOff x="238125" y="854700"/>
            <a:chExt cx="7142500" cy="4015650"/>
          </a:xfrm>
        </p:grpSpPr>
        <p:sp>
          <p:nvSpPr>
            <p:cNvPr id="80" name="Google Shape;80;p8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8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8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8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8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8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8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8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8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8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8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8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8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8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8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8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8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3" name="Google Shape;103;p88"/>
          <p:cNvSpPr txBox="1">
            <a:spLocks noGrp="1"/>
          </p:cNvSpPr>
          <p:nvPr>
            <p:ph type="body" idx="1"/>
          </p:nvPr>
        </p:nvSpPr>
        <p:spPr>
          <a:xfrm>
            <a:off x="720000" y="1170724"/>
            <a:ext cx="7704000" cy="3894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dk1"/>
              </a:buClr>
              <a:buSzPts val="1200"/>
              <a:buAutoNum type="arabicPeriod"/>
              <a:defRPr sz="1100"/>
            </a:lvl1pPr>
            <a:lvl2pPr marL="914400" lvl="1" indent="-304800" algn="l">
              <a:lnSpc>
                <a:spcPct val="115000"/>
              </a:lnSpc>
              <a:spcBef>
                <a:spcPts val="0"/>
              </a:spcBef>
              <a:spcAft>
                <a:spcPts val="0"/>
              </a:spcAft>
              <a:buSzPts val="1200"/>
              <a:buAutoNum type="alphaLcPeriod"/>
              <a:defRPr sz="1200"/>
            </a:lvl2pPr>
            <a:lvl3pPr marL="1371600" lvl="2" indent="-304800" algn="l">
              <a:lnSpc>
                <a:spcPct val="115000"/>
              </a:lnSpc>
              <a:spcBef>
                <a:spcPts val="1600"/>
              </a:spcBef>
              <a:spcAft>
                <a:spcPts val="0"/>
              </a:spcAft>
              <a:buSzPts val="1200"/>
              <a:buAutoNum type="romanLcPeriod"/>
              <a:defRPr sz="1200"/>
            </a:lvl3pPr>
            <a:lvl4pPr marL="1828800" lvl="3" indent="-304800" algn="l">
              <a:lnSpc>
                <a:spcPct val="115000"/>
              </a:lnSpc>
              <a:spcBef>
                <a:spcPts val="1600"/>
              </a:spcBef>
              <a:spcAft>
                <a:spcPts val="0"/>
              </a:spcAft>
              <a:buSzPts val="1200"/>
              <a:buAutoNum type="arabicPeriod"/>
              <a:defRPr sz="1200"/>
            </a:lvl4pPr>
            <a:lvl5pPr marL="2286000" lvl="4" indent="-304800" algn="l">
              <a:lnSpc>
                <a:spcPct val="115000"/>
              </a:lnSpc>
              <a:spcBef>
                <a:spcPts val="1600"/>
              </a:spcBef>
              <a:spcAft>
                <a:spcPts val="0"/>
              </a:spcAft>
              <a:buSzPts val="1200"/>
              <a:buAutoNum type="alphaLcPeriod"/>
              <a:defRPr sz="1200"/>
            </a:lvl5pPr>
            <a:lvl6pPr marL="2743200" lvl="5" indent="-304800" algn="l">
              <a:lnSpc>
                <a:spcPct val="115000"/>
              </a:lnSpc>
              <a:spcBef>
                <a:spcPts val="1600"/>
              </a:spcBef>
              <a:spcAft>
                <a:spcPts val="0"/>
              </a:spcAft>
              <a:buSzPts val="1200"/>
              <a:buAutoNum type="romanLcPeriod"/>
              <a:defRPr sz="1200"/>
            </a:lvl6pPr>
            <a:lvl7pPr marL="3200400" lvl="6" indent="-304800" algn="l">
              <a:lnSpc>
                <a:spcPct val="115000"/>
              </a:lnSpc>
              <a:spcBef>
                <a:spcPts val="1600"/>
              </a:spcBef>
              <a:spcAft>
                <a:spcPts val="0"/>
              </a:spcAft>
              <a:buSzPts val="1200"/>
              <a:buAutoNum type="arabicPeriod"/>
              <a:defRPr sz="1200"/>
            </a:lvl7pPr>
            <a:lvl8pPr marL="3657600" lvl="7" indent="-304800" algn="l">
              <a:lnSpc>
                <a:spcPct val="115000"/>
              </a:lnSpc>
              <a:spcBef>
                <a:spcPts val="1600"/>
              </a:spcBef>
              <a:spcAft>
                <a:spcPts val="0"/>
              </a:spcAft>
              <a:buSzPts val="1200"/>
              <a:buAutoNum type="alphaLcPeriod"/>
              <a:defRPr sz="1200"/>
            </a:lvl8pPr>
            <a:lvl9pPr marL="4114800" lvl="8" indent="-304800" algn="l">
              <a:lnSpc>
                <a:spcPct val="115000"/>
              </a:lnSpc>
              <a:spcBef>
                <a:spcPts val="1600"/>
              </a:spcBef>
              <a:spcAft>
                <a:spcPts val="1600"/>
              </a:spcAft>
              <a:buSzPts val="1200"/>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106"/>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06"/>
        <p:cNvGrpSpPr/>
        <p:nvPr/>
      </p:nvGrpSpPr>
      <p:grpSpPr>
        <a:xfrm>
          <a:off x="0" y="0"/>
          <a:ext cx="0" cy="0"/>
          <a:chOff x="0" y="0"/>
          <a:chExt cx="0" cy="0"/>
        </a:xfrm>
      </p:grpSpPr>
      <p:grpSp>
        <p:nvGrpSpPr>
          <p:cNvPr id="107" name="Google Shape;107;p98"/>
          <p:cNvGrpSpPr/>
          <p:nvPr/>
        </p:nvGrpSpPr>
        <p:grpSpPr>
          <a:xfrm flipH="1">
            <a:off x="-1700" y="329"/>
            <a:ext cx="9147400" cy="5142843"/>
            <a:chOff x="238125" y="854700"/>
            <a:chExt cx="7142500" cy="4015650"/>
          </a:xfrm>
        </p:grpSpPr>
        <p:sp>
          <p:nvSpPr>
            <p:cNvPr id="108" name="Google Shape;108;p9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9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9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9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9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9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9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9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9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9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9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9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9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9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9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9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9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9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9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9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 name="Google Shape;130;p98"/>
          <p:cNvSpPr txBox="1">
            <a:spLocks noGrp="1"/>
          </p:cNvSpPr>
          <p:nvPr>
            <p:ph type="subTitle" idx="1"/>
          </p:nvPr>
        </p:nvSpPr>
        <p:spPr>
          <a:xfrm>
            <a:off x="906900" y="298732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98"/>
          <p:cNvSpPr txBox="1">
            <a:spLocks noGrp="1"/>
          </p:cNvSpPr>
          <p:nvPr>
            <p:ph type="subTitle" idx="2"/>
          </p:nvPr>
        </p:nvSpPr>
        <p:spPr>
          <a:xfrm>
            <a:off x="906900" y="12797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2" name="Google Shape;132;p98"/>
          <p:cNvSpPr txBox="1">
            <a:spLocks noGrp="1"/>
          </p:cNvSpPr>
          <p:nvPr>
            <p:ph type="subTitle" idx="3"/>
          </p:nvPr>
        </p:nvSpPr>
        <p:spPr>
          <a:xfrm>
            <a:off x="906900" y="1743949"/>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98"/>
          <p:cNvSpPr txBox="1">
            <a:spLocks noGrp="1"/>
          </p:cNvSpPr>
          <p:nvPr>
            <p:ph type="subTitle" idx="4"/>
          </p:nvPr>
        </p:nvSpPr>
        <p:spPr>
          <a:xfrm>
            <a:off x="906900" y="3464338"/>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4" name="Google Shape;134;p98"/>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5"/>
        <p:cNvGrpSpPr/>
        <p:nvPr/>
      </p:nvGrpSpPr>
      <p:grpSpPr>
        <a:xfrm>
          <a:off x="0" y="0"/>
          <a:ext cx="0" cy="0"/>
          <a:chOff x="0" y="0"/>
          <a:chExt cx="0" cy="0"/>
        </a:xfrm>
      </p:grpSpPr>
      <p:grpSp>
        <p:nvGrpSpPr>
          <p:cNvPr id="136" name="Google Shape;136;p89"/>
          <p:cNvGrpSpPr/>
          <p:nvPr/>
        </p:nvGrpSpPr>
        <p:grpSpPr>
          <a:xfrm>
            <a:off x="-174525" y="-22399"/>
            <a:ext cx="9487164" cy="5193049"/>
            <a:chOff x="-174525" y="-22399"/>
            <a:chExt cx="9487164" cy="5193049"/>
          </a:xfrm>
        </p:grpSpPr>
        <p:sp>
          <p:nvSpPr>
            <p:cNvPr id="137" name="Google Shape;137;p8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8" name="Google Shape;138;p8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39" name="Google Shape;139;p89"/>
            <p:cNvGrpSpPr/>
            <p:nvPr/>
          </p:nvGrpSpPr>
          <p:grpSpPr>
            <a:xfrm>
              <a:off x="263005" y="845117"/>
              <a:ext cx="3790149" cy="3960313"/>
              <a:chOff x="263005" y="845117"/>
              <a:chExt cx="3790149" cy="3960313"/>
            </a:xfrm>
          </p:grpSpPr>
          <p:sp>
            <p:nvSpPr>
              <p:cNvPr id="140" name="Google Shape;140;p8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8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8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8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8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8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8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8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8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8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89"/>
            <p:cNvGrpSpPr/>
            <p:nvPr/>
          </p:nvGrpSpPr>
          <p:grpSpPr>
            <a:xfrm>
              <a:off x="5055305" y="845117"/>
              <a:ext cx="3790149" cy="3960313"/>
              <a:chOff x="263005" y="845117"/>
              <a:chExt cx="3790149" cy="3960313"/>
            </a:xfrm>
          </p:grpSpPr>
          <p:sp>
            <p:nvSpPr>
              <p:cNvPr id="156" name="Google Shape;156;p8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8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8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8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8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8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8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8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8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8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8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8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72" name="Google Shape;172;p8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3" name="Google Shape;173;p8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4" name="Google Shape;174;p8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5" name="Google Shape;175;p8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76" name="Google Shape;176;p8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77" name="Google Shape;177;p89"/>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78" name="Google Shape;178;p89"/>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79" name="Google Shape;179;p89"/>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0" name="Google Shape;180;p89"/>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1" name="Google Shape;181;p89"/>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2" name="Google Shape;182;p89"/>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3" name="Google Shape;183;p89"/>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4" name="Google Shape;184;p89"/>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85" name="Google Shape;185;p89"/>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186"/>
        <p:cNvGrpSpPr/>
        <p:nvPr/>
      </p:nvGrpSpPr>
      <p:grpSpPr>
        <a:xfrm>
          <a:off x="0" y="0"/>
          <a:ext cx="0" cy="0"/>
          <a:chOff x="0" y="0"/>
          <a:chExt cx="0" cy="0"/>
        </a:xfrm>
      </p:grpSpPr>
      <p:grpSp>
        <p:nvGrpSpPr>
          <p:cNvPr id="187" name="Google Shape;187;p113"/>
          <p:cNvGrpSpPr/>
          <p:nvPr/>
        </p:nvGrpSpPr>
        <p:grpSpPr>
          <a:xfrm flipH="1">
            <a:off x="-1700" y="329"/>
            <a:ext cx="9147400" cy="5142843"/>
            <a:chOff x="238125" y="854700"/>
            <a:chExt cx="7142500" cy="4015650"/>
          </a:xfrm>
        </p:grpSpPr>
        <p:sp>
          <p:nvSpPr>
            <p:cNvPr id="188" name="Google Shape;188;p1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1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1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1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0" name="Google Shape;210;p11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211"/>
        <p:cNvGrpSpPr/>
        <p:nvPr/>
      </p:nvGrpSpPr>
      <p:grpSpPr>
        <a:xfrm>
          <a:off x="0" y="0"/>
          <a:ext cx="0" cy="0"/>
          <a:chOff x="0" y="0"/>
          <a:chExt cx="0" cy="0"/>
        </a:xfrm>
      </p:grpSpPr>
      <p:grpSp>
        <p:nvGrpSpPr>
          <p:cNvPr id="212" name="Google Shape;212;p138"/>
          <p:cNvGrpSpPr/>
          <p:nvPr/>
        </p:nvGrpSpPr>
        <p:grpSpPr>
          <a:xfrm>
            <a:off x="-1700" y="329"/>
            <a:ext cx="9147400" cy="5142843"/>
            <a:chOff x="238125" y="854700"/>
            <a:chExt cx="7142500" cy="4015650"/>
          </a:xfrm>
        </p:grpSpPr>
        <p:sp>
          <p:nvSpPr>
            <p:cNvPr id="213" name="Google Shape;213;p1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32" name="Google Shape;232;p138"/>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233" name="Google Shape;233;p138"/>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4" name="Google Shape;234;p138"/>
          <p:cNvGrpSpPr/>
          <p:nvPr/>
        </p:nvGrpSpPr>
        <p:grpSpPr>
          <a:xfrm rot="697126">
            <a:off x="8218474" y="-369190"/>
            <a:ext cx="1305393" cy="1346461"/>
            <a:chOff x="1492000" y="427450"/>
            <a:chExt cx="1188000" cy="1225375"/>
          </a:xfrm>
        </p:grpSpPr>
        <p:sp>
          <p:nvSpPr>
            <p:cNvPr id="235" name="Google Shape;235;p13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3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3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3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3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3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3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3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3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3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3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1">
  <p:cSld name="CUSTOM_14">
    <p:spTree>
      <p:nvGrpSpPr>
        <p:cNvPr id="1" name="Shape 246"/>
        <p:cNvGrpSpPr/>
        <p:nvPr/>
      </p:nvGrpSpPr>
      <p:grpSpPr>
        <a:xfrm>
          <a:off x="0" y="0"/>
          <a:ext cx="0" cy="0"/>
          <a:chOff x="0" y="0"/>
          <a:chExt cx="0" cy="0"/>
        </a:xfrm>
      </p:grpSpPr>
      <p:grpSp>
        <p:nvGrpSpPr>
          <p:cNvPr id="247" name="Google Shape;247;p110"/>
          <p:cNvGrpSpPr/>
          <p:nvPr/>
        </p:nvGrpSpPr>
        <p:grpSpPr>
          <a:xfrm flipH="1">
            <a:off x="-1700" y="329"/>
            <a:ext cx="9147400" cy="5142843"/>
            <a:chOff x="238125" y="854700"/>
            <a:chExt cx="7142500" cy="4015650"/>
          </a:xfrm>
        </p:grpSpPr>
        <p:sp>
          <p:nvSpPr>
            <p:cNvPr id="248" name="Google Shape;248;p11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1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1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1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1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1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1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1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1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1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1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1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1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1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1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 name="Google Shape;270;p110"/>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1" name="Google Shape;271;p110"/>
          <p:cNvSpPr txBox="1">
            <a:spLocks noGrp="1"/>
          </p:cNvSpPr>
          <p:nvPr>
            <p:ph type="body" idx="1"/>
          </p:nvPr>
        </p:nvSpPr>
        <p:spPr>
          <a:xfrm>
            <a:off x="2155325" y="2698083"/>
            <a:ext cx="4833300" cy="6801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86"/>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 name="Google Shape;8;p86"/>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00"/>
        <p:cNvGrpSpPr/>
        <p:nvPr/>
      </p:nvGrpSpPr>
      <p:grpSpPr>
        <a:xfrm>
          <a:off x="0" y="0"/>
          <a:ext cx="0" cy="0"/>
          <a:chOff x="0" y="0"/>
          <a:chExt cx="0" cy="0"/>
        </a:xfrm>
      </p:grpSpPr>
      <p:sp>
        <p:nvSpPr>
          <p:cNvPr id="401" name="Google Shape;401;p1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1pPr>
            <a:lvl2pPr marR="0" lvl="1"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2pPr>
            <a:lvl3pPr marR="0" lvl="2"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3pPr>
            <a:lvl4pPr marR="0" lvl="3"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4pPr>
            <a:lvl5pPr marR="0" lvl="4"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5pPr>
            <a:lvl6pPr marR="0" lvl="5"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6pPr>
            <a:lvl7pPr marR="0" lvl="6"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7pPr>
            <a:lvl8pPr marR="0" lvl="7"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8pPr>
            <a:lvl9pPr marR="0" lvl="8" algn="ctr" rtl="0">
              <a:lnSpc>
                <a:spcPct val="100000"/>
              </a:lnSpc>
              <a:spcBef>
                <a:spcPts val="0"/>
              </a:spcBef>
              <a:spcAft>
                <a:spcPts val="0"/>
              </a:spcAft>
              <a:buClr>
                <a:srgbClr val="FFFFFF"/>
              </a:buClr>
              <a:buSzPts val="2400"/>
              <a:buFont typeface="Proxima Nova Semibold"/>
              <a:buNone/>
              <a:defRPr sz="2400" b="0" i="0" u="none" strike="noStrike" cap="none">
                <a:solidFill>
                  <a:srgbClr val="FFFFFF"/>
                </a:solidFill>
                <a:latin typeface="Proxima Nova Semibold"/>
                <a:ea typeface="Proxima Nova Semibold"/>
                <a:cs typeface="Proxima Nova Semibold"/>
                <a:sym typeface="Proxima Nova Semibold"/>
              </a:defRPr>
            </a:lvl9pPr>
          </a:lstStyle>
          <a:p>
            <a:endParaRPr/>
          </a:p>
        </p:txBody>
      </p:sp>
      <p:sp>
        <p:nvSpPr>
          <p:cNvPr id="402" name="Google Shape;402;p1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1pPr>
            <a:lvl2pPr marL="914400" marR="0" lvl="1"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2pPr>
            <a:lvl3pPr marL="1371600" marR="0" lvl="2"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3pPr>
            <a:lvl4pPr marL="1828800" marR="0" lvl="3"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4pPr>
            <a:lvl5pPr marL="2286000" marR="0" lvl="4"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5pPr>
            <a:lvl6pPr marL="2743200" marR="0" lvl="5"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6pPr>
            <a:lvl7pPr marL="3200400" marR="0" lvl="6"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7pPr>
            <a:lvl8pPr marL="3657600" marR="0" lvl="7"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8pPr>
            <a:lvl9pPr marL="4114800" marR="0" lvl="8" indent="-298450" algn="l" rtl="0">
              <a:lnSpc>
                <a:spcPct val="115000"/>
              </a:lnSpc>
              <a:spcBef>
                <a:spcPts val="0"/>
              </a:spcBef>
              <a:spcAft>
                <a:spcPts val="0"/>
              </a:spcAft>
              <a:buClr>
                <a:srgbClr val="435D74"/>
              </a:buClr>
              <a:buSzPts val="1100"/>
              <a:buFont typeface="Proxima Nova"/>
              <a:buChar char="■"/>
              <a:defRPr sz="1100" b="0" i="0" u="none" strike="noStrike" cap="none">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reyna.munoz@itson.edu.mx" TargetMode="External"/><Relationship Id="rId3" Type="http://schemas.openxmlformats.org/officeDocument/2006/relationships/hyperlink" Target="https://www.itson.mx/servicios/apoyo/Paginas/Contacto.aspx" TargetMode="External"/><Relationship Id="rId7" Type="http://schemas.openxmlformats.org/officeDocument/2006/relationships/hyperlink" Target="mailto:mireya.rojas@itson.edu.m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www.itson.mx/micrositios/caich/Paginas/servicios.aspx" TargetMode="External"/><Relationship Id="rId5" Type="http://schemas.openxmlformats.org/officeDocument/2006/relationships/hyperlink" Target="mailto:consultorio.salud@itson.edu.mx" TargetMode="External"/><Relationship Id="rId4" Type="http://schemas.openxmlformats.org/officeDocument/2006/relationships/hyperlink" Target="mailto:ana.sainz@itson.edu.m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tson.mx/servicios/registroescolar/Paginas/soldebajaptmat.asp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Curso de</a:t>
            </a:r>
            <a:endParaRPr/>
          </a:p>
          <a:p>
            <a:pPr marL="0" lvl="0" indent="0" algn="ctr" rtl="0">
              <a:lnSpc>
                <a:spcPct val="100000"/>
              </a:lnSpc>
              <a:spcBef>
                <a:spcPts val="0"/>
              </a:spcBef>
              <a:spcAft>
                <a:spcPts val="0"/>
              </a:spcAft>
              <a:buClr>
                <a:schemeClr val="dk2"/>
              </a:buClr>
              <a:buSzPts val="1100"/>
              <a:buFont typeface="Arial"/>
              <a:buNone/>
            </a:pPr>
            <a:r>
              <a:rPr lang="en"/>
              <a:t> Tutorías 2</a:t>
            </a:r>
            <a:endParaRPr/>
          </a:p>
        </p:txBody>
      </p:sp>
      <p:sp>
        <p:nvSpPr>
          <p:cNvPr id="409" name="Google Shape;409;p1"/>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12: Tutoría Inicial</a:t>
            </a:r>
            <a:endParaRPr/>
          </a:p>
        </p:txBody>
      </p:sp>
      <p:pic>
        <p:nvPicPr>
          <p:cNvPr id="410" name="Google Shape;410;p1"/>
          <p:cNvPicPr preferRelativeResize="0"/>
          <p:nvPr/>
        </p:nvPicPr>
        <p:blipFill rotWithShape="1">
          <a:blip r:embed="rId3">
            <a:alphaModFix/>
          </a:blip>
          <a:srcRect/>
          <a:stretch/>
        </p:blipFill>
        <p:spPr>
          <a:xfrm>
            <a:off x="3603810" y="4019905"/>
            <a:ext cx="2435895" cy="1123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additive="base">
                                        <p:cTn id="7" dur="1000"/>
                                        <p:tgtEl>
                                          <p:spTgt spid="40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09"/>
                                        </p:tgtEl>
                                        <p:attrNameLst>
                                          <p:attrName>style.visibility</p:attrName>
                                        </p:attrNameLst>
                                      </p:cBhvr>
                                      <p:to>
                                        <p:strVal val="visible"/>
                                      </p:to>
                                    </p:set>
                                    <p:anim calcmode="lin" valueType="num">
                                      <p:cBhvr additive="base">
                                        <p:cTn id="10" dur="1000"/>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46"/>
          <p:cNvSpPr txBox="1"/>
          <p:nvPr/>
        </p:nvSpPr>
        <p:spPr>
          <a:xfrm>
            <a:off x="422321" y="575347"/>
            <a:ext cx="7684994" cy="5376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 sz="1400" b="1" i="0" u="none" strike="noStrike" cap="none" dirty="0">
                <a:solidFill>
                  <a:srgbClr val="333333"/>
                </a:solidFill>
                <a:latin typeface="Arial"/>
                <a:ea typeface="Arial"/>
                <a:cs typeface="Arial"/>
                <a:sym typeface="Arial"/>
              </a:rPr>
              <a:t>El ITSON cuenta con servicios para apoyarte en algunas situaciones, por las que puedes pasar durante tu etapa escolar,</a:t>
            </a:r>
            <a:r>
              <a:rPr lang="en" sz="1400" b="0" i="0" u="none" strike="noStrike" cap="none" dirty="0">
                <a:solidFill>
                  <a:srgbClr val="333333"/>
                </a:solidFill>
                <a:latin typeface="Arial"/>
                <a:ea typeface="Arial"/>
                <a:cs typeface="Arial"/>
                <a:sym typeface="Arial"/>
              </a:rPr>
              <a:t>  </a:t>
            </a:r>
            <a:r>
              <a:rPr lang="en" sz="1400" b="1" i="0" u="none" strike="noStrike" cap="none" dirty="0">
                <a:solidFill>
                  <a:srgbClr val="333333"/>
                </a:solidFill>
                <a:latin typeface="Arial"/>
                <a:ea typeface="Arial"/>
                <a:cs typeface="Arial"/>
                <a:sym typeface="Arial"/>
              </a:rPr>
              <a:t>tanto de tipo académico como escolar.</a:t>
            </a:r>
            <a:endParaRPr sz="1600" b="0" i="0" u="none" strike="noStrike" cap="none" dirty="0">
              <a:solidFill>
                <a:srgbClr val="000000"/>
              </a:solidFill>
              <a:latin typeface="Times New Roman"/>
              <a:ea typeface="Times New Roman"/>
              <a:cs typeface="Times New Roman"/>
              <a:sym typeface="Times New Roman"/>
            </a:endParaRPr>
          </a:p>
        </p:txBody>
      </p:sp>
      <p:sp>
        <p:nvSpPr>
          <p:cNvPr id="616" name="Google Shape;616;p146"/>
          <p:cNvSpPr txBox="1"/>
          <p:nvPr/>
        </p:nvSpPr>
        <p:spPr>
          <a:xfrm>
            <a:off x="568978" y="1604110"/>
            <a:ext cx="5446060" cy="36009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Tx/>
              <a:buChar char="-"/>
            </a:pPr>
            <a:r>
              <a:rPr lang="en" sz="1400" b="0" i="0" u="none" strike="noStrike" cap="none" dirty="0">
                <a:solidFill>
                  <a:srgbClr val="333333"/>
                </a:solidFill>
                <a:latin typeface="Open Sans"/>
                <a:ea typeface="Open Sans"/>
                <a:cs typeface="Open Sans"/>
                <a:sym typeface="Open Sans"/>
              </a:rPr>
              <a:t>En todos los campus contamos con un profesional de la psicología que brinda el servicio de apoyo psicológico, sin costo para los alumnos de ITSON.</a:t>
            </a:r>
          </a:p>
          <a:p>
            <a:pPr marR="0" lvl="0" algn="l" rtl="0">
              <a:lnSpc>
                <a:spcPct val="100000"/>
              </a:lnSpc>
              <a:spcBef>
                <a:spcPts val="0"/>
              </a:spcBef>
              <a:spcAft>
                <a:spcPts val="0"/>
              </a:spcAft>
            </a:pPr>
            <a:endParaRPr lang="es-MX" dirty="0"/>
          </a:p>
          <a:p>
            <a:pPr marR="0" lvl="0" algn="l" rtl="0">
              <a:lnSpc>
                <a:spcPct val="100000"/>
              </a:lnSpc>
              <a:spcBef>
                <a:spcPts val="0"/>
              </a:spcBef>
              <a:spcAft>
                <a:spcPts val="0"/>
              </a:spcAft>
            </a:pPr>
            <a:endParaRPr dirty="0"/>
          </a:p>
          <a:p>
            <a:pPr marL="285750" marR="0" lvl="0" indent="-285750" algn="l" rtl="0">
              <a:lnSpc>
                <a:spcPct val="100000"/>
              </a:lnSpc>
              <a:spcBef>
                <a:spcPts val="0"/>
              </a:spcBef>
              <a:spcAft>
                <a:spcPts val="0"/>
              </a:spcAft>
              <a:buClr>
                <a:srgbClr val="000000"/>
              </a:buClr>
              <a:buSzPts val="1400"/>
              <a:buFont typeface="Arial"/>
              <a:buChar char="-"/>
            </a:pPr>
            <a:r>
              <a:rPr lang="en" sz="1400" b="0" i="0" u="none" strike="noStrike" cap="none" dirty="0">
                <a:solidFill>
                  <a:srgbClr val="333333"/>
                </a:solidFill>
                <a:latin typeface="Open Sans"/>
                <a:ea typeface="Open Sans"/>
                <a:cs typeface="Open Sans"/>
                <a:sym typeface="Open Sans"/>
              </a:rPr>
              <a:t>Revisa los datos de contacto de la página del ITSON, según tu unidad</a:t>
            </a:r>
            <a:endParaRPr dirty="0"/>
          </a:p>
          <a:p>
            <a:pPr marL="0" marR="0" lvl="0" indent="0" algn="l" rtl="0">
              <a:lnSpc>
                <a:spcPct val="100000"/>
              </a:lnSpc>
              <a:spcBef>
                <a:spcPts val="0"/>
              </a:spcBef>
              <a:spcAft>
                <a:spcPts val="0"/>
              </a:spcAft>
              <a:buNone/>
            </a:pPr>
            <a:r>
              <a:rPr lang="en" sz="1400" b="0" i="0" u="sng" strike="noStrike" cap="none" dirty="0">
                <a:solidFill>
                  <a:srgbClr val="33333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https://itson.mx/servicios/apoyo/Paginas/Contacto.aspx</a:t>
            </a:r>
            <a:endParaRPr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endParaRPr lang="es-MX"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rgbClr val="333333"/>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400" b="0" i="0" u="none" strike="noStrike" cap="none" dirty="0">
                <a:solidFill>
                  <a:srgbClr val="333333"/>
                </a:solidFill>
                <a:latin typeface="Open Sans"/>
                <a:ea typeface="Open Sans"/>
                <a:cs typeface="Open Sans"/>
                <a:sym typeface="Open Sans"/>
              </a:rPr>
              <a:t>- También existe una línea telefónica que te puede ayudar en casos de crisis.</a:t>
            </a:r>
            <a:endParaRPr dirty="0"/>
          </a:p>
          <a:p>
            <a:pPr marL="0" marR="0" lvl="0" indent="0" algn="ctr" rtl="0">
              <a:lnSpc>
                <a:spcPct val="100000"/>
              </a:lnSpc>
              <a:spcBef>
                <a:spcPts val="0"/>
              </a:spcBef>
              <a:spcAft>
                <a:spcPts val="0"/>
              </a:spcAft>
              <a:buNone/>
            </a:pPr>
            <a:r>
              <a:rPr lang="en" sz="1600" b="1" i="1" u="none" strike="noStrike" cap="none" dirty="0">
                <a:solidFill>
                  <a:srgbClr val="051441"/>
                </a:solidFill>
                <a:latin typeface="DM Sans"/>
                <a:ea typeface="DM Sans"/>
                <a:cs typeface="DM Sans"/>
                <a:sym typeface="DM Sans"/>
              </a:rPr>
              <a:t>Línea de la VIDA 800 900 8432</a:t>
            </a:r>
            <a:r>
              <a:rPr lang="en" sz="1600" b="1" i="0" u="none" strike="noStrike" cap="none" dirty="0">
                <a:solidFill>
                  <a:srgbClr val="051441"/>
                </a:solidFill>
                <a:latin typeface="DM Sans"/>
                <a:ea typeface="DM Sans"/>
                <a:cs typeface="DM Sans"/>
                <a:sym typeface="DM Sans"/>
              </a:rPr>
              <a:t>, el servicio es gratuito las 24 horas.</a:t>
            </a:r>
            <a:endParaRPr sz="1600" b="1" dirty="0"/>
          </a:p>
          <a:p>
            <a:pPr marL="0" marR="0" lvl="0" indent="0" algn="l" rtl="0">
              <a:lnSpc>
                <a:spcPct val="100000"/>
              </a:lnSpc>
              <a:spcBef>
                <a:spcPts val="0"/>
              </a:spcBef>
              <a:spcAft>
                <a:spcPts val="0"/>
              </a:spcAft>
              <a:buNone/>
            </a:pPr>
            <a:endParaRPr sz="1400" b="0" i="0" u="none" strike="noStrike" cap="none" dirty="0">
              <a:solidFill>
                <a:srgbClr val="051441"/>
              </a:solidFill>
              <a:latin typeface="DM Sans"/>
              <a:ea typeface="DM Sans"/>
              <a:cs typeface="DM Sans"/>
              <a:sym typeface="DM San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aphicFrame>
        <p:nvGraphicFramePr>
          <p:cNvPr id="2" name="Tabla 2">
            <a:extLst>
              <a:ext uri="{FF2B5EF4-FFF2-40B4-BE49-F238E27FC236}">
                <a16:creationId xmlns:a16="http://schemas.microsoft.com/office/drawing/2014/main" id="{D23D7C09-0083-4EC6-B8F0-262513AC3D10}"/>
              </a:ext>
            </a:extLst>
          </p:cNvPr>
          <p:cNvGraphicFramePr>
            <a:graphicFrameLocks noGrp="1"/>
          </p:cNvGraphicFramePr>
          <p:nvPr>
            <p:extLst>
              <p:ext uri="{D42A27DB-BD31-4B8C-83A1-F6EECF244321}">
                <p14:modId xmlns:p14="http://schemas.microsoft.com/office/powerpoint/2010/main" val="3545950541"/>
              </p:ext>
            </p:extLst>
          </p:nvPr>
        </p:nvGraphicFramePr>
        <p:xfrm>
          <a:off x="6240274" y="1305876"/>
          <a:ext cx="2596544" cy="3652403"/>
        </p:xfrm>
        <a:graphic>
          <a:graphicData uri="http://schemas.openxmlformats.org/drawingml/2006/table">
            <a:tbl>
              <a:tblPr firstRow="1" bandRow="1">
                <a:tableStyleId>{073A0DAA-6AF3-43AB-8588-CEC1D06C72B9}</a:tableStyleId>
              </a:tblPr>
              <a:tblGrid>
                <a:gridCol w="2596544">
                  <a:extLst>
                    <a:ext uri="{9D8B030D-6E8A-4147-A177-3AD203B41FA5}">
                      <a16:colId xmlns:a16="http://schemas.microsoft.com/office/drawing/2014/main" val="558397639"/>
                    </a:ext>
                  </a:extLst>
                </a:gridCol>
              </a:tblGrid>
              <a:tr h="0">
                <a:tc>
                  <a:txBody>
                    <a:bodyPr/>
                    <a:lstStyle/>
                    <a:p>
                      <a:pPr algn="ctr"/>
                      <a:r>
                        <a:rPr lang="es-MX" sz="1050" dirty="0">
                          <a:solidFill>
                            <a:schemeClr val="bg2"/>
                          </a:solidFill>
                        </a:rPr>
                        <a:t>Atención Psicológica  </a:t>
                      </a:r>
                    </a:p>
                  </a:txBody>
                  <a:tcPr/>
                </a:tc>
                <a:extLst>
                  <a:ext uri="{0D108BD9-81ED-4DB2-BD59-A6C34878D82A}">
                    <a16:rowId xmlns:a16="http://schemas.microsoft.com/office/drawing/2014/main" val="3967486852"/>
                  </a:ext>
                </a:extLst>
              </a:tr>
              <a:tr h="1206383">
                <a:tc>
                  <a:txBody>
                    <a:bodyPr/>
                    <a:lstStyle/>
                    <a:p>
                      <a:pPr algn="ctr"/>
                      <a:r>
                        <a:rPr lang="es-MX" sz="1050" b="1" dirty="0">
                          <a:solidFill>
                            <a:schemeClr val="tx1"/>
                          </a:solidFill>
                        </a:rPr>
                        <a:t>ITSON unidad obregón</a:t>
                      </a:r>
                    </a:p>
                    <a:p>
                      <a:pPr algn="ctr"/>
                      <a:r>
                        <a:rPr lang="es-MX" sz="1050" b="1" dirty="0">
                          <a:solidFill>
                            <a:schemeClr val="tx1"/>
                          </a:solidFill>
                        </a:rPr>
                        <a:t>Campus </a:t>
                      </a:r>
                      <a:r>
                        <a:rPr lang="es-MX" sz="1050" b="1" dirty="0" err="1">
                          <a:solidFill>
                            <a:schemeClr val="tx1"/>
                          </a:solidFill>
                        </a:rPr>
                        <a:t>Nainari</a:t>
                      </a:r>
                      <a:r>
                        <a:rPr lang="es-MX" sz="1050" b="1" dirty="0">
                          <a:solidFill>
                            <a:schemeClr val="tx1"/>
                          </a:solidFill>
                        </a:rPr>
                        <a:t> </a:t>
                      </a:r>
                    </a:p>
                    <a:p>
                      <a:r>
                        <a:rPr lang="es-MX" sz="1050" dirty="0">
                          <a:solidFill>
                            <a:schemeClr val="bg2"/>
                          </a:solidFill>
                        </a:rPr>
                        <a:t>Lic. Ana Isabel Sainz Leyva</a:t>
                      </a:r>
                    </a:p>
                    <a:p>
                      <a:r>
                        <a:rPr lang="es-MX" sz="1050" b="1" dirty="0">
                          <a:solidFill>
                            <a:schemeClr val="bg2"/>
                          </a:solidFill>
                        </a:rPr>
                        <a:t>Horario: </a:t>
                      </a:r>
                    </a:p>
                    <a:p>
                      <a:r>
                        <a:rPr lang="es-MX" sz="1050" dirty="0">
                          <a:solidFill>
                            <a:schemeClr val="bg2"/>
                          </a:solidFill>
                        </a:rPr>
                        <a:t>Lunes a Viernes de 8:00 am a 16:00 pm</a:t>
                      </a:r>
                    </a:p>
                    <a:p>
                      <a:r>
                        <a:rPr lang="es-MX" sz="1050" b="1" dirty="0">
                          <a:solidFill>
                            <a:schemeClr val="bg2"/>
                          </a:solidFill>
                        </a:rPr>
                        <a:t>CITAS: </a:t>
                      </a:r>
                      <a:r>
                        <a:rPr lang="es-MX" sz="1050" dirty="0">
                          <a:solidFill>
                            <a:schemeClr val="bg2"/>
                          </a:solidFill>
                          <a:hlinkClick r:id="rId4"/>
                        </a:rPr>
                        <a:t>ana.sainz@itson.edu.mx</a:t>
                      </a:r>
                      <a:r>
                        <a:rPr lang="es-MX" sz="1050" dirty="0">
                          <a:solidFill>
                            <a:schemeClr val="bg2"/>
                          </a:solidFill>
                        </a:rPr>
                        <a:t> </a:t>
                      </a:r>
                    </a:p>
                  </a:txBody>
                  <a:tcPr/>
                </a:tc>
                <a:extLst>
                  <a:ext uri="{0D108BD9-81ED-4DB2-BD59-A6C34878D82A}">
                    <a16:rowId xmlns:a16="http://schemas.microsoft.com/office/drawing/2014/main" val="3039394465"/>
                  </a:ext>
                </a:extLst>
              </a:tr>
              <a:tr h="341101">
                <a:tc>
                  <a:txBody>
                    <a:bodyPr/>
                    <a:lstStyle/>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Centro de Universidad Saludable</a:t>
                      </a:r>
                    </a:p>
                    <a:p>
                      <a:r>
                        <a:rPr lang="es-MX" sz="1050" dirty="0">
                          <a:solidFill>
                            <a:schemeClr val="bg2"/>
                          </a:solidFill>
                        </a:rPr>
                        <a:t>Citas: </a:t>
                      </a:r>
                      <a:r>
                        <a:rPr lang="es-MX" sz="1050" dirty="0">
                          <a:hlinkClick r:id="rId5"/>
                        </a:rPr>
                        <a:t>consultorio.salud@itson.edu.mx</a:t>
                      </a:r>
                      <a:r>
                        <a:rPr lang="es-MX" sz="1050" dirty="0"/>
                        <a:t> </a:t>
                      </a:r>
                    </a:p>
                    <a:p>
                      <a:endParaRPr lang="es-MX" sz="1050" dirty="0"/>
                    </a:p>
                    <a:p>
                      <a:r>
                        <a:rPr lang="es-MX" sz="1050" dirty="0">
                          <a:solidFill>
                            <a:schemeClr val="bg2"/>
                          </a:solidFill>
                        </a:rPr>
                        <a:t>Además: </a:t>
                      </a:r>
                      <a:r>
                        <a:rPr lang="es-MX" sz="1050" dirty="0">
                          <a:hlinkClick r:id="rId6"/>
                        </a:rPr>
                        <a:t>CAICH</a:t>
                      </a:r>
                      <a:r>
                        <a:rPr lang="es-MX" sz="1050" dirty="0"/>
                        <a:t> </a:t>
                      </a:r>
                    </a:p>
                  </a:txBody>
                  <a:tcPr/>
                </a:tc>
                <a:extLst>
                  <a:ext uri="{0D108BD9-81ED-4DB2-BD59-A6C34878D82A}">
                    <a16:rowId xmlns:a16="http://schemas.microsoft.com/office/drawing/2014/main" val="2404888604"/>
                  </a:ext>
                </a:extLst>
              </a:tr>
              <a:tr h="341101">
                <a:tc>
                  <a:txBody>
                    <a:bodyPr/>
                    <a:lstStyle/>
                    <a:p>
                      <a:r>
                        <a:rPr lang="es-MX" sz="1050" dirty="0">
                          <a:solidFill>
                            <a:schemeClr val="bg2"/>
                          </a:solidFill>
                        </a:rPr>
                        <a:t>Navojoa </a:t>
                      </a:r>
                    </a:p>
                    <a:p>
                      <a:r>
                        <a:rPr lang="es-MX" sz="1050" dirty="0">
                          <a:solidFill>
                            <a:schemeClr val="bg2"/>
                          </a:solidFill>
                        </a:rPr>
                        <a:t>Lic. Mireya Guadalupe Rojas Avalos </a:t>
                      </a:r>
                    </a:p>
                    <a:p>
                      <a:r>
                        <a:rPr lang="es-MX" sz="1050" b="1" dirty="0">
                          <a:solidFill>
                            <a:schemeClr val="bg2"/>
                          </a:solidFill>
                        </a:rPr>
                        <a:t>Horario: </a:t>
                      </a:r>
                    </a:p>
                    <a:p>
                      <a:r>
                        <a:rPr lang="es-MX" sz="1050" dirty="0">
                          <a:solidFill>
                            <a:schemeClr val="bg2"/>
                          </a:solidFill>
                        </a:rPr>
                        <a:t>Lunes a Viernes de 9:00 am a 13:00 pm</a:t>
                      </a:r>
                    </a:p>
                    <a:p>
                      <a:r>
                        <a:rPr lang="es-MX" sz="1050" dirty="0">
                          <a:solidFill>
                            <a:schemeClr val="bg2"/>
                          </a:solidFill>
                        </a:rPr>
                        <a:t>Informes: </a:t>
                      </a:r>
                      <a:r>
                        <a:rPr lang="es-MX" sz="1050" dirty="0">
                          <a:solidFill>
                            <a:schemeClr val="bg2"/>
                          </a:solidFill>
                          <a:hlinkClick r:id="rId7"/>
                        </a:rPr>
                        <a:t>mireya.rojas@itson.edu.mx</a:t>
                      </a:r>
                      <a:r>
                        <a:rPr lang="es-MX" sz="1050" dirty="0">
                          <a:solidFill>
                            <a:schemeClr val="bg2"/>
                          </a:solidFill>
                        </a:rPr>
                        <a:t> </a:t>
                      </a:r>
                    </a:p>
                  </a:txBody>
                  <a:tcPr/>
                </a:tc>
                <a:extLst>
                  <a:ext uri="{0D108BD9-81ED-4DB2-BD59-A6C34878D82A}">
                    <a16:rowId xmlns:a16="http://schemas.microsoft.com/office/drawing/2014/main" val="4062845748"/>
                  </a:ext>
                </a:extLst>
              </a:tr>
              <a:tr h="341101">
                <a:tc>
                  <a:txBody>
                    <a:bodyPr/>
                    <a:lstStyle/>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Guaymas y Empalme </a:t>
                      </a:r>
                    </a:p>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Lic. Reyna </a:t>
                      </a:r>
                      <a:r>
                        <a:rPr lang="es-MX" sz="1050" b="0" i="0" u="none" strike="noStrike" cap="none" dirty="0" err="1">
                          <a:solidFill>
                            <a:schemeClr val="bg2"/>
                          </a:solidFill>
                          <a:latin typeface="+mn-lt"/>
                          <a:ea typeface="+mn-ea"/>
                          <a:cs typeface="+mn-cs"/>
                          <a:sym typeface="Arial"/>
                        </a:rPr>
                        <a:t>Eos</a:t>
                      </a:r>
                      <a:r>
                        <a:rPr lang="es-MX" sz="1050" b="0" i="0" u="none" strike="noStrike" cap="none" dirty="0">
                          <a:solidFill>
                            <a:schemeClr val="bg2"/>
                          </a:solidFill>
                          <a:latin typeface="+mn-lt"/>
                          <a:ea typeface="+mn-ea"/>
                          <a:cs typeface="+mn-cs"/>
                          <a:sym typeface="Arial"/>
                        </a:rPr>
                        <a:t> Muñoz Velazco</a:t>
                      </a:r>
                    </a:p>
                    <a:p>
                      <a:pPr marR="0" algn="l" rtl="0">
                        <a:lnSpc>
                          <a:spcPct val="100000"/>
                        </a:lnSpc>
                        <a:spcBef>
                          <a:spcPts val="0"/>
                        </a:spcBef>
                        <a:spcAft>
                          <a:spcPts val="0"/>
                        </a:spcAft>
                        <a:buClr>
                          <a:srgbClr val="000000"/>
                        </a:buClr>
                        <a:buFont typeface="Arial"/>
                      </a:pPr>
                      <a:r>
                        <a:rPr lang="es-MX" sz="1050" b="0" i="0" u="none" strike="noStrike" cap="none" dirty="0">
                          <a:solidFill>
                            <a:schemeClr val="bg2"/>
                          </a:solidFill>
                          <a:latin typeface="+mn-lt"/>
                          <a:ea typeface="+mn-ea"/>
                          <a:cs typeface="+mn-cs"/>
                          <a:sym typeface="Arial"/>
                        </a:rPr>
                        <a:t>CITAS: </a:t>
                      </a:r>
                      <a:r>
                        <a:rPr lang="es-MX" sz="1050" b="0" i="0" u="none" strike="noStrike" cap="none" dirty="0">
                          <a:solidFill>
                            <a:schemeClr val="bg2"/>
                          </a:solidFill>
                          <a:latin typeface="+mn-lt"/>
                          <a:ea typeface="+mn-ea"/>
                          <a:cs typeface="+mn-cs"/>
                          <a:sym typeface="Arial"/>
                          <a:hlinkClick r:id="rId8"/>
                        </a:rPr>
                        <a:t>reyna.munoz@itson.edu.mx</a:t>
                      </a:r>
                      <a:endParaRPr lang="es-MX" sz="1050" b="0" i="0" u="none" strike="noStrike" cap="none" dirty="0">
                        <a:solidFill>
                          <a:schemeClr val="bg2"/>
                        </a:solidFill>
                        <a:latin typeface="+mn-lt"/>
                        <a:ea typeface="+mn-ea"/>
                        <a:cs typeface="+mn-cs"/>
                        <a:sym typeface="Arial"/>
                      </a:endParaRPr>
                    </a:p>
                  </a:txBody>
                  <a:tcPr/>
                </a:tc>
                <a:extLst>
                  <a:ext uri="{0D108BD9-81ED-4DB2-BD59-A6C34878D82A}">
                    <a16:rowId xmlns:a16="http://schemas.microsoft.com/office/drawing/2014/main" val="150013383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47"/>
          <p:cNvSpPr txBox="1"/>
          <p:nvPr/>
        </p:nvSpPr>
        <p:spPr>
          <a:xfrm>
            <a:off x="687715" y="837221"/>
            <a:ext cx="7664824" cy="36647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1400"/>
              <a:buFont typeface="Arial"/>
              <a:buAutoNum type="arabicPeriod"/>
            </a:pPr>
            <a:r>
              <a:rPr lang="en" sz="1400" b="1" i="0" u="none" strike="noStrike" cap="none" dirty="0">
                <a:solidFill>
                  <a:srgbClr val="333333"/>
                </a:solidFill>
                <a:latin typeface="Open Sans"/>
                <a:ea typeface="Open Sans"/>
                <a:cs typeface="Open Sans"/>
                <a:sym typeface="Open Sans"/>
              </a:rPr>
              <a:t>Asesorías. </a:t>
            </a:r>
            <a:r>
              <a:rPr lang="en" sz="1400" b="0" i="0" u="none" strike="noStrike" cap="none" dirty="0">
                <a:solidFill>
                  <a:srgbClr val="333333"/>
                </a:solidFill>
                <a:latin typeface="Open Sans"/>
                <a:ea typeface="Open Sans"/>
                <a:cs typeface="Open Sans"/>
                <a:sym typeface="Open Sans"/>
              </a:rPr>
              <a:t>Los profesores de tiempo completo de acuerdo a su disponibilidad de horario te brindarán asesorías según su área de mayor conocimiento y experiencia disciplinar (pregunta a tu tutor donde encontrarlos).</a:t>
            </a:r>
            <a:endParaRPr sz="16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07000"/>
              </a:lnSpc>
              <a:spcBef>
                <a:spcPts val="800"/>
              </a:spcBef>
              <a:spcAft>
                <a:spcPts val="0"/>
              </a:spcAft>
              <a:buClr>
                <a:srgbClr val="000000"/>
              </a:buClr>
              <a:buSzPts val="1400"/>
              <a:buFont typeface="Arial"/>
              <a:buAutoNum type="arabicPeriod"/>
            </a:pPr>
            <a:r>
              <a:rPr lang="en" sz="1400" b="1" i="0" u="none" strike="noStrike" cap="none" dirty="0">
                <a:solidFill>
                  <a:srgbClr val="333333"/>
                </a:solidFill>
                <a:latin typeface="Open Sans"/>
                <a:ea typeface="Open Sans"/>
                <a:cs typeface="Open Sans"/>
                <a:sym typeface="Open Sans"/>
              </a:rPr>
              <a:t>Baja de materias. </a:t>
            </a:r>
            <a:r>
              <a:rPr lang="en" sz="1400" b="0" i="0" u="none" strike="noStrike" cap="none" dirty="0">
                <a:solidFill>
                  <a:srgbClr val="333333"/>
                </a:solidFill>
                <a:latin typeface="Open Sans"/>
                <a:ea typeface="Open Sans"/>
                <a:cs typeface="Open Sans"/>
                <a:sym typeface="Open Sans"/>
              </a:rPr>
              <a:t>Cuando </a:t>
            </a:r>
            <a:r>
              <a:rPr lang="en" sz="1400" b="1" i="0" u="none" strike="noStrike" cap="none" dirty="0">
                <a:solidFill>
                  <a:srgbClr val="333333"/>
                </a:solidFill>
                <a:latin typeface="Open Sans"/>
                <a:ea typeface="Open Sans"/>
                <a:cs typeface="Open Sans"/>
                <a:sym typeface="Open Sans"/>
              </a:rPr>
              <a:t>ha avanzado el semestre y consideras que ya no te será posible acreditar una materia... </a:t>
            </a:r>
            <a:r>
              <a:rPr lang="en" sz="1400" b="0" i="0" u="none" strike="noStrike" cap="none" dirty="0">
                <a:solidFill>
                  <a:srgbClr val="333333"/>
                </a:solidFill>
                <a:latin typeface="Open Sans"/>
                <a:ea typeface="Open Sans"/>
                <a:cs typeface="Open Sans"/>
                <a:sym typeface="Open Sans"/>
              </a:rPr>
              <a:t>¿Sabes las consecuencias que tiene el reprobarla? ¿sabes que existe la posibilidad de darla de baja sin que te afecte en tu índice de reprobación?  Después de varias semanas de clases, existe un trámite llamando </a:t>
            </a:r>
            <a:r>
              <a:rPr lang="en" sz="1400" b="1" i="0" u="none" strike="noStrike" cap="none" dirty="0">
                <a:solidFill>
                  <a:srgbClr val="333333"/>
                </a:solidFill>
                <a:latin typeface="Open Sans"/>
                <a:ea typeface="Open Sans"/>
                <a:cs typeface="Open Sans"/>
                <a:sym typeface="Open Sans"/>
              </a:rPr>
              <a:t>solicitud de baja</a:t>
            </a:r>
            <a:r>
              <a:rPr lang="en" sz="1400" b="0" i="0" u="none" strike="noStrike" cap="none" dirty="0">
                <a:solidFill>
                  <a:srgbClr val="333333"/>
                </a:solidFill>
                <a:latin typeface="Open Sans"/>
                <a:ea typeface="Open Sans"/>
                <a:cs typeface="Open Sans"/>
                <a:sym typeface="Open Sans"/>
              </a:rPr>
              <a:t> de materias, en el que podrás solicitar </a:t>
            </a:r>
            <a:r>
              <a:rPr lang="en" sz="1400" b="0" i="0" u="sng" strike="noStrike" cap="none" dirty="0">
                <a:solidFill>
                  <a:srgbClr val="333333"/>
                </a:solidFill>
                <a:latin typeface="Open Sans"/>
                <a:ea typeface="Open Sans"/>
                <a:cs typeface="Open Sans"/>
                <a:sym typeface="Open Sans"/>
              </a:rPr>
              <a:t>dejar de cursar una materia</a:t>
            </a:r>
            <a:r>
              <a:rPr lang="en" sz="1400" b="0" i="0" u="none" strike="noStrike" cap="none" dirty="0">
                <a:solidFill>
                  <a:srgbClr val="333333"/>
                </a:solidFill>
                <a:latin typeface="Open Sans"/>
                <a:ea typeface="Open Sans"/>
                <a:cs typeface="Open Sans"/>
                <a:sym typeface="Open Sans"/>
              </a:rPr>
              <a:t> (o más) para evitar reprobarla cuando estimas que no podrás pasarla.  </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None/>
            </a:pPr>
            <a:r>
              <a:rPr lang="en" sz="1400" b="0" i="0" u="none" strike="noStrike" cap="none" dirty="0">
                <a:solidFill>
                  <a:srgbClr val="333333"/>
                </a:solidFill>
                <a:latin typeface="Open Sans"/>
                <a:ea typeface="Open Sans"/>
                <a:cs typeface="Open Sans"/>
                <a:sym typeface="Open Sans"/>
              </a:rPr>
              <a:t>Se trata de un </a:t>
            </a:r>
            <a:r>
              <a:rPr lang="en" sz="1400" b="0" i="0" u="sng" strike="noStrike" cap="none" dirty="0">
                <a:solidFill>
                  <a:srgbClr val="333333"/>
                </a:solidFill>
                <a:latin typeface="Open Sans"/>
                <a:ea typeface="Open Sans"/>
                <a:cs typeface="Open Sans"/>
                <a:sym typeface="Open Sans"/>
              </a:rPr>
              <a:t>trámite formal </a:t>
            </a:r>
            <a:r>
              <a:rPr lang="en" sz="1400" b="0" i="0" u="none" strike="noStrike" cap="none" dirty="0">
                <a:solidFill>
                  <a:srgbClr val="333333"/>
                </a:solidFill>
                <a:latin typeface="Open Sans"/>
                <a:ea typeface="Open Sans"/>
                <a:cs typeface="Open Sans"/>
                <a:sym typeface="Open Sans"/>
              </a:rPr>
              <a:t>que se realiza </a:t>
            </a:r>
            <a:r>
              <a:rPr lang="en" sz="1400" b="1" i="0" u="none" strike="noStrike" cap="none" dirty="0">
                <a:solidFill>
                  <a:srgbClr val="333333"/>
                </a:solidFill>
                <a:latin typeface="Open Sans"/>
                <a:ea typeface="Open Sans"/>
                <a:cs typeface="Open Sans"/>
                <a:sym typeface="Open Sans"/>
              </a:rPr>
              <a:t>en un tiempo y forma determinados</a:t>
            </a:r>
            <a:r>
              <a:rPr lang="en" sz="1400" b="0" i="0" u="none" strike="noStrike" cap="none" dirty="0">
                <a:solidFill>
                  <a:srgbClr val="333333"/>
                </a:solidFill>
                <a:latin typeface="Open Sans"/>
                <a:ea typeface="Open Sans"/>
                <a:cs typeface="Open Sans"/>
                <a:sym typeface="Open Sans"/>
              </a:rPr>
              <a:t>. Antes de hacerlo tienes que tener muy claro lo que necesitas y estar completamente seguro que es la mejor opción para la materia. Te invito a que revises los </a:t>
            </a:r>
            <a:r>
              <a:rPr lang="en" sz="1400" b="0" i="0" u="sng" strike="noStrike" cap="none" dirty="0">
                <a:solidFill>
                  <a:srgbClr val="333333"/>
                </a:solidFill>
                <a:latin typeface="Open Sans"/>
                <a:ea typeface="Open Sans"/>
                <a:cs typeface="Open Sans"/>
                <a:sym typeface="Open Sans"/>
              </a:rPr>
              <a:t>pasos a seguir</a:t>
            </a:r>
            <a:r>
              <a:rPr lang="en" sz="1400" b="0" i="0" u="none" strike="noStrike" cap="none" dirty="0">
                <a:solidFill>
                  <a:srgbClr val="333333"/>
                </a:solidFill>
                <a:latin typeface="Open Sans"/>
                <a:ea typeface="Open Sans"/>
                <a:cs typeface="Open Sans"/>
                <a:sym typeface="Open Sans"/>
              </a:rPr>
              <a:t> para este trámite, es muy importante saber qué requisitos necesitas cumplir para que se pueda llevar a cabo: </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1400" b="0" i="0" u="sng" strike="noStrike" cap="none" dirty="0">
                <a:solidFill>
                  <a:srgbClr val="0CA0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https://www.itson.mx/servicios/registroescolar/Paginas/soldebajaptmat.aspx</a:t>
            </a:r>
            <a:endParaRPr sz="1600" b="0" i="0" u="none" strike="noStrike" cap="none" dirty="0">
              <a:solidFill>
                <a:srgbClr val="000000"/>
              </a:solidFill>
              <a:latin typeface="Times New Roman"/>
              <a:ea typeface="Times New Roman"/>
              <a:cs typeface="Times New Roman"/>
              <a:sym typeface="Times New Roman"/>
            </a:endParaRPr>
          </a:p>
        </p:txBody>
      </p:sp>
      <p:grpSp>
        <p:nvGrpSpPr>
          <p:cNvPr id="623" name="Google Shape;623;p147"/>
          <p:cNvGrpSpPr/>
          <p:nvPr/>
        </p:nvGrpSpPr>
        <p:grpSpPr>
          <a:xfrm rot="1514788">
            <a:off x="7836180" y="4022065"/>
            <a:ext cx="1376274" cy="908487"/>
            <a:chOff x="5248525" y="821375"/>
            <a:chExt cx="1082824" cy="694544"/>
          </a:xfrm>
        </p:grpSpPr>
        <p:sp>
          <p:nvSpPr>
            <p:cNvPr id="624" name="Google Shape;624;p147"/>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47"/>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47"/>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47"/>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47"/>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47"/>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0" name="Google Shape;630;p147"/>
          <p:cNvGrpSpPr/>
          <p:nvPr/>
        </p:nvGrpSpPr>
        <p:grpSpPr>
          <a:xfrm>
            <a:off x="-407194" y="0"/>
            <a:ext cx="1875030" cy="1511227"/>
            <a:chOff x="6562292" y="3785209"/>
            <a:chExt cx="1875030" cy="1511227"/>
          </a:xfrm>
        </p:grpSpPr>
        <p:grpSp>
          <p:nvGrpSpPr>
            <p:cNvPr id="631" name="Google Shape;631;p147"/>
            <p:cNvGrpSpPr/>
            <p:nvPr/>
          </p:nvGrpSpPr>
          <p:grpSpPr>
            <a:xfrm>
              <a:off x="7717466" y="3785209"/>
              <a:ext cx="719856" cy="680112"/>
              <a:chOff x="7717200" y="3905550"/>
              <a:chExt cx="592377" cy="559671"/>
            </a:xfrm>
          </p:grpSpPr>
          <p:sp>
            <p:nvSpPr>
              <p:cNvPr id="632" name="Google Shape;632;p147"/>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47"/>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4" name="Google Shape;634;p147"/>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a:spLocks noGrp="1"/>
          </p:cNvSpPr>
          <p:nvPr>
            <p:ph type="title"/>
          </p:nvPr>
        </p:nvSpPr>
        <p:spPr>
          <a:xfrm>
            <a:off x="1232825" y="1765317"/>
            <a:ext cx="66783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Referencias</a:t>
            </a:r>
            <a:endParaRPr/>
          </a:p>
        </p:txBody>
      </p:sp>
      <p:sp>
        <p:nvSpPr>
          <p:cNvPr id="640" name="Google Shape;640;p24"/>
          <p:cNvSpPr txBox="1">
            <a:spLocks noGrp="1"/>
          </p:cNvSpPr>
          <p:nvPr>
            <p:ph type="body" idx="1"/>
          </p:nvPr>
        </p:nvSpPr>
        <p:spPr>
          <a:xfrm>
            <a:off x="904684" y="2698083"/>
            <a:ext cx="6083941" cy="68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n"/>
              <a:t>American Psychological Association. (2011, July 26). El Camino a la Resiliencia. https://www.apa.org/topics/resilience/camino</a:t>
            </a:r>
            <a:endParaRPr/>
          </a:p>
        </p:txBody>
      </p:sp>
      <p:grpSp>
        <p:nvGrpSpPr>
          <p:cNvPr id="641" name="Google Shape;641;p24"/>
          <p:cNvGrpSpPr/>
          <p:nvPr/>
        </p:nvGrpSpPr>
        <p:grpSpPr>
          <a:xfrm>
            <a:off x="1565679" y="2508598"/>
            <a:ext cx="6012592" cy="176025"/>
            <a:chOff x="4345425" y="2175475"/>
            <a:chExt cx="800750" cy="176025"/>
          </a:xfrm>
        </p:grpSpPr>
        <p:sp>
          <p:nvSpPr>
            <p:cNvPr id="642" name="Google Shape;642;p2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4" name="Google Shape;644;p24"/>
          <p:cNvGrpSpPr/>
          <p:nvPr/>
        </p:nvGrpSpPr>
        <p:grpSpPr>
          <a:xfrm>
            <a:off x="365925" y="252625"/>
            <a:ext cx="1199746" cy="1130279"/>
            <a:chOff x="365925" y="252625"/>
            <a:chExt cx="1199746" cy="1130279"/>
          </a:xfrm>
        </p:grpSpPr>
        <p:sp>
          <p:nvSpPr>
            <p:cNvPr id="645" name="Google Shape;645;p24"/>
            <p:cNvSpPr/>
            <p:nvPr/>
          </p:nvSpPr>
          <p:spPr>
            <a:xfrm>
              <a:off x="1114864" y="885316"/>
              <a:ext cx="167704" cy="158851"/>
            </a:xfrm>
            <a:custGeom>
              <a:avLst/>
              <a:gdLst/>
              <a:ahLst/>
              <a:cxnLst/>
              <a:rect l="l" t="t" r="r" b="b"/>
              <a:pathLst>
                <a:path w="2728" h="2584" extrusionOk="0">
                  <a:moveTo>
                    <a:pt x="1500" y="1"/>
                  </a:moveTo>
                  <a:cubicBezTo>
                    <a:pt x="1446" y="1"/>
                    <a:pt x="1391" y="3"/>
                    <a:pt x="1334" y="8"/>
                  </a:cubicBezTo>
                  <a:cubicBezTo>
                    <a:pt x="828" y="45"/>
                    <a:pt x="149" y="539"/>
                    <a:pt x="75" y="1218"/>
                  </a:cubicBezTo>
                  <a:cubicBezTo>
                    <a:pt x="1" y="1650"/>
                    <a:pt x="482" y="2428"/>
                    <a:pt x="1124" y="2539"/>
                  </a:cubicBezTo>
                  <a:cubicBezTo>
                    <a:pt x="1212" y="2568"/>
                    <a:pt x="1306" y="2584"/>
                    <a:pt x="1402" y="2584"/>
                  </a:cubicBezTo>
                  <a:cubicBezTo>
                    <a:pt x="1507" y="2584"/>
                    <a:pt x="1613" y="2565"/>
                    <a:pt x="1716" y="2526"/>
                  </a:cubicBezTo>
                  <a:lnTo>
                    <a:pt x="1704" y="2526"/>
                  </a:lnTo>
                  <a:cubicBezTo>
                    <a:pt x="1902" y="2465"/>
                    <a:pt x="2099" y="2366"/>
                    <a:pt x="2272" y="2230"/>
                  </a:cubicBezTo>
                  <a:lnTo>
                    <a:pt x="2272" y="2230"/>
                  </a:lnTo>
                  <a:cubicBezTo>
                    <a:pt x="2262" y="2240"/>
                    <a:pt x="2258" y="2244"/>
                    <a:pt x="2260" y="2244"/>
                  </a:cubicBezTo>
                  <a:cubicBezTo>
                    <a:pt x="2266" y="2244"/>
                    <a:pt x="2351" y="2176"/>
                    <a:pt x="2420" y="2107"/>
                  </a:cubicBezTo>
                  <a:cubicBezTo>
                    <a:pt x="2445" y="2057"/>
                    <a:pt x="2482" y="2020"/>
                    <a:pt x="2494" y="1971"/>
                  </a:cubicBezTo>
                  <a:cubicBezTo>
                    <a:pt x="2630" y="1749"/>
                    <a:pt x="2704" y="1489"/>
                    <a:pt x="2716" y="1230"/>
                  </a:cubicBezTo>
                  <a:cubicBezTo>
                    <a:pt x="2728" y="491"/>
                    <a:pt x="2275" y="1"/>
                    <a:pt x="15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4"/>
            <p:cNvSpPr/>
            <p:nvPr/>
          </p:nvSpPr>
          <p:spPr>
            <a:xfrm>
              <a:off x="597375" y="406433"/>
              <a:ext cx="151044" cy="131126"/>
            </a:xfrm>
            <a:custGeom>
              <a:avLst/>
              <a:gdLst/>
              <a:ahLst/>
              <a:cxnLst/>
              <a:rect l="l" t="t" r="r" b="b"/>
              <a:pathLst>
                <a:path w="2457" h="2133" extrusionOk="0">
                  <a:moveTo>
                    <a:pt x="1620" y="1"/>
                  </a:moveTo>
                  <a:cubicBezTo>
                    <a:pt x="1569" y="1"/>
                    <a:pt x="1519" y="3"/>
                    <a:pt x="1469" y="9"/>
                  </a:cubicBezTo>
                  <a:lnTo>
                    <a:pt x="1420" y="9"/>
                  </a:lnTo>
                  <a:cubicBezTo>
                    <a:pt x="1395" y="9"/>
                    <a:pt x="1383" y="9"/>
                    <a:pt x="1358" y="22"/>
                  </a:cubicBezTo>
                  <a:lnTo>
                    <a:pt x="1383" y="9"/>
                  </a:lnTo>
                  <a:lnTo>
                    <a:pt x="1383" y="9"/>
                  </a:lnTo>
                  <a:cubicBezTo>
                    <a:pt x="1358" y="22"/>
                    <a:pt x="1308" y="34"/>
                    <a:pt x="1284" y="46"/>
                  </a:cubicBezTo>
                  <a:lnTo>
                    <a:pt x="1271" y="46"/>
                  </a:lnTo>
                  <a:cubicBezTo>
                    <a:pt x="593" y="281"/>
                    <a:pt x="0" y="1145"/>
                    <a:pt x="185" y="1614"/>
                  </a:cubicBezTo>
                  <a:cubicBezTo>
                    <a:pt x="370" y="2071"/>
                    <a:pt x="593" y="2120"/>
                    <a:pt x="1062" y="2132"/>
                  </a:cubicBezTo>
                  <a:cubicBezTo>
                    <a:pt x="1068" y="2132"/>
                    <a:pt x="1074" y="2133"/>
                    <a:pt x="1081" y="2133"/>
                  </a:cubicBezTo>
                  <a:cubicBezTo>
                    <a:pt x="1606" y="2133"/>
                    <a:pt x="2175" y="1633"/>
                    <a:pt x="2345" y="1132"/>
                  </a:cubicBezTo>
                  <a:cubicBezTo>
                    <a:pt x="2456" y="824"/>
                    <a:pt x="2419" y="491"/>
                    <a:pt x="2247" y="219"/>
                  </a:cubicBezTo>
                  <a:cubicBezTo>
                    <a:pt x="2163" y="83"/>
                    <a:pt x="1895" y="1"/>
                    <a:pt x="16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4"/>
            <p:cNvSpPr/>
            <p:nvPr/>
          </p:nvSpPr>
          <p:spPr>
            <a:xfrm>
              <a:off x="1089045" y="567372"/>
              <a:ext cx="157929" cy="130266"/>
            </a:xfrm>
            <a:custGeom>
              <a:avLst/>
              <a:gdLst/>
              <a:ahLst/>
              <a:cxnLst/>
              <a:rect l="l" t="t" r="r" b="b"/>
              <a:pathLst>
                <a:path w="2569" h="2119" extrusionOk="0">
                  <a:moveTo>
                    <a:pt x="1249" y="0"/>
                  </a:moveTo>
                  <a:cubicBezTo>
                    <a:pt x="1113" y="0"/>
                    <a:pt x="976" y="19"/>
                    <a:pt x="840" y="57"/>
                  </a:cubicBezTo>
                  <a:cubicBezTo>
                    <a:pt x="507" y="193"/>
                    <a:pt x="223" y="465"/>
                    <a:pt x="75" y="798"/>
                  </a:cubicBezTo>
                  <a:cubicBezTo>
                    <a:pt x="13" y="971"/>
                    <a:pt x="1" y="1156"/>
                    <a:pt x="38" y="1341"/>
                  </a:cubicBezTo>
                  <a:cubicBezTo>
                    <a:pt x="50" y="1477"/>
                    <a:pt x="112" y="1600"/>
                    <a:pt x="198" y="1712"/>
                  </a:cubicBezTo>
                  <a:lnTo>
                    <a:pt x="211" y="1724"/>
                  </a:lnTo>
                  <a:cubicBezTo>
                    <a:pt x="248" y="1761"/>
                    <a:pt x="285" y="1798"/>
                    <a:pt x="334" y="1835"/>
                  </a:cubicBezTo>
                  <a:cubicBezTo>
                    <a:pt x="408" y="1897"/>
                    <a:pt x="495" y="1946"/>
                    <a:pt x="581" y="1995"/>
                  </a:cubicBezTo>
                  <a:cubicBezTo>
                    <a:pt x="692" y="2057"/>
                    <a:pt x="828" y="2094"/>
                    <a:pt x="951" y="2119"/>
                  </a:cubicBezTo>
                  <a:cubicBezTo>
                    <a:pt x="976" y="2115"/>
                    <a:pt x="1004" y="2113"/>
                    <a:pt x="1031" y="2113"/>
                  </a:cubicBezTo>
                  <a:cubicBezTo>
                    <a:pt x="1087" y="2113"/>
                    <a:pt x="1145" y="2119"/>
                    <a:pt x="1186" y="2119"/>
                  </a:cubicBezTo>
                  <a:cubicBezTo>
                    <a:pt x="1359" y="2119"/>
                    <a:pt x="1532" y="2094"/>
                    <a:pt x="1704" y="2045"/>
                  </a:cubicBezTo>
                  <a:cubicBezTo>
                    <a:pt x="1964" y="1934"/>
                    <a:pt x="2420" y="1687"/>
                    <a:pt x="2531" y="1440"/>
                  </a:cubicBezTo>
                  <a:cubicBezTo>
                    <a:pt x="2531" y="1441"/>
                    <a:pt x="2532" y="1442"/>
                    <a:pt x="2532" y="1442"/>
                  </a:cubicBezTo>
                  <a:cubicBezTo>
                    <a:pt x="2536" y="1442"/>
                    <a:pt x="2556" y="1387"/>
                    <a:pt x="2556" y="1354"/>
                  </a:cubicBezTo>
                  <a:cubicBezTo>
                    <a:pt x="2568" y="1218"/>
                    <a:pt x="2568" y="1082"/>
                    <a:pt x="2556" y="946"/>
                  </a:cubicBezTo>
                  <a:cubicBezTo>
                    <a:pt x="2531" y="798"/>
                    <a:pt x="2470" y="650"/>
                    <a:pt x="2383" y="527"/>
                  </a:cubicBezTo>
                  <a:cubicBezTo>
                    <a:pt x="2092" y="188"/>
                    <a:pt x="1680" y="0"/>
                    <a:pt x="12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4"/>
            <p:cNvSpPr/>
            <p:nvPr/>
          </p:nvSpPr>
          <p:spPr>
            <a:xfrm>
              <a:off x="566208" y="672001"/>
              <a:ext cx="109364" cy="95901"/>
            </a:xfrm>
            <a:custGeom>
              <a:avLst/>
              <a:gdLst/>
              <a:ahLst/>
              <a:cxnLst/>
              <a:rect l="l" t="t" r="r" b="b"/>
              <a:pathLst>
                <a:path w="1779" h="1560" extrusionOk="0">
                  <a:moveTo>
                    <a:pt x="840" y="0"/>
                  </a:moveTo>
                  <a:cubicBezTo>
                    <a:pt x="770" y="0"/>
                    <a:pt x="700" y="7"/>
                    <a:pt x="630" y="22"/>
                  </a:cubicBezTo>
                  <a:cubicBezTo>
                    <a:pt x="495" y="59"/>
                    <a:pt x="371" y="121"/>
                    <a:pt x="273" y="207"/>
                  </a:cubicBezTo>
                  <a:cubicBezTo>
                    <a:pt x="137" y="343"/>
                    <a:pt x="38" y="516"/>
                    <a:pt x="1" y="701"/>
                  </a:cubicBezTo>
                  <a:lnTo>
                    <a:pt x="1" y="824"/>
                  </a:lnTo>
                  <a:cubicBezTo>
                    <a:pt x="1" y="842"/>
                    <a:pt x="7" y="938"/>
                    <a:pt x="6" y="955"/>
                  </a:cubicBezTo>
                  <a:lnTo>
                    <a:pt x="6" y="955"/>
                  </a:lnTo>
                  <a:cubicBezTo>
                    <a:pt x="5" y="945"/>
                    <a:pt x="3" y="934"/>
                    <a:pt x="1" y="923"/>
                  </a:cubicBezTo>
                  <a:lnTo>
                    <a:pt x="1" y="923"/>
                  </a:lnTo>
                  <a:cubicBezTo>
                    <a:pt x="4" y="948"/>
                    <a:pt x="5" y="958"/>
                    <a:pt x="6" y="958"/>
                  </a:cubicBezTo>
                  <a:cubicBezTo>
                    <a:pt x="6" y="958"/>
                    <a:pt x="6" y="957"/>
                    <a:pt x="6" y="955"/>
                  </a:cubicBezTo>
                  <a:lnTo>
                    <a:pt x="6" y="955"/>
                  </a:lnTo>
                  <a:cubicBezTo>
                    <a:pt x="17" y="1019"/>
                    <a:pt x="29" y="1082"/>
                    <a:pt x="50" y="1145"/>
                  </a:cubicBezTo>
                  <a:lnTo>
                    <a:pt x="50" y="1158"/>
                  </a:lnTo>
                  <a:cubicBezTo>
                    <a:pt x="87" y="1232"/>
                    <a:pt x="124" y="1293"/>
                    <a:pt x="186" y="1343"/>
                  </a:cubicBezTo>
                  <a:cubicBezTo>
                    <a:pt x="341" y="1494"/>
                    <a:pt x="545" y="1559"/>
                    <a:pt x="754" y="1559"/>
                  </a:cubicBezTo>
                  <a:cubicBezTo>
                    <a:pt x="1230" y="1559"/>
                    <a:pt x="1733" y="1221"/>
                    <a:pt x="1741" y="775"/>
                  </a:cubicBezTo>
                  <a:cubicBezTo>
                    <a:pt x="1778" y="590"/>
                    <a:pt x="1569" y="269"/>
                    <a:pt x="1482" y="207"/>
                  </a:cubicBezTo>
                  <a:cubicBezTo>
                    <a:pt x="1293" y="75"/>
                    <a:pt x="1068" y="0"/>
                    <a:pt x="8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4"/>
            <p:cNvSpPr/>
            <p:nvPr/>
          </p:nvSpPr>
          <p:spPr>
            <a:xfrm>
              <a:off x="392482" y="277461"/>
              <a:ext cx="1123886" cy="1079132"/>
            </a:xfrm>
            <a:custGeom>
              <a:avLst/>
              <a:gdLst/>
              <a:ahLst/>
              <a:cxnLst/>
              <a:rect l="l" t="t" r="r" b="b"/>
              <a:pathLst>
                <a:path w="18282" h="17554" extrusionOk="0">
                  <a:moveTo>
                    <a:pt x="8888" y="1187"/>
                  </a:moveTo>
                  <a:cubicBezTo>
                    <a:pt x="8966" y="1187"/>
                    <a:pt x="9044" y="1194"/>
                    <a:pt x="9122" y="1206"/>
                  </a:cubicBezTo>
                  <a:cubicBezTo>
                    <a:pt x="9468" y="1231"/>
                    <a:pt x="9789" y="1354"/>
                    <a:pt x="10048" y="1564"/>
                  </a:cubicBezTo>
                  <a:cubicBezTo>
                    <a:pt x="10369" y="1836"/>
                    <a:pt x="10579" y="2231"/>
                    <a:pt x="10628" y="2638"/>
                  </a:cubicBezTo>
                  <a:cubicBezTo>
                    <a:pt x="10653" y="3008"/>
                    <a:pt x="10554" y="3379"/>
                    <a:pt x="10344" y="3687"/>
                  </a:cubicBezTo>
                  <a:cubicBezTo>
                    <a:pt x="10073" y="4033"/>
                    <a:pt x="9703" y="4292"/>
                    <a:pt x="9295" y="4453"/>
                  </a:cubicBezTo>
                  <a:cubicBezTo>
                    <a:pt x="9067" y="4549"/>
                    <a:pt x="8812" y="4598"/>
                    <a:pt x="8556" y="4598"/>
                  </a:cubicBezTo>
                  <a:cubicBezTo>
                    <a:pt x="7897" y="4598"/>
                    <a:pt x="7234" y="4278"/>
                    <a:pt x="7012" y="3638"/>
                  </a:cubicBezTo>
                  <a:cubicBezTo>
                    <a:pt x="6876" y="3230"/>
                    <a:pt x="6888" y="2798"/>
                    <a:pt x="7061" y="2416"/>
                  </a:cubicBezTo>
                  <a:cubicBezTo>
                    <a:pt x="7271" y="2033"/>
                    <a:pt x="7579" y="1700"/>
                    <a:pt x="7950" y="1478"/>
                  </a:cubicBezTo>
                  <a:cubicBezTo>
                    <a:pt x="8036" y="1428"/>
                    <a:pt x="8135" y="1379"/>
                    <a:pt x="8221" y="1342"/>
                  </a:cubicBezTo>
                  <a:cubicBezTo>
                    <a:pt x="8433" y="1241"/>
                    <a:pt x="8659" y="1187"/>
                    <a:pt x="8888" y="1187"/>
                  </a:cubicBezTo>
                  <a:close/>
                  <a:moveTo>
                    <a:pt x="5098" y="1712"/>
                  </a:moveTo>
                  <a:cubicBezTo>
                    <a:pt x="5432" y="1712"/>
                    <a:pt x="5740" y="1873"/>
                    <a:pt x="5938" y="2144"/>
                  </a:cubicBezTo>
                  <a:cubicBezTo>
                    <a:pt x="6123" y="2477"/>
                    <a:pt x="6184" y="2873"/>
                    <a:pt x="6086" y="3243"/>
                  </a:cubicBezTo>
                  <a:cubicBezTo>
                    <a:pt x="5913" y="3811"/>
                    <a:pt x="5518" y="4280"/>
                    <a:pt x="4975" y="4514"/>
                  </a:cubicBezTo>
                  <a:cubicBezTo>
                    <a:pt x="4771" y="4594"/>
                    <a:pt x="4555" y="4635"/>
                    <a:pt x="4339" y="4635"/>
                  </a:cubicBezTo>
                  <a:cubicBezTo>
                    <a:pt x="4123" y="4635"/>
                    <a:pt x="3907" y="4594"/>
                    <a:pt x="3703" y="4514"/>
                  </a:cubicBezTo>
                  <a:cubicBezTo>
                    <a:pt x="3271" y="4329"/>
                    <a:pt x="3037" y="3700"/>
                    <a:pt x="3099" y="3477"/>
                  </a:cubicBezTo>
                  <a:cubicBezTo>
                    <a:pt x="3160" y="2687"/>
                    <a:pt x="3839" y="1984"/>
                    <a:pt x="4580" y="1762"/>
                  </a:cubicBezTo>
                  <a:cubicBezTo>
                    <a:pt x="4629" y="1749"/>
                    <a:pt x="4666" y="1749"/>
                    <a:pt x="4716" y="1749"/>
                  </a:cubicBezTo>
                  <a:cubicBezTo>
                    <a:pt x="4839" y="1712"/>
                    <a:pt x="4962" y="1712"/>
                    <a:pt x="5098" y="1712"/>
                  </a:cubicBezTo>
                  <a:close/>
                  <a:moveTo>
                    <a:pt x="12534" y="4309"/>
                  </a:moveTo>
                  <a:cubicBezTo>
                    <a:pt x="13285" y="4309"/>
                    <a:pt x="14109" y="4768"/>
                    <a:pt x="14270" y="5526"/>
                  </a:cubicBezTo>
                  <a:cubicBezTo>
                    <a:pt x="14381" y="6193"/>
                    <a:pt x="14233" y="6526"/>
                    <a:pt x="13665" y="6872"/>
                  </a:cubicBezTo>
                  <a:cubicBezTo>
                    <a:pt x="13591" y="6934"/>
                    <a:pt x="13492" y="6995"/>
                    <a:pt x="13393" y="7032"/>
                  </a:cubicBezTo>
                  <a:cubicBezTo>
                    <a:pt x="13261" y="7154"/>
                    <a:pt x="12860" y="7246"/>
                    <a:pt x="12485" y="7246"/>
                  </a:cubicBezTo>
                  <a:cubicBezTo>
                    <a:pt x="12442" y="7246"/>
                    <a:pt x="12399" y="7245"/>
                    <a:pt x="12356" y="7242"/>
                  </a:cubicBezTo>
                  <a:cubicBezTo>
                    <a:pt x="11998" y="7205"/>
                    <a:pt x="11665" y="7057"/>
                    <a:pt x="11394" y="6847"/>
                  </a:cubicBezTo>
                  <a:cubicBezTo>
                    <a:pt x="10999" y="6526"/>
                    <a:pt x="10826" y="5872"/>
                    <a:pt x="11073" y="5292"/>
                  </a:cubicBezTo>
                  <a:cubicBezTo>
                    <a:pt x="11320" y="4798"/>
                    <a:pt x="11801" y="4378"/>
                    <a:pt x="12369" y="4317"/>
                  </a:cubicBezTo>
                  <a:cubicBezTo>
                    <a:pt x="12423" y="4312"/>
                    <a:pt x="12479" y="4309"/>
                    <a:pt x="12534" y="4309"/>
                  </a:cubicBezTo>
                  <a:close/>
                  <a:moveTo>
                    <a:pt x="3779" y="6038"/>
                  </a:moveTo>
                  <a:cubicBezTo>
                    <a:pt x="4367" y="6038"/>
                    <a:pt x="4888" y="6473"/>
                    <a:pt x="4962" y="7094"/>
                  </a:cubicBezTo>
                  <a:cubicBezTo>
                    <a:pt x="4975" y="7551"/>
                    <a:pt x="4728" y="7971"/>
                    <a:pt x="4321" y="8180"/>
                  </a:cubicBezTo>
                  <a:cubicBezTo>
                    <a:pt x="4077" y="8315"/>
                    <a:pt x="3829" y="8372"/>
                    <a:pt x="3598" y="8372"/>
                  </a:cubicBezTo>
                  <a:cubicBezTo>
                    <a:pt x="3149" y="8372"/>
                    <a:pt x="2763" y="8157"/>
                    <a:pt x="2592" y="7872"/>
                  </a:cubicBezTo>
                  <a:cubicBezTo>
                    <a:pt x="2555" y="7773"/>
                    <a:pt x="2518" y="7761"/>
                    <a:pt x="2518" y="7674"/>
                  </a:cubicBezTo>
                  <a:cubicBezTo>
                    <a:pt x="2517" y="7675"/>
                    <a:pt x="2516" y="7676"/>
                    <a:pt x="2515" y="7676"/>
                  </a:cubicBezTo>
                  <a:cubicBezTo>
                    <a:pt x="2490" y="7676"/>
                    <a:pt x="2457" y="7461"/>
                    <a:pt x="2457" y="7390"/>
                  </a:cubicBezTo>
                  <a:cubicBezTo>
                    <a:pt x="2444" y="7008"/>
                    <a:pt x="2605" y="6637"/>
                    <a:pt x="2901" y="6403"/>
                  </a:cubicBezTo>
                  <a:cubicBezTo>
                    <a:pt x="3061" y="6230"/>
                    <a:pt x="3271" y="6119"/>
                    <a:pt x="3506" y="6070"/>
                  </a:cubicBezTo>
                  <a:cubicBezTo>
                    <a:pt x="3598" y="6048"/>
                    <a:pt x="3689" y="6038"/>
                    <a:pt x="3779" y="6038"/>
                  </a:cubicBezTo>
                  <a:close/>
                  <a:moveTo>
                    <a:pt x="13248" y="9489"/>
                  </a:moveTo>
                  <a:cubicBezTo>
                    <a:pt x="13803" y="9489"/>
                    <a:pt x="14330" y="9708"/>
                    <a:pt x="14640" y="10205"/>
                  </a:cubicBezTo>
                  <a:cubicBezTo>
                    <a:pt x="14776" y="10452"/>
                    <a:pt x="14850" y="10736"/>
                    <a:pt x="14862" y="11019"/>
                  </a:cubicBezTo>
                  <a:cubicBezTo>
                    <a:pt x="14875" y="11254"/>
                    <a:pt x="14825" y="11489"/>
                    <a:pt x="14727" y="11698"/>
                  </a:cubicBezTo>
                  <a:lnTo>
                    <a:pt x="14714" y="11723"/>
                  </a:lnTo>
                  <a:cubicBezTo>
                    <a:pt x="14702" y="11760"/>
                    <a:pt x="14689" y="11809"/>
                    <a:pt x="14665" y="11847"/>
                  </a:cubicBezTo>
                  <a:cubicBezTo>
                    <a:pt x="14665" y="11884"/>
                    <a:pt x="14652" y="11921"/>
                    <a:pt x="14628" y="11958"/>
                  </a:cubicBezTo>
                  <a:cubicBezTo>
                    <a:pt x="14628" y="11982"/>
                    <a:pt x="14615" y="12007"/>
                    <a:pt x="14591" y="12032"/>
                  </a:cubicBezTo>
                  <a:cubicBezTo>
                    <a:pt x="14504" y="12204"/>
                    <a:pt x="14369" y="12340"/>
                    <a:pt x="14220" y="12451"/>
                  </a:cubicBezTo>
                  <a:cubicBezTo>
                    <a:pt x="14023" y="12612"/>
                    <a:pt x="13788" y="12723"/>
                    <a:pt x="13554" y="12797"/>
                  </a:cubicBezTo>
                  <a:lnTo>
                    <a:pt x="13591" y="12772"/>
                  </a:lnTo>
                  <a:lnTo>
                    <a:pt x="13591" y="12772"/>
                  </a:lnTo>
                  <a:cubicBezTo>
                    <a:pt x="13457" y="12837"/>
                    <a:pt x="13309" y="12863"/>
                    <a:pt x="13159" y="12863"/>
                  </a:cubicBezTo>
                  <a:cubicBezTo>
                    <a:pt x="12934" y="12863"/>
                    <a:pt x="12704" y="12804"/>
                    <a:pt x="12505" y="12723"/>
                  </a:cubicBezTo>
                  <a:cubicBezTo>
                    <a:pt x="11813" y="12464"/>
                    <a:pt x="11110" y="11439"/>
                    <a:pt x="11579" y="10550"/>
                  </a:cubicBezTo>
                  <a:cubicBezTo>
                    <a:pt x="11850" y="10020"/>
                    <a:pt x="12344" y="9637"/>
                    <a:pt x="12924" y="9514"/>
                  </a:cubicBezTo>
                  <a:cubicBezTo>
                    <a:pt x="13032" y="9497"/>
                    <a:pt x="13141" y="9489"/>
                    <a:pt x="13248" y="9489"/>
                  </a:cubicBezTo>
                  <a:close/>
                  <a:moveTo>
                    <a:pt x="8578" y="1"/>
                  </a:moveTo>
                  <a:cubicBezTo>
                    <a:pt x="7363" y="1"/>
                    <a:pt x="6118" y="202"/>
                    <a:pt x="4901" y="601"/>
                  </a:cubicBezTo>
                  <a:cubicBezTo>
                    <a:pt x="3728" y="984"/>
                    <a:pt x="1815" y="1984"/>
                    <a:pt x="778" y="4539"/>
                  </a:cubicBezTo>
                  <a:cubicBezTo>
                    <a:pt x="568" y="5057"/>
                    <a:pt x="408" y="5600"/>
                    <a:pt x="296" y="6156"/>
                  </a:cubicBezTo>
                  <a:cubicBezTo>
                    <a:pt x="111" y="7094"/>
                    <a:pt x="0" y="8489"/>
                    <a:pt x="605" y="9723"/>
                  </a:cubicBezTo>
                  <a:cubicBezTo>
                    <a:pt x="1377" y="11314"/>
                    <a:pt x="3248" y="12356"/>
                    <a:pt x="5272" y="12356"/>
                  </a:cubicBezTo>
                  <a:cubicBezTo>
                    <a:pt x="5415" y="12356"/>
                    <a:pt x="5559" y="12351"/>
                    <a:pt x="5703" y="12340"/>
                  </a:cubicBezTo>
                  <a:cubicBezTo>
                    <a:pt x="5851" y="12328"/>
                    <a:pt x="5987" y="12316"/>
                    <a:pt x="6123" y="12303"/>
                  </a:cubicBezTo>
                  <a:cubicBezTo>
                    <a:pt x="6259" y="12291"/>
                    <a:pt x="6431" y="12279"/>
                    <a:pt x="6592" y="12266"/>
                  </a:cubicBezTo>
                  <a:lnTo>
                    <a:pt x="6654" y="12266"/>
                  </a:lnTo>
                  <a:cubicBezTo>
                    <a:pt x="6592" y="12254"/>
                    <a:pt x="6518" y="12242"/>
                    <a:pt x="6456" y="12229"/>
                  </a:cubicBezTo>
                  <a:cubicBezTo>
                    <a:pt x="5592" y="12118"/>
                    <a:pt x="4506" y="12192"/>
                    <a:pt x="3592" y="11908"/>
                  </a:cubicBezTo>
                  <a:cubicBezTo>
                    <a:pt x="2308" y="11501"/>
                    <a:pt x="1284" y="10538"/>
                    <a:pt x="790" y="9291"/>
                  </a:cubicBezTo>
                  <a:cubicBezTo>
                    <a:pt x="691" y="9007"/>
                    <a:pt x="617" y="8723"/>
                    <a:pt x="580" y="8440"/>
                  </a:cubicBezTo>
                  <a:cubicBezTo>
                    <a:pt x="469" y="7971"/>
                    <a:pt x="420" y="7501"/>
                    <a:pt x="420" y="7032"/>
                  </a:cubicBezTo>
                  <a:cubicBezTo>
                    <a:pt x="432" y="6551"/>
                    <a:pt x="494" y="6082"/>
                    <a:pt x="580" y="5625"/>
                  </a:cubicBezTo>
                  <a:cubicBezTo>
                    <a:pt x="617" y="5551"/>
                    <a:pt x="630" y="5366"/>
                    <a:pt x="667" y="5255"/>
                  </a:cubicBezTo>
                  <a:cubicBezTo>
                    <a:pt x="695" y="5198"/>
                    <a:pt x="731" y="5156"/>
                    <a:pt x="779" y="5156"/>
                  </a:cubicBezTo>
                  <a:cubicBezTo>
                    <a:pt x="794" y="5156"/>
                    <a:pt x="810" y="5160"/>
                    <a:pt x="827" y="5168"/>
                  </a:cubicBezTo>
                  <a:cubicBezTo>
                    <a:pt x="852" y="5181"/>
                    <a:pt x="877" y="5218"/>
                    <a:pt x="877" y="5255"/>
                  </a:cubicBezTo>
                  <a:cubicBezTo>
                    <a:pt x="840" y="5477"/>
                    <a:pt x="815" y="5699"/>
                    <a:pt x="803" y="5934"/>
                  </a:cubicBezTo>
                  <a:cubicBezTo>
                    <a:pt x="716" y="6588"/>
                    <a:pt x="704" y="7255"/>
                    <a:pt x="741" y="7921"/>
                  </a:cubicBezTo>
                  <a:cubicBezTo>
                    <a:pt x="778" y="8291"/>
                    <a:pt x="840" y="8662"/>
                    <a:pt x="938" y="9020"/>
                  </a:cubicBezTo>
                  <a:cubicBezTo>
                    <a:pt x="1284" y="9933"/>
                    <a:pt x="1938" y="10699"/>
                    <a:pt x="2790" y="11192"/>
                  </a:cubicBezTo>
                  <a:cubicBezTo>
                    <a:pt x="3284" y="11526"/>
                    <a:pt x="3827" y="11760"/>
                    <a:pt x="4419" y="11871"/>
                  </a:cubicBezTo>
                  <a:cubicBezTo>
                    <a:pt x="4780" y="11927"/>
                    <a:pt x="5148" y="11955"/>
                    <a:pt x="5513" y="11955"/>
                  </a:cubicBezTo>
                  <a:cubicBezTo>
                    <a:pt x="5634" y="11955"/>
                    <a:pt x="5756" y="11951"/>
                    <a:pt x="5876" y="11945"/>
                  </a:cubicBezTo>
                  <a:cubicBezTo>
                    <a:pt x="6089" y="11917"/>
                    <a:pt x="6302" y="11904"/>
                    <a:pt x="6515" y="11904"/>
                  </a:cubicBezTo>
                  <a:cubicBezTo>
                    <a:pt x="6586" y="11904"/>
                    <a:pt x="6657" y="11905"/>
                    <a:pt x="6728" y="11908"/>
                  </a:cubicBezTo>
                  <a:cubicBezTo>
                    <a:pt x="7061" y="11933"/>
                    <a:pt x="7394" y="12019"/>
                    <a:pt x="7703" y="12155"/>
                  </a:cubicBezTo>
                  <a:cubicBezTo>
                    <a:pt x="7925" y="12279"/>
                    <a:pt x="8135" y="12427"/>
                    <a:pt x="8320" y="12599"/>
                  </a:cubicBezTo>
                  <a:cubicBezTo>
                    <a:pt x="8406" y="12674"/>
                    <a:pt x="8480" y="12760"/>
                    <a:pt x="8555" y="12834"/>
                  </a:cubicBezTo>
                  <a:cubicBezTo>
                    <a:pt x="9011" y="13291"/>
                    <a:pt x="9320" y="13883"/>
                    <a:pt x="9431" y="14525"/>
                  </a:cubicBezTo>
                  <a:cubicBezTo>
                    <a:pt x="9678" y="15846"/>
                    <a:pt x="10604" y="16994"/>
                    <a:pt x="11715" y="17377"/>
                  </a:cubicBezTo>
                  <a:cubicBezTo>
                    <a:pt x="12062" y="17495"/>
                    <a:pt x="12437" y="17553"/>
                    <a:pt x="12821" y="17553"/>
                  </a:cubicBezTo>
                  <a:cubicBezTo>
                    <a:pt x="13678" y="17553"/>
                    <a:pt x="14581" y="17264"/>
                    <a:pt x="15331" y="16710"/>
                  </a:cubicBezTo>
                  <a:cubicBezTo>
                    <a:pt x="16282" y="16006"/>
                    <a:pt x="17047" y="14871"/>
                    <a:pt x="17455" y="13525"/>
                  </a:cubicBezTo>
                  <a:cubicBezTo>
                    <a:pt x="18158" y="11266"/>
                    <a:pt x="18282" y="7921"/>
                    <a:pt x="16985" y="5107"/>
                  </a:cubicBezTo>
                  <a:lnTo>
                    <a:pt x="16985" y="5107"/>
                  </a:lnTo>
                  <a:cubicBezTo>
                    <a:pt x="17541" y="6391"/>
                    <a:pt x="17689" y="7798"/>
                    <a:pt x="17812" y="9180"/>
                  </a:cubicBezTo>
                  <a:cubicBezTo>
                    <a:pt x="17837" y="9649"/>
                    <a:pt x="17837" y="10118"/>
                    <a:pt x="17800" y="10575"/>
                  </a:cubicBezTo>
                  <a:cubicBezTo>
                    <a:pt x="17775" y="10736"/>
                    <a:pt x="17763" y="10896"/>
                    <a:pt x="17738" y="11056"/>
                  </a:cubicBezTo>
                  <a:cubicBezTo>
                    <a:pt x="17701" y="11328"/>
                    <a:pt x="17664" y="11587"/>
                    <a:pt x="17615" y="11859"/>
                  </a:cubicBezTo>
                  <a:cubicBezTo>
                    <a:pt x="17455" y="12785"/>
                    <a:pt x="17146" y="13698"/>
                    <a:pt x="16702" y="14537"/>
                  </a:cubicBezTo>
                  <a:cubicBezTo>
                    <a:pt x="16467" y="15007"/>
                    <a:pt x="16146" y="15439"/>
                    <a:pt x="15776" y="15821"/>
                  </a:cubicBezTo>
                  <a:cubicBezTo>
                    <a:pt x="15492" y="16117"/>
                    <a:pt x="15196" y="16389"/>
                    <a:pt x="14875" y="16636"/>
                  </a:cubicBezTo>
                  <a:cubicBezTo>
                    <a:pt x="14381" y="16932"/>
                    <a:pt x="13838" y="17105"/>
                    <a:pt x="13270" y="17167"/>
                  </a:cubicBezTo>
                  <a:cubicBezTo>
                    <a:pt x="13175" y="17175"/>
                    <a:pt x="13079" y="17180"/>
                    <a:pt x="12983" y="17180"/>
                  </a:cubicBezTo>
                  <a:cubicBezTo>
                    <a:pt x="12399" y="17180"/>
                    <a:pt x="11816" y="17019"/>
                    <a:pt x="11307" y="16722"/>
                  </a:cubicBezTo>
                  <a:cubicBezTo>
                    <a:pt x="11110" y="16574"/>
                    <a:pt x="10937" y="16401"/>
                    <a:pt x="10813" y="16192"/>
                  </a:cubicBezTo>
                  <a:cubicBezTo>
                    <a:pt x="10468" y="15710"/>
                    <a:pt x="10184" y="15179"/>
                    <a:pt x="9986" y="14612"/>
                  </a:cubicBezTo>
                  <a:cubicBezTo>
                    <a:pt x="9929" y="14497"/>
                    <a:pt x="9957" y="14350"/>
                    <a:pt x="10081" y="14350"/>
                  </a:cubicBezTo>
                  <a:cubicBezTo>
                    <a:pt x="10090" y="14350"/>
                    <a:pt x="10100" y="14351"/>
                    <a:pt x="10110" y="14352"/>
                  </a:cubicBezTo>
                  <a:lnTo>
                    <a:pt x="10122" y="14352"/>
                  </a:lnTo>
                  <a:cubicBezTo>
                    <a:pt x="10159" y="14377"/>
                    <a:pt x="10196" y="14402"/>
                    <a:pt x="10209" y="14451"/>
                  </a:cubicBezTo>
                  <a:cubicBezTo>
                    <a:pt x="10332" y="14698"/>
                    <a:pt x="10431" y="14957"/>
                    <a:pt x="10517" y="15216"/>
                  </a:cubicBezTo>
                  <a:cubicBezTo>
                    <a:pt x="10690" y="15599"/>
                    <a:pt x="10925" y="15945"/>
                    <a:pt x="11208" y="16253"/>
                  </a:cubicBezTo>
                  <a:cubicBezTo>
                    <a:pt x="11590" y="16616"/>
                    <a:pt x="12302" y="16769"/>
                    <a:pt x="12910" y="16769"/>
                  </a:cubicBezTo>
                  <a:cubicBezTo>
                    <a:pt x="13108" y="16769"/>
                    <a:pt x="13294" y="16753"/>
                    <a:pt x="13455" y="16722"/>
                  </a:cubicBezTo>
                  <a:cubicBezTo>
                    <a:pt x="14307" y="16562"/>
                    <a:pt x="14702" y="16340"/>
                    <a:pt x="15270" y="15747"/>
                  </a:cubicBezTo>
                  <a:cubicBezTo>
                    <a:pt x="15677" y="15327"/>
                    <a:pt x="15986" y="15044"/>
                    <a:pt x="16245" y="14599"/>
                  </a:cubicBezTo>
                  <a:cubicBezTo>
                    <a:pt x="16702" y="13784"/>
                    <a:pt x="17035" y="12920"/>
                    <a:pt x="17232" y="12007"/>
                  </a:cubicBezTo>
                  <a:cubicBezTo>
                    <a:pt x="17763" y="9736"/>
                    <a:pt x="17578" y="7341"/>
                    <a:pt x="16689" y="5181"/>
                  </a:cubicBezTo>
                  <a:cubicBezTo>
                    <a:pt x="16627" y="5020"/>
                    <a:pt x="16553" y="4860"/>
                    <a:pt x="16479" y="4699"/>
                  </a:cubicBezTo>
                  <a:cubicBezTo>
                    <a:pt x="16158" y="4020"/>
                    <a:pt x="15837" y="3305"/>
                    <a:pt x="15393" y="2737"/>
                  </a:cubicBezTo>
                  <a:cubicBezTo>
                    <a:pt x="14467" y="1786"/>
                    <a:pt x="13344" y="1058"/>
                    <a:pt x="12097" y="614"/>
                  </a:cubicBezTo>
                  <a:cubicBezTo>
                    <a:pt x="10994" y="205"/>
                    <a:pt x="9801" y="1"/>
                    <a:pt x="85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4"/>
            <p:cNvSpPr/>
            <p:nvPr/>
          </p:nvSpPr>
          <p:spPr>
            <a:xfrm>
              <a:off x="836386" y="375881"/>
              <a:ext cx="189036" cy="160019"/>
            </a:xfrm>
            <a:custGeom>
              <a:avLst/>
              <a:gdLst/>
              <a:ahLst/>
              <a:cxnLst/>
              <a:rect l="l" t="t" r="r" b="b"/>
              <a:pathLst>
                <a:path w="3075" h="2603" extrusionOk="0">
                  <a:moveTo>
                    <a:pt x="1617" y="0"/>
                  </a:moveTo>
                  <a:cubicBezTo>
                    <a:pt x="1037" y="49"/>
                    <a:pt x="457" y="494"/>
                    <a:pt x="210" y="951"/>
                  </a:cubicBezTo>
                  <a:cubicBezTo>
                    <a:pt x="0" y="1370"/>
                    <a:pt x="62" y="1876"/>
                    <a:pt x="371" y="2234"/>
                  </a:cubicBezTo>
                  <a:cubicBezTo>
                    <a:pt x="625" y="2482"/>
                    <a:pt x="966" y="2603"/>
                    <a:pt x="1322" y="2603"/>
                  </a:cubicBezTo>
                  <a:cubicBezTo>
                    <a:pt x="1639" y="2603"/>
                    <a:pt x="1968" y="2507"/>
                    <a:pt x="2259" y="2321"/>
                  </a:cubicBezTo>
                  <a:cubicBezTo>
                    <a:pt x="2716" y="2037"/>
                    <a:pt x="2877" y="1876"/>
                    <a:pt x="3012" y="1333"/>
                  </a:cubicBezTo>
                  <a:cubicBezTo>
                    <a:pt x="3074" y="1012"/>
                    <a:pt x="2926" y="580"/>
                    <a:pt x="2593" y="272"/>
                  </a:cubicBezTo>
                  <a:cubicBezTo>
                    <a:pt x="2543" y="235"/>
                    <a:pt x="2494" y="198"/>
                    <a:pt x="2432" y="173"/>
                  </a:cubicBezTo>
                  <a:lnTo>
                    <a:pt x="2383" y="173"/>
                  </a:lnTo>
                  <a:cubicBezTo>
                    <a:pt x="2235" y="111"/>
                    <a:pt x="2087" y="49"/>
                    <a:pt x="1938" y="12"/>
                  </a:cubicBezTo>
                  <a:cubicBezTo>
                    <a:pt x="1914" y="0"/>
                    <a:pt x="1877" y="0"/>
                    <a:pt x="1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4"/>
            <p:cNvSpPr/>
            <p:nvPr/>
          </p:nvSpPr>
          <p:spPr>
            <a:xfrm>
              <a:off x="542724" y="648641"/>
              <a:ext cx="156392" cy="143237"/>
            </a:xfrm>
            <a:custGeom>
              <a:avLst/>
              <a:gdLst/>
              <a:ahLst/>
              <a:cxnLst/>
              <a:rect l="l" t="t" r="r" b="b"/>
              <a:pathLst>
                <a:path w="2544" h="2330" extrusionOk="0">
                  <a:moveTo>
                    <a:pt x="1229" y="380"/>
                  </a:moveTo>
                  <a:cubicBezTo>
                    <a:pt x="1462" y="380"/>
                    <a:pt x="1685" y="455"/>
                    <a:pt x="1864" y="587"/>
                  </a:cubicBezTo>
                  <a:cubicBezTo>
                    <a:pt x="1951" y="649"/>
                    <a:pt x="2160" y="970"/>
                    <a:pt x="2123" y="1155"/>
                  </a:cubicBezTo>
                  <a:cubicBezTo>
                    <a:pt x="2115" y="1601"/>
                    <a:pt x="1612" y="1939"/>
                    <a:pt x="1136" y="1939"/>
                  </a:cubicBezTo>
                  <a:cubicBezTo>
                    <a:pt x="927" y="1939"/>
                    <a:pt x="723" y="1874"/>
                    <a:pt x="568" y="1723"/>
                  </a:cubicBezTo>
                  <a:cubicBezTo>
                    <a:pt x="506" y="1673"/>
                    <a:pt x="469" y="1612"/>
                    <a:pt x="432" y="1538"/>
                  </a:cubicBezTo>
                  <a:lnTo>
                    <a:pt x="432" y="1525"/>
                  </a:lnTo>
                  <a:cubicBezTo>
                    <a:pt x="422" y="1461"/>
                    <a:pt x="402" y="1397"/>
                    <a:pt x="388" y="1332"/>
                  </a:cubicBezTo>
                  <a:lnTo>
                    <a:pt x="388" y="1332"/>
                  </a:lnTo>
                  <a:cubicBezTo>
                    <a:pt x="388" y="1307"/>
                    <a:pt x="383" y="1228"/>
                    <a:pt x="383" y="1204"/>
                  </a:cubicBezTo>
                  <a:lnTo>
                    <a:pt x="383" y="1081"/>
                  </a:lnTo>
                  <a:cubicBezTo>
                    <a:pt x="420" y="896"/>
                    <a:pt x="519" y="723"/>
                    <a:pt x="655" y="587"/>
                  </a:cubicBezTo>
                  <a:cubicBezTo>
                    <a:pt x="766" y="501"/>
                    <a:pt x="889" y="439"/>
                    <a:pt x="1012" y="402"/>
                  </a:cubicBezTo>
                  <a:cubicBezTo>
                    <a:pt x="1085" y="387"/>
                    <a:pt x="1157" y="380"/>
                    <a:pt x="1229" y="380"/>
                  </a:cubicBezTo>
                  <a:close/>
                  <a:moveTo>
                    <a:pt x="1336" y="0"/>
                  </a:moveTo>
                  <a:cubicBezTo>
                    <a:pt x="1246" y="0"/>
                    <a:pt x="1154" y="10"/>
                    <a:pt x="1062" y="32"/>
                  </a:cubicBezTo>
                  <a:cubicBezTo>
                    <a:pt x="827" y="81"/>
                    <a:pt x="617" y="192"/>
                    <a:pt x="457" y="365"/>
                  </a:cubicBezTo>
                  <a:cubicBezTo>
                    <a:pt x="161" y="599"/>
                    <a:pt x="0" y="970"/>
                    <a:pt x="13" y="1352"/>
                  </a:cubicBezTo>
                  <a:cubicBezTo>
                    <a:pt x="13" y="1423"/>
                    <a:pt x="57" y="1638"/>
                    <a:pt x="72" y="1638"/>
                  </a:cubicBezTo>
                  <a:cubicBezTo>
                    <a:pt x="73" y="1638"/>
                    <a:pt x="74" y="1637"/>
                    <a:pt x="74" y="1636"/>
                  </a:cubicBezTo>
                  <a:cubicBezTo>
                    <a:pt x="74" y="1723"/>
                    <a:pt x="111" y="1735"/>
                    <a:pt x="148" y="1821"/>
                  </a:cubicBezTo>
                  <a:cubicBezTo>
                    <a:pt x="318" y="2113"/>
                    <a:pt x="701" y="2330"/>
                    <a:pt x="1146" y="2330"/>
                  </a:cubicBezTo>
                  <a:cubicBezTo>
                    <a:pt x="1379" y="2330"/>
                    <a:pt x="1630" y="2270"/>
                    <a:pt x="1877" y="2130"/>
                  </a:cubicBezTo>
                  <a:cubicBezTo>
                    <a:pt x="2284" y="1933"/>
                    <a:pt x="2543" y="1500"/>
                    <a:pt x="2518" y="1044"/>
                  </a:cubicBezTo>
                  <a:cubicBezTo>
                    <a:pt x="2444" y="434"/>
                    <a:pt x="1923" y="0"/>
                    <a:pt x="13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4"/>
            <p:cNvSpPr/>
            <p:nvPr/>
          </p:nvSpPr>
          <p:spPr>
            <a:xfrm>
              <a:off x="365925" y="252625"/>
              <a:ext cx="1199746" cy="1130279"/>
            </a:xfrm>
            <a:custGeom>
              <a:avLst/>
              <a:gdLst/>
              <a:ahLst/>
              <a:cxnLst/>
              <a:rect l="l" t="t" r="r" b="b"/>
              <a:pathLst>
                <a:path w="19516" h="18386" extrusionOk="0">
                  <a:moveTo>
                    <a:pt x="8983" y="423"/>
                  </a:moveTo>
                  <a:cubicBezTo>
                    <a:pt x="10218" y="423"/>
                    <a:pt x="11424" y="630"/>
                    <a:pt x="12542" y="1042"/>
                  </a:cubicBezTo>
                  <a:cubicBezTo>
                    <a:pt x="13776" y="1487"/>
                    <a:pt x="14912" y="2215"/>
                    <a:pt x="15825" y="3165"/>
                  </a:cubicBezTo>
                  <a:cubicBezTo>
                    <a:pt x="16269" y="3733"/>
                    <a:pt x="16603" y="4437"/>
                    <a:pt x="16911" y="5128"/>
                  </a:cubicBezTo>
                  <a:cubicBezTo>
                    <a:pt x="17973" y="7412"/>
                    <a:pt x="18232" y="9979"/>
                    <a:pt x="17652" y="12436"/>
                  </a:cubicBezTo>
                  <a:cubicBezTo>
                    <a:pt x="17467" y="13337"/>
                    <a:pt x="17134" y="14213"/>
                    <a:pt x="16677" y="15016"/>
                  </a:cubicBezTo>
                  <a:cubicBezTo>
                    <a:pt x="16418" y="15472"/>
                    <a:pt x="16109" y="15744"/>
                    <a:pt x="15702" y="16176"/>
                  </a:cubicBezTo>
                  <a:cubicBezTo>
                    <a:pt x="15134" y="16768"/>
                    <a:pt x="14739" y="16978"/>
                    <a:pt x="13887" y="17151"/>
                  </a:cubicBezTo>
                  <a:cubicBezTo>
                    <a:pt x="13726" y="17181"/>
                    <a:pt x="13540" y="17198"/>
                    <a:pt x="13341" y="17198"/>
                  </a:cubicBezTo>
                  <a:cubicBezTo>
                    <a:pt x="12733" y="17198"/>
                    <a:pt x="12019" y="17045"/>
                    <a:pt x="11628" y="16682"/>
                  </a:cubicBezTo>
                  <a:cubicBezTo>
                    <a:pt x="11357" y="16373"/>
                    <a:pt x="11122" y="16015"/>
                    <a:pt x="10949" y="15645"/>
                  </a:cubicBezTo>
                  <a:cubicBezTo>
                    <a:pt x="10863" y="15374"/>
                    <a:pt x="10764" y="15114"/>
                    <a:pt x="10641" y="14867"/>
                  </a:cubicBezTo>
                  <a:cubicBezTo>
                    <a:pt x="10628" y="14818"/>
                    <a:pt x="10591" y="14781"/>
                    <a:pt x="10542" y="14769"/>
                  </a:cubicBezTo>
                  <a:cubicBezTo>
                    <a:pt x="10526" y="14765"/>
                    <a:pt x="10511" y="14763"/>
                    <a:pt x="10498" y="14763"/>
                  </a:cubicBezTo>
                  <a:cubicBezTo>
                    <a:pt x="10375" y="14763"/>
                    <a:pt x="10351" y="14904"/>
                    <a:pt x="10406" y="15016"/>
                  </a:cubicBezTo>
                  <a:lnTo>
                    <a:pt x="10406" y="15028"/>
                  </a:lnTo>
                  <a:cubicBezTo>
                    <a:pt x="10604" y="15583"/>
                    <a:pt x="10887" y="16114"/>
                    <a:pt x="11233" y="16608"/>
                  </a:cubicBezTo>
                  <a:cubicBezTo>
                    <a:pt x="11369" y="16805"/>
                    <a:pt x="11529" y="16991"/>
                    <a:pt x="11739" y="17126"/>
                  </a:cubicBezTo>
                  <a:cubicBezTo>
                    <a:pt x="12234" y="17432"/>
                    <a:pt x="12810" y="17584"/>
                    <a:pt x="13390" y="17584"/>
                  </a:cubicBezTo>
                  <a:cubicBezTo>
                    <a:pt x="13490" y="17584"/>
                    <a:pt x="13590" y="17580"/>
                    <a:pt x="13690" y="17571"/>
                  </a:cubicBezTo>
                  <a:cubicBezTo>
                    <a:pt x="14257" y="17521"/>
                    <a:pt x="14813" y="17336"/>
                    <a:pt x="15294" y="17052"/>
                  </a:cubicBezTo>
                  <a:cubicBezTo>
                    <a:pt x="15615" y="16805"/>
                    <a:pt x="15924" y="16534"/>
                    <a:pt x="16195" y="16225"/>
                  </a:cubicBezTo>
                  <a:cubicBezTo>
                    <a:pt x="16578" y="15855"/>
                    <a:pt x="16887" y="15423"/>
                    <a:pt x="17121" y="14941"/>
                  </a:cubicBezTo>
                  <a:cubicBezTo>
                    <a:pt x="17566" y="14102"/>
                    <a:pt x="17874" y="13201"/>
                    <a:pt x="18035" y="12263"/>
                  </a:cubicBezTo>
                  <a:cubicBezTo>
                    <a:pt x="18220" y="11386"/>
                    <a:pt x="18282" y="10485"/>
                    <a:pt x="18244" y="9597"/>
                  </a:cubicBezTo>
                  <a:cubicBezTo>
                    <a:pt x="18121" y="8202"/>
                    <a:pt x="17973" y="6807"/>
                    <a:pt x="17417" y="5523"/>
                  </a:cubicBezTo>
                  <a:lnTo>
                    <a:pt x="17417" y="5523"/>
                  </a:lnTo>
                  <a:cubicBezTo>
                    <a:pt x="18714" y="8337"/>
                    <a:pt x="18590" y="11683"/>
                    <a:pt x="17899" y="13942"/>
                  </a:cubicBezTo>
                  <a:cubicBezTo>
                    <a:pt x="17479" y="15287"/>
                    <a:pt x="16726" y="16423"/>
                    <a:pt x="15763" y="17126"/>
                  </a:cubicBezTo>
                  <a:cubicBezTo>
                    <a:pt x="15022" y="17680"/>
                    <a:pt x="14129" y="17975"/>
                    <a:pt x="13273" y="17975"/>
                  </a:cubicBezTo>
                  <a:cubicBezTo>
                    <a:pt x="12888" y="17975"/>
                    <a:pt x="12511" y="17915"/>
                    <a:pt x="12159" y="17793"/>
                  </a:cubicBezTo>
                  <a:cubicBezTo>
                    <a:pt x="11023" y="17410"/>
                    <a:pt x="10110" y="16262"/>
                    <a:pt x="9863" y="14941"/>
                  </a:cubicBezTo>
                  <a:cubicBezTo>
                    <a:pt x="9752" y="14300"/>
                    <a:pt x="9443" y="13707"/>
                    <a:pt x="8987" y="13250"/>
                  </a:cubicBezTo>
                  <a:cubicBezTo>
                    <a:pt x="8740" y="12979"/>
                    <a:pt x="8456" y="12757"/>
                    <a:pt x="8147" y="12571"/>
                  </a:cubicBezTo>
                  <a:cubicBezTo>
                    <a:pt x="7839" y="12436"/>
                    <a:pt x="7505" y="12362"/>
                    <a:pt x="7172" y="12325"/>
                  </a:cubicBezTo>
                  <a:cubicBezTo>
                    <a:pt x="7101" y="12321"/>
                    <a:pt x="7030" y="12320"/>
                    <a:pt x="6959" y="12320"/>
                  </a:cubicBezTo>
                  <a:cubicBezTo>
                    <a:pt x="6746" y="12320"/>
                    <a:pt x="6533" y="12334"/>
                    <a:pt x="6320" y="12362"/>
                  </a:cubicBezTo>
                  <a:cubicBezTo>
                    <a:pt x="6197" y="12368"/>
                    <a:pt x="6074" y="12371"/>
                    <a:pt x="5952" y="12371"/>
                  </a:cubicBezTo>
                  <a:cubicBezTo>
                    <a:pt x="5585" y="12371"/>
                    <a:pt x="5222" y="12343"/>
                    <a:pt x="4851" y="12288"/>
                  </a:cubicBezTo>
                  <a:cubicBezTo>
                    <a:pt x="4271" y="12176"/>
                    <a:pt x="3716" y="11942"/>
                    <a:pt x="3234" y="11596"/>
                  </a:cubicBezTo>
                  <a:cubicBezTo>
                    <a:pt x="2740" y="11300"/>
                    <a:pt x="2308" y="10917"/>
                    <a:pt x="1950" y="10461"/>
                  </a:cubicBezTo>
                  <a:cubicBezTo>
                    <a:pt x="1716" y="10140"/>
                    <a:pt x="1518" y="9794"/>
                    <a:pt x="1370" y="9424"/>
                  </a:cubicBezTo>
                  <a:cubicBezTo>
                    <a:pt x="1284" y="9066"/>
                    <a:pt x="1222" y="8695"/>
                    <a:pt x="1185" y="8325"/>
                  </a:cubicBezTo>
                  <a:cubicBezTo>
                    <a:pt x="1148" y="7671"/>
                    <a:pt x="1160" y="7004"/>
                    <a:pt x="1235" y="6338"/>
                  </a:cubicBezTo>
                  <a:cubicBezTo>
                    <a:pt x="1259" y="6116"/>
                    <a:pt x="1284" y="5893"/>
                    <a:pt x="1321" y="5671"/>
                  </a:cubicBezTo>
                  <a:cubicBezTo>
                    <a:pt x="1321" y="5634"/>
                    <a:pt x="1296" y="5597"/>
                    <a:pt x="1272" y="5585"/>
                  </a:cubicBezTo>
                  <a:cubicBezTo>
                    <a:pt x="1250" y="5575"/>
                    <a:pt x="1231" y="5570"/>
                    <a:pt x="1214" y="5570"/>
                  </a:cubicBezTo>
                  <a:cubicBezTo>
                    <a:pt x="1064" y="5570"/>
                    <a:pt x="1069" y="5931"/>
                    <a:pt x="1025" y="6042"/>
                  </a:cubicBezTo>
                  <a:cubicBezTo>
                    <a:pt x="926" y="6498"/>
                    <a:pt x="877" y="6967"/>
                    <a:pt x="864" y="7449"/>
                  </a:cubicBezTo>
                  <a:cubicBezTo>
                    <a:pt x="864" y="7918"/>
                    <a:pt x="914" y="8387"/>
                    <a:pt x="1012" y="8856"/>
                  </a:cubicBezTo>
                  <a:cubicBezTo>
                    <a:pt x="1062" y="9140"/>
                    <a:pt x="1136" y="9424"/>
                    <a:pt x="1235" y="9708"/>
                  </a:cubicBezTo>
                  <a:cubicBezTo>
                    <a:pt x="1728" y="10954"/>
                    <a:pt x="2753" y="11917"/>
                    <a:pt x="4024" y="12312"/>
                  </a:cubicBezTo>
                  <a:cubicBezTo>
                    <a:pt x="5012" y="12633"/>
                    <a:pt x="6209" y="12522"/>
                    <a:pt x="7098" y="12683"/>
                  </a:cubicBezTo>
                  <a:cubicBezTo>
                    <a:pt x="6913" y="12695"/>
                    <a:pt x="6740" y="12707"/>
                    <a:pt x="6555" y="12720"/>
                  </a:cubicBezTo>
                  <a:cubicBezTo>
                    <a:pt x="6419" y="12732"/>
                    <a:pt x="6283" y="12744"/>
                    <a:pt x="6147" y="12757"/>
                  </a:cubicBezTo>
                  <a:cubicBezTo>
                    <a:pt x="6003" y="12767"/>
                    <a:pt x="5859" y="12772"/>
                    <a:pt x="5716" y="12772"/>
                  </a:cubicBezTo>
                  <a:cubicBezTo>
                    <a:pt x="3691" y="12772"/>
                    <a:pt x="1809" y="11731"/>
                    <a:pt x="1037" y="10152"/>
                  </a:cubicBezTo>
                  <a:cubicBezTo>
                    <a:pt x="432" y="8905"/>
                    <a:pt x="543" y="7523"/>
                    <a:pt x="728" y="6572"/>
                  </a:cubicBezTo>
                  <a:cubicBezTo>
                    <a:pt x="1506" y="2807"/>
                    <a:pt x="3950" y="1474"/>
                    <a:pt x="5333" y="1018"/>
                  </a:cubicBezTo>
                  <a:cubicBezTo>
                    <a:pt x="6541" y="621"/>
                    <a:pt x="7776" y="423"/>
                    <a:pt x="8983" y="423"/>
                  </a:cubicBezTo>
                  <a:close/>
                  <a:moveTo>
                    <a:pt x="8983" y="1"/>
                  </a:moveTo>
                  <a:cubicBezTo>
                    <a:pt x="7730" y="1"/>
                    <a:pt x="6448" y="207"/>
                    <a:pt x="5197" y="623"/>
                  </a:cubicBezTo>
                  <a:cubicBezTo>
                    <a:pt x="3716" y="1104"/>
                    <a:pt x="1123" y="2511"/>
                    <a:pt x="309" y="6498"/>
                  </a:cubicBezTo>
                  <a:cubicBezTo>
                    <a:pt x="111" y="7498"/>
                    <a:pt x="0" y="8992"/>
                    <a:pt x="654" y="10337"/>
                  </a:cubicBezTo>
                  <a:cubicBezTo>
                    <a:pt x="1485" y="12068"/>
                    <a:pt x="3524" y="13205"/>
                    <a:pt x="5712" y="13205"/>
                  </a:cubicBezTo>
                  <a:cubicBezTo>
                    <a:pt x="5865" y="13205"/>
                    <a:pt x="6018" y="13200"/>
                    <a:pt x="6172" y="13189"/>
                  </a:cubicBezTo>
                  <a:cubicBezTo>
                    <a:pt x="6308" y="13176"/>
                    <a:pt x="6456" y="13164"/>
                    <a:pt x="6592" y="13152"/>
                  </a:cubicBezTo>
                  <a:cubicBezTo>
                    <a:pt x="6860" y="13124"/>
                    <a:pt x="7120" y="13098"/>
                    <a:pt x="7371" y="13098"/>
                  </a:cubicBezTo>
                  <a:cubicBezTo>
                    <a:pt x="7674" y="13098"/>
                    <a:pt x="7963" y="13135"/>
                    <a:pt x="8234" y="13250"/>
                  </a:cubicBezTo>
                  <a:cubicBezTo>
                    <a:pt x="8826" y="13510"/>
                    <a:pt x="9283" y="14176"/>
                    <a:pt x="9443" y="15028"/>
                  </a:cubicBezTo>
                  <a:cubicBezTo>
                    <a:pt x="9727" y="16497"/>
                    <a:pt x="10764" y="17768"/>
                    <a:pt x="12023" y="18200"/>
                  </a:cubicBezTo>
                  <a:cubicBezTo>
                    <a:pt x="12418" y="18324"/>
                    <a:pt x="12838" y="18385"/>
                    <a:pt x="13270" y="18385"/>
                  </a:cubicBezTo>
                  <a:cubicBezTo>
                    <a:pt x="14257" y="18373"/>
                    <a:pt x="15220" y="18052"/>
                    <a:pt x="16010" y="17460"/>
                  </a:cubicBezTo>
                  <a:cubicBezTo>
                    <a:pt x="17047" y="16694"/>
                    <a:pt x="17862" y="15485"/>
                    <a:pt x="18306" y="14053"/>
                  </a:cubicBezTo>
                  <a:cubicBezTo>
                    <a:pt x="19516" y="10115"/>
                    <a:pt x="19047" y="2993"/>
                    <a:pt x="12677" y="647"/>
                  </a:cubicBezTo>
                  <a:cubicBezTo>
                    <a:pt x="11517" y="217"/>
                    <a:pt x="10265" y="1"/>
                    <a:pt x="89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4"/>
            <p:cNvSpPr/>
            <p:nvPr/>
          </p:nvSpPr>
          <p:spPr>
            <a:xfrm>
              <a:off x="815116" y="350861"/>
              <a:ext cx="233052" cy="209261"/>
            </a:xfrm>
            <a:custGeom>
              <a:avLst/>
              <a:gdLst/>
              <a:ahLst/>
              <a:cxnLst/>
              <a:rect l="l" t="t" r="r" b="b"/>
              <a:pathLst>
                <a:path w="3791" h="3404" extrusionOk="0">
                  <a:moveTo>
                    <a:pt x="2198" y="395"/>
                  </a:moveTo>
                  <a:cubicBezTo>
                    <a:pt x="2235" y="407"/>
                    <a:pt x="2260" y="407"/>
                    <a:pt x="2297" y="407"/>
                  </a:cubicBezTo>
                  <a:cubicBezTo>
                    <a:pt x="2445" y="456"/>
                    <a:pt x="2593" y="506"/>
                    <a:pt x="2741" y="568"/>
                  </a:cubicBezTo>
                  <a:cubicBezTo>
                    <a:pt x="2747" y="574"/>
                    <a:pt x="2753" y="577"/>
                    <a:pt x="2761" y="577"/>
                  </a:cubicBezTo>
                  <a:cubicBezTo>
                    <a:pt x="2769" y="577"/>
                    <a:pt x="2778" y="574"/>
                    <a:pt x="2790" y="568"/>
                  </a:cubicBezTo>
                  <a:cubicBezTo>
                    <a:pt x="2840" y="605"/>
                    <a:pt x="2889" y="642"/>
                    <a:pt x="2939" y="679"/>
                  </a:cubicBezTo>
                  <a:cubicBezTo>
                    <a:pt x="3272" y="987"/>
                    <a:pt x="3420" y="1419"/>
                    <a:pt x="3371" y="1728"/>
                  </a:cubicBezTo>
                  <a:cubicBezTo>
                    <a:pt x="3223" y="2283"/>
                    <a:pt x="3074" y="2444"/>
                    <a:pt x="2605" y="2728"/>
                  </a:cubicBezTo>
                  <a:lnTo>
                    <a:pt x="2618" y="2728"/>
                  </a:lnTo>
                  <a:cubicBezTo>
                    <a:pt x="2325" y="2909"/>
                    <a:pt x="1990" y="3005"/>
                    <a:pt x="1668" y="3005"/>
                  </a:cubicBezTo>
                  <a:cubicBezTo>
                    <a:pt x="1311" y="3005"/>
                    <a:pt x="970" y="2888"/>
                    <a:pt x="717" y="2641"/>
                  </a:cubicBezTo>
                  <a:cubicBezTo>
                    <a:pt x="420" y="2283"/>
                    <a:pt x="359" y="1777"/>
                    <a:pt x="569" y="1345"/>
                  </a:cubicBezTo>
                  <a:cubicBezTo>
                    <a:pt x="815" y="901"/>
                    <a:pt x="1383" y="444"/>
                    <a:pt x="1976" y="395"/>
                  </a:cubicBezTo>
                  <a:close/>
                  <a:moveTo>
                    <a:pt x="2060" y="0"/>
                  </a:moveTo>
                  <a:cubicBezTo>
                    <a:pt x="1816" y="0"/>
                    <a:pt x="1572" y="54"/>
                    <a:pt x="1359" y="160"/>
                  </a:cubicBezTo>
                  <a:cubicBezTo>
                    <a:pt x="1260" y="185"/>
                    <a:pt x="1173" y="234"/>
                    <a:pt x="1087" y="284"/>
                  </a:cubicBezTo>
                  <a:cubicBezTo>
                    <a:pt x="717" y="506"/>
                    <a:pt x="408" y="839"/>
                    <a:pt x="198" y="1222"/>
                  </a:cubicBezTo>
                  <a:cubicBezTo>
                    <a:pt x="25" y="1604"/>
                    <a:pt x="1" y="2049"/>
                    <a:pt x="149" y="2444"/>
                  </a:cubicBezTo>
                  <a:cubicBezTo>
                    <a:pt x="371" y="3084"/>
                    <a:pt x="1035" y="3404"/>
                    <a:pt x="1689" y="3404"/>
                  </a:cubicBezTo>
                  <a:cubicBezTo>
                    <a:pt x="1943" y="3404"/>
                    <a:pt x="2196" y="3355"/>
                    <a:pt x="2420" y="3259"/>
                  </a:cubicBezTo>
                  <a:cubicBezTo>
                    <a:pt x="2840" y="3110"/>
                    <a:pt x="3198" y="2839"/>
                    <a:pt x="3482" y="2493"/>
                  </a:cubicBezTo>
                  <a:cubicBezTo>
                    <a:pt x="3679" y="2185"/>
                    <a:pt x="3790" y="1827"/>
                    <a:pt x="3766" y="1456"/>
                  </a:cubicBezTo>
                  <a:cubicBezTo>
                    <a:pt x="3704" y="1037"/>
                    <a:pt x="3506" y="654"/>
                    <a:pt x="3185" y="370"/>
                  </a:cubicBezTo>
                  <a:cubicBezTo>
                    <a:pt x="2914" y="173"/>
                    <a:pt x="2593" y="49"/>
                    <a:pt x="2260" y="12"/>
                  </a:cubicBezTo>
                  <a:cubicBezTo>
                    <a:pt x="2194" y="4"/>
                    <a:pt x="2127" y="0"/>
                    <a:pt x="20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4"/>
            <p:cNvSpPr/>
            <p:nvPr/>
          </p:nvSpPr>
          <p:spPr>
            <a:xfrm>
              <a:off x="1076197" y="860788"/>
              <a:ext cx="230716" cy="207478"/>
            </a:xfrm>
            <a:custGeom>
              <a:avLst/>
              <a:gdLst/>
              <a:ahLst/>
              <a:cxnLst/>
              <a:rect l="l" t="t" r="r" b="b"/>
              <a:pathLst>
                <a:path w="3753" h="3375" extrusionOk="0">
                  <a:moveTo>
                    <a:pt x="2129" y="400"/>
                  </a:moveTo>
                  <a:cubicBezTo>
                    <a:pt x="2904" y="400"/>
                    <a:pt x="3357" y="890"/>
                    <a:pt x="3345" y="1629"/>
                  </a:cubicBezTo>
                  <a:cubicBezTo>
                    <a:pt x="3333" y="1888"/>
                    <a:pt x="3259" y="2148"/>
                    <a:pt x="3123" y="2382"/>
                  </a:cubicBezTo>
                  <a:cubicBezTo>
                    <a:pt x="3111" y="2419"/>
                    <a:pt x="3074" y="2456"/>
                    <a:pt x="3049" y="2506"/>
                  </a:cubicBezTo>
                  <a:cubicBezTo>
                    <a:pt x="2980" y="2575"/>
                    <a:pt x="2895" y="2643"/>
                    <a:pt x="2889" y="2643"/>
                  </a:cubicBezTo>
                  <a:cubicBezTo>
                    <a:pt x="2887" y="2643"/>
                    <a:pt x="2891" y="2639"/>
                    <a:pt x="2901" y="2629"/>
                  </a:cubicBezTo>
                  <a:lnTo>
                    <a:pt x="2901" y="2629"/>
                  </a:lnTo>
                  <a:cubicBezTo>
                    <a:pt x="2728" y="2765"/>
                    <a:pt x="2531" y="2864"/>
                    <a:pt x="2333" y="2938"/>
                  </a:cubicBezTo>
                  <a:lnTo>
                    <a:pt x="2345" y="2938"/>
                  </a:lnTo>
                  <a:cubicBezTo>
                    <a:pt x="2247" y="2969"/>
                    <a:pt x="2145" y="2984"/>
                    <a:pt x="2045" y="2984"/>
                  </a:cubicBezTo>
                  <a:cubicBezTo>
                    <a:pt x="1944" y="2984"/>
                    <a:pt x="1845" y="2969"/>
                    <a:pt x="1753" y="2938"/>
                  </a:cubicBezTo>
                  <a:cubicBezTo>
                    <a:pt x="1111" y="2827"/>
                    <a:pt x="630" y="2049"/>
                    <a:pt x="704" y="1617"/>
                  </a:cubicBezTo>
                  <a:cubicBezTo>
                    <a:pt x="778" y="938"/>
                    <a:pt x="1457" y="444"/>
                    <a:pt x="1963" y="407"/>
                  </a:cubicBezTo>
                  <a:cubicBezTo>
                    <a:pt x="2020" y="402"/>
                    <a:pt x="2075" y="400"/>
                    <a:pt x="2129" y="400"/>
                  </a:cubicBezTo>
                  <a:close/>
                  <a:moveTo>
                    <a:pt x="2134" y="0"/>
                  </a:moveTo>
                  <a:cubicBezTo>
                    <a:pt x="2028" y="0"/>
                    <a:pt x="1921" y="8"/>
                    <a:pt x="1815" y="25"/>
                  </a:cubicBezTo>
                  <a:cubicBezTo>
                    <a:pt x="1222" y="148"/>
                    <a:pt x="728" y="531"/>
                    <a:pt x="457" y="1061"/>
                  </a:cubicBezTo>
                  <a:cubicBezTo>
                    <a:pt x="0" y="1962"/>
                    <a:pt x="691" y="2975"/>
                    <a:pt x="1383" y="3234"/>
                  </a:cubicBezTo>
                  <a:cubicBezTo>
                    <a:pt x="1582" y="3315"/>
                    <a:pt x="1812" y="3374"/>
                    <a:pt x="2039" y="3374"/>
                  </a:cubicBezTo>
                  <a:cubicBezTo>
                    <a:pt x="2192" y="3374"/>
                    <a:pt x="2342" y="3348"/>
                    <a:pt x="2481" y="3283"/>
                  </a:cubicBezTo>
                  <a:lnTo>
                    <a:pt x="2481" y="3283"/>
                  </a:lnTo>
                  <a:lnTo>
                    <a:pt x="2432" y="3308"/>
                  </a:lnTo>
                  <a:cubicBezTo>
                    <a:pt x="2679" y="3234"/>
                    <a:pt x="2901" y="3123"/>
                    <a:pt x="3098" y="2962"/>
                  </a:cubicBezTo>
                  <a:cubicBezTo>
                    <a:pt x="3247" y="2851"/>
                    <a:pt x="3382" y="2715"/>
                    <a:pt x="3481" y="2543"/>
                  </a:cubicBezTo>
                  <a:cubicBezTo>
                    <a:pt x="3493" y="2518"/>
                    <a:pt x="3506" y="2493"/>
                    <a:pt x="3518" y="2469"/>
                  </a:cubicBezTo>
                  <a:cubicBezTo>
                    <a:pt x="3530" y="2432"/>
                    <a:pt x="3543" y="2395"/>
                    <a:pt x="3555" y="2358"/>
                  </a:cubicBezTo>
                  <a:cubicBezTo>
                    <a:pt x="3567" y="2320"/>
                    <a:pt x="3592" y="2271"/>
                    <a:pt x="3592" y="2234"/>
                  </a:cubicBezTo>
                  <a:lnTo>
                    <a:pt x="3605" y="2209"/>
                  </a:lnTo>
                  <a:cubicBezTo>
                    <a:pt x="3716" y="2000"/>
                    <a:pt x="3753" y="1765"/>
                    <a:pt x="3740" y="1530"/>
                  </a:cubicBezTo>
                  <a:cubicBezTo>
                    <a:pt x="3728" y="1247"/>
                    <a:pt x="3654" y="963"/>
                    <a:pt x="3518" y="716"/>
                  </a:cubicBezTo>
                  <a:cubicBezTo>
                    <a:pt x="3208" y="219"/>
                    <a:pt x="2681" y="0"/>
                    <a:pt x="2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4"/>
            <p:cNvSpPr/>
            <p:nvPr/>
          </p:nvSpPr>
          <p:spPr>
            <a:xfrm>
              <a:off x="579117" y="382397"/>
              <a:ext cx="193585" cy="179814"/>
            </a:xfrm>
            <a:custGeom>
              <a:avLst/>
              <a:gdLst/>
              <a:ahLst/>
              <a:cxnLst/>
              <a:rect l="l" t="t" r="r" b="b"/>
              <a:pathLst>
                <a:path w="3149" h="2925" extrusionOk="0">
                  <a:moveTo>
                    <a:pt x="1876" y="396"/>
                  </a:moveTo>
                  <a:cubicBezTo>
                    <a:pt x="2162" y="396"/>
                    <a:pt x="2445" y="480"/>
                    <a:pt x="2544" y="622"/>
                  </a:cubicBezTo>
                  <a:cubicBezTo>
                    <a:pt x="2704" y="894"/>
                    <a:pt x="2741" y="1227"/>
                    <a:pt x="2642" y="1523"/>
                  </a:cubicBezTo>
                  <a:cubicBezTo>
                    <a:pt x="2474" y="2030"/>
                    <a:pt x="1916" y="2524"/>
                    <a:pt x="1396" y="2524"/>
                  </a:cubicBezTo>
                  <a:cubicBezTo>
                    <a:pt x="1384" y="2524"/>
                    <a:pt x="1371" y="2524"/>
                    <a:pt x="1359" y="2523"/>
                  </a:cubicBezTo>
                  <a:cubicBezTo>
                    <a:pt x="890" y="2511"/>
                    <a:pt x="692" y="2474"/>
                    <a:pt x="482" y="2005"/>
                  </a:cubicBezTo>
                  <a:cubicBezTo>
                    <a:pt x="272" y="1548"/>
                    <a:pt x="890" y="672"/>
                    <a:pt x="1568" y="450"/>
                  </a:cubicBezTo>
                  <a:lnTo>
                    <a:pt x="1581" y="450"/>
                  </a:lnTo>
                  <a:cubicBezTo>
                    <a:pt x="1605" y="450"/>
                    <a:pt x="1655" y="413"/>
                    <a:pt x="1680" y="413"/>
                  </a:cubicBezTo>
                  <a:lnTo>
                    <a:pt x="1655" y="425"/>
                  </a:lnTo>
                  <a:cubicBezTo>
                    <a:pt x="1680" y="413"/>
                    <a:pt x="1692" y="413"/>
                    <a:pt x="1717" y="400"/>
                  </a:cubicBezTo>
                  <a:lnTo>
                    <a:pt x="1766" y="400"/>
                  </a:lnTo>
                  <a:cubicBezTo>
                    <a:pt x="1802" y="397"/>
                    <a:pt x="1839" y="396"/>
                    <a:pt x="1876" y="396"/>
                  </a:cubicBezTo>
                  <a:close/>
                  <a:moveTo>
                    <a:pt x="1955" y="0"/>
                  </a:moveTo>
                  <a:cubicBezTo>
                    <a:pt x="1860" y="0"/>
                    <a:pt x="1770" y="12"/>
                    <a:pt x="1680" y="30"/>
                  </a:cubicBezTo>
                  <a:cubicBezTo>
                    <a:pt x="1630" y="30"/>
                    <a:pt x="1593" y="42"/>
                    <a:pt x="1544" y="55"/>
                  </a:cubicBezTo>
                  <a:cubicBezTo>
                    <a:pt x="803" y="264"/>
                    <a:pt x="124" y="968"/>
                    <a:pt x="63" y="1758"/>
                  </a:cubicBezTo>
                  <a:cubicBezTo>
                    <a:pt x="1" y="1980"/>
                    <a:pt x="235" y="2610"/>
                    <a:pt x="655" y="2795"/>
                  </a:cubicBezTo>
                  <a:cubicBezTo>
                    <a:pt x="865" y="2881"/>
                    <a:pt x="1084" y="2925"/>
                    <a:pt x="1302" y="2925"/>
                  </a:cubicBezTo>
                  <a:cubicBezTo>
                    <a:pt x="1519" y="2925"/>
                    <a:pt x="1735" y="2881"/>
                    <a:pt x="1939" y="2795"/>
                  </a:cubicBezTo>
                  <a:cubicBezTo>
                    <a:pt x="2482" y="2560"/>
                    <a:pt x="2877" y="2104"/>
                    <a:pt x="3050" y="1536"/>
                  </a:cubicBezTo>
                  <a:cubicBezTo>
                    <a:pt x="3148" y="1166"/>
                    <a:pt x="3099" y="770"/>
                    <a:pt x="2902" y="425"/>
                  </a:cubicBezTo>
                  <a:cubicBezTo>
                    <a:pt x="2704" y="166"/>
                    <a:pt x="2396" y="5"/>
                    <a:pt x="2062" y="5"/>
                  </a:cubicBezTo>
                  <a:cubicBezTo>
                    <a:pt x="2026" y="2"/>
                    <a:pt x="1990" y="0"/>
                    <a:pt x="1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4"/>
            <p:cNvSpPr/>
            <p:nvPr/>
          </p:nvSpPr>
          <p:spPr>
            <a:xfrm>
              <a:off x="1057939" y="542352"/>
              <a:ext cx="218605" cy="180614"/>
            </a:xfrm>
            <a:custGeom>
              <a:avLst/>
              <a:gdLst/>
              <a:ahLst/>
              <a:cxnLst/>
              <a:rect l="l" t="t" r="r" b="b"/>
              <a:pathLst>
                <a:path w="3556" h="2938" extrusionOk="0">
                  <a:moveTo>
                    <a:pt x="1736" y="402"/>
                  </a:moveTo>
                  <a:cubicBezTo>
                    <a:pt x="2173" y="402"/>
                    <a:pt x="2594" y="590"/>
                    <a:pt x="2889" y="934"/>
                  </a:cubicBezTo>
                  <a:cubicBezTo>
                    <a:pt x="2988" y="1057"/>
                    <a:pt x="3050" y="1193"/>
                    <a:pt x="3062" y="1353"/>
                  </a:cubicBezTo>
                  <a:cubicBezTo>
                    <a:pt x="3087" y="1489"/>
                    <a:pt x="3087" y="1625"/>
                    <a:pt x="3062" y="1761"/>
                  </a:cubicBezTo>
                  <a:cubicBezTo>
                    <a:pt x="3062" y="1783"/>
                    <a:pt x="3041" y="1848"/>
                    <a:pt x="3038" y="1848"/>
                  </a:cubicBezTo>
                  <a:cubicBezTo>
                    <a:pt x="3038" y="1848"/>
                    <a:pt x="3037" y="1848"/>
                    <a:pt x="3037" y="1847"/>
                  </a:cubicBezTo>
                  <a:cubicBezTo>
                    <a:pt x="2926" y="2094"/>
                    <a:pt x="2482" y="2328"/>
                    <a:pt x="2210" y="2439"/>
                  </a:cubicBezTo>
                  <a:cubicBezTo>
                    <a:pt x="2066" y="2491"/>
                    <a:pt x="1922" y="2517"/>
                    <a:pt x="1778" y="2517"/>
                  </a:cubicBezTo>
                  <a:cubicBezTo>
                    <a:pt x="1750" y="2517"/>
                    <a:pt x="1721" y="2516"/>
                    <a:pt x="1692" y="2514"/>
                  </a:cubicBezTo>
                  <a:cubicBezTo>
                    <a:pt x="1630" y="2514"/>
                    <a:pt x="1531" y="2514"/>
                    <a:pt x="1470" y="2526"/>
                  </a:cubicBezTo>
                  <a:cubicBezTo>
                    <a:pt x="1334" y="2501"/>
                    <a:pt x="1198" y="2452"/>
                    <a:pt x="1087" y="2390"/>
                  </a:cubicBezTo>
                  <a:cubicBezTo>
                    <a:pt x="1001" y="2353"/>
                    <a:pt x="914" y="2304"/>
                    <a:pt x="840" y="2242"/>
                  </a:cubicBezTo>
                  <a:cubicBezTo>
                    <a:pt x="791" y="2205"/>
                    <a:pt x="754" y="2168"/>
                    <a:pt x="717" y="2119"/>
                  </a:cubicBezTo>
                  <a:lnTo>
                    <a:pt x="717" y="2106"/>
                  </a:lnTo>
                  <a:cubicBezTo>
                    <a:pt x="618" y="2007"/>
                    <a:pt x="569" y="1872"/>
                    <a:pt x="556" y="1736"/>
                  </a:cubicBezTo>
                  <a:cubicBezTo>
                    <a:pt x="519" y="1563"/>
                    <a:pt x="532" y="1378"/>
                    <a:pt x="581" y="1205"/>
                  </a:cubicBezTo>
                  <a:cubicBezTo>
                    <a:pt x="729" y="859"/>
                    <a:pt x="1013" y="600"/>
                    <a:pt x="1346" y="452"/>
                  </a:cubicBezTo>
                  <a:cubicBezTo>
                    <a:pt x="1476" y="418"/>
                    <a:pt x="1607" y="402"/>
                    <a:pt x="1736" y="402"/>
                  </a:cubicBezTo>
                  <a:close/>
                  <a:moveTo>
                    <a:pt x="1709" y="0"/>
                  </a:moveTo>
                  <a:cubicBezTo>
                    <a:pt x="1654" y="0"/>
                    <a:pt x="1598" y="3"/>
                    <a:pt x="1544" y="8"/>
                  </a:cubicBezTo>
                  <a:cubicBezTo>
                    <a:pt x="976" y="94"/>
                    <a:pt x="495" y="464"/>
                    <a:pt x="248" y="983"/>
                  </a:cubicBezTo>
                  <a:cubicBezTo>
                    <a:pt x="1" y="1563"/>
                    <a:pt x="174" y="2217"/>
                    <a:pt x="569" y="2538"/>
                  </a:cubicBezTo>
                  <a:cubicBezTo>
                    <a:pt x="840" y="2760"/>
                    <a:pt x="1173" y="2896"/>
                    <a:pt x="1531" y="2933"/>
                  </a:cubicBezTo>
                  <a:cubicBezTo>
                    <a:pt x="1575" y="2936"/>
                    <a:pt x="1619" y="2937"/>
                    <a:pt x="1663" y="2937"/>
                  </a:cubicBezTo>
                  <a:cubicBezTo>
                    <a:pt x="2045" y="2937"/>
                    <a:pt x="2436" y="2845"/>
                    <a:pt x="2568" y="2723"/>
                  </a:cubicBezTo>
                  <a:cubicBezTo>
                    <a:pt x="2570" y="2724"/>
                    <a:pt x="2572" y="2724"/>
                    <a:pt x="2574" y="2724"/>
                  </a:cubicBezTo>
                  <a:cubicBezTo>
                    <a:pt x="2610" y="2724"/>
                    <a:pt x="2747" y="2633"/>
                    <a:pt x="2840" y="2563"/>
                  </a:cubicBezTo>
                  <a:cubicBezTo>
                    <a:pt x="3408" y="2217"/>
                    <a:pt x="3556" y="1884"/>
                    <a:pt x="3445" y="1217"/>
                  </a:cubicBezTo>
                  <a:cubicBezTo>
                    <a:pt x="3284" y="459"/>
                    <a:pt x="2460" y="0"/>
                    <a:pt x="1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4"/>
            <p:cNvSpPr/>
            <p:nvPr/>
          </p:nvSpPr>
          <p:spPr>
            <a:xfrm>
              <a:off x="393219" y="557967"/>
              <a:ext cx="404506" cy="479751"/>
            </a:xfrm>
            <a:custGeom>
              <a:avLst/>
              <a:gdLst/>
              <a:ahLst/>
              <a:cxnLst/>
              <a:rect l="l" t="t" r="r" b="b"/>
              <a:pathLst>
                <a:path w="6580" h="7804" extrusionOk="0">
                  <a:moveTo>
                    <a:pt x="766" y="1"/>
                  </a:moveTo>
                  <a:cubicBezTo>
                    <a:pt x="556" y="519"/>
                    <a:pt x="396" y="1050"/>
                    <a:pt x="284" y="1605"/>
                  </a:cubicBezTo>
                  <a:cubicBezTo>
                    <a:pt x="99" y="2556"/>
                    <a:pt x="1" y="3938"/>
                    <a:pt x="593" y="5173"/>
                  </a:cubicBezTo>
                  <a:cubicBezTo>
                    <a:pt x="1369" y="6760"/>
                    <a:pt x="3265" y="7803"/>
                    <a:pt x="5301" y="7803"/>
                  </a:cubicBezTo>
                  <a:cubicBezTo>
                    <a:pt x="5435" y="7803"/>
                    <a:pt x="5569" y="7799"/>
                    <a:pt x="5703" y="7790"/>
                  </a:cubicBezTo>
                  <a:cubicBezTo>
                    <a:pt x="5839" y="7777"/>
                    <a:pt x="5963" y="7765"/>
                    <a:pt x="6111" y="7753"/>
                  </a:cubicBezTo>
                  <a:cubicBezTo>
                    <a:pt x="6271" y="7740"/>
                    <a:pt x="6419" y="7716"/>
                    <a:pt x="6580" y="7716"/>
                  </a:cubicBezTo>
                  <a:lnTo>
                    <a:pt x="6444" y="7679"/>
                  </a:lnTo>
                  <a:cubicBezTo>
                    <a:pt x="5592" y="7567"/>
                    <a:pt x="4506" y="7641"/>
                    <a:pt x="3580" y="7345"/>
                  </a:cubicBezTo>
                  <a:cubicBezTo>
                    <a:pt x="2309" y="6950"/>
                    <a:pt x="1284" y="5987"/>
                    <a:pt x="791" y="4741"/>
                  </a:cubicBezTo>
                  <a:cubicBezTo>
                    <a:pt x="692" y="4457"/>
                    <a:pt x="618" y="4173"/>
                    <a:pt x="568" y="3889"/>
                  </a:cubicBezTo>
                  <a:cubicBezTo>
                    <a:pt x="470" y="3420"/>
                    <a:pt x="408" y="2951"/>
                    <a:pt x="420" y="2482"/>
                  </a:cubicBezTo>
                  <a:cubicBezTo>
                    <a:pt x="433" y="2000"/>
                    <a:pt x="482" y="1531"/>
                    <a:pt x="581" y="1075"/>
                  </a:cubicBezTo>
                  <a:cubicBezTo>
                    <a:pt x="618" y="1013"/>
                    <a:pt x="618" y="815"/>
                    <a:pt x="667" y="704"/>
                  </a:cubicBezTo>
                  <a:cubicBezTo>
                    <a:pt x="692" y="457"/>
                    <a:pt x="729" y="235"/>
                    <a:pt x="7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4"/>
            <p:cNvSpPr/>
            <p:nvPr/>
          </p:nvSpPr>
          <p:spPr>
            <a:xfrm>
              <a:off x="904684" y="591347"/>
              <a:ext cx="611676" cy="765548"/>
            </a:xfrm>
            <a:custGeom>
              <a:avLst/>
              <a:gdLst/>
              <a:ahLst/>
              <a:cxnLst/>
              <a:rect l="l" t="t" r="r" b="b"/>
              <a:pathLst>
                <a:path w="9950" h="12453" extrusionOk="0">
                  <a:moveTo>
                    <a:pt x="8641" y="1"/>
                  </a:moveTo>
                  <a:lnTo>
                    <a:pt x="8641" y="1"/>
                  </a:lnTo>
                  <a:cubicBezTo>
                    <a:pt x="9197" y="1285"/>
                    <a:pt x="9357" y="2679"/>
                    <a:pt x="9468" y="4074"/>
                  </a:cubicBezTo>
                  <a:cubicBezTo>
                    <a:pt x="9505" y="4543"/>
                    <a:pt x="9493" y="5012"/>
                    <a:pt x="9456" y="5469"/>
                  </a:cubicBezTo>
                  <a:cubicBezTo>
                    <a:pt x="9443" y="5630"/>
                    <a:pt x="9419" y="5790"/>
                    <a:pt x="9406" y="5950"/>
                  </a:cubicBezTo>
                  <a:cubicBezTo>
                    <a:pt x="9369" y="6222"/>
                    <a:pt x="9320" y="6481"/>
                    <a:pt x="9271" y="6753"/>
                  </a:cubicBezTo>
                  <a:cubicBezTo>
                    <a:pt x="9110" y="7691"/>
                    <a:pt x="8802" y="8592"/>
                    <a:pt x="8357" y="9431"/>
                  </a:cubicBezTo>
                  <a:cubicBezTo>
                    <a:pt x="8123" y="9913"/>
                    <a:pt x="7814" y="10345"/>
                    <a:pt x="7431" y="10715"/>
                  </a:cubicBezTo>
                  <a:cubicBezTo>
                    <a:pt x="7160" y="11024"/>
                    <a:pt x="6851" y="11295"/>
                    <a:pt x="6530" y="11542"/>
                  </a:cubicBezTo>
                  <a:cubicBezTo>
                    <a:pt x="6049" y="11839"/>
                    <a:pt x="5493" y="12011"/>
                    <a:pt x="4926" y="12073"/>
                  </a:cubicBezTo>
                  <a:cubicBezTo>
                    <a:pt x="4831" y="12082"/>
                    <a:pt x="4735" y="12086"/>
                    <a:pt x="4640" y="12086"/>
                  </a:cubicBezTo>
                  <a:cubicBezTo>
                    <a:pt x="4055" y="12086"/>
                    <a:pt x="3474" y="11924"/>
                    <a:pt x="2975" y="11616"/>
                  </a:cubicBezTo>
                  <a:cubicBezTo>
                    <a:pt x="2765" y="11481"/>
                    <a:pt x="2605" y="11295"/>
                    <a:pt x="2469" y="11098"/>
                  </a:cubicBezTo>
                  <a:cubicBezTo>
                    <a:pt x="2123" y="10604"/>
                    <a:pt x="1840" y="10073"/>
                    <a:pt x="1642" y="9518"/>
                  </a:cubicBezTo>
                  <a:cubicBezTo>
                    <a:pt x="1585" y="9403"/>
                    <a:pt x="1613" y="9256"/>
                    <a:pt x="1746" y="9256"/>
                  </a:cubicBezTo>
                  <a:cubicBezTo>
                    <a:pt x="1756" y="9256"/>
                    <a:pt x="1767" y="9257"/>
                    <a:pt x="1778" y="9259"/>
                  </a:cubicBezTo>
                  <a:lnTo>
                    <a:pt x="1790" y="9259"/>
                  </a:lnTo>
                  <a:cubicBezTo>
                    <a:pt x="1716" y="9073"/>
                    <a:pt x="1617" y="8888"/>
                    <a:pt x="1519" y="8703"/>
                  </a:cubicBezTo>
                  <a:cubicBezTo>
                    <a:pt x="1185" y="8123"/>
                    <a:pt x="642" y="7691"/>
                    <a:pt x="0" y="7493"/>
                  </a:cubicBezTo>
                  <a:lnTo>
                    <a:pt x="0" y="7493"/>
                  </a:lnTo>
                  <a:cubicBezTo>
                    <a:pt x="62" y="7580"/>
                    <a:pt x="148" y="7654"/>
                    <a:pt x="223" y="7728"/>
                  </a:cubicBezTo>
                  <a:cubicBezTo>
                    <a:pt x="679" y="8185"/>
                    <a:pt x="988" y="8777"/>
                    <a:pt x="1099" y="9431"/>
                  </a:cubicBezTo>
                  <a:cubicBezTo>
                    <a:pt x="1346" y="10752"/>
                    <a:pt x="2259" y="11888"/>
                    <a:pt x="3395" y="12271"/>
                  </a:cubicBezTo>
                  <a:cubicBezTo>
                    <a:pt x="3748" y="12393"/>
                    <a:pt x="4126" y="12453"/>
                    <a:pt x="4512" y="12453"/>
                  </a:cubicBezTo>
                  <a:cubicBezTo>
                    <a:pt x="5367" y="12453"/>
                    <a:pt x="6259" y="12161"/>
                    <a:pt x="6999" y="11616"/>
                  </a:cubicBezTo>
                  <a:cubicBezTo>
                    <a:pt x="7962" y="10900"/>
                    <a:pt x="8715" y="9777"/>
                    <a:pt x="9135" y="8419"/>
                  </a:cubicBezTo>
                  <a:cubicBezTo>
                    <a:pt x="9826" y="6160"/>
                    <a:pt x="9950" y="2815"/>
                    <a:pt x="86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9" name="Google Shape;659;p24"/>
          <p:cNvGrpSpPr/>
          <p:nvPr/>
        </p:nvGrpSpPr>
        <p:grpSpPr>
          <a:xfrm>
            <a:off x="6562292" y="3785209"/>
            <a:ext cx="1875030" cy="1511227"/>
            <a:chOff x="6562292" y="3785209"/>
            <a:chExt cx="1875030" cy="1511227"/>
          </a:xfrm>
        </p:grpSpPr>
        <p:grpSp>
          <p:nvGrpSpPr>
            <p:cNvPr id="660" name="Google Shape;660;p24"/>
            <p:cNvGrpSpPr/>
            <p:nvPr/>
          </p:nvGrpSpPr>
          <p:grpSpPr>
            <a:xfrm>
              <a:off x="7717466" y="3785209"/>
              <a:ext cx="719856" cy="680112"/>
              <a:chOff x="7717200" y="3905550"/>
              <a:chExt cx="592377" cy="559671"/>
            </a:xfrm>
          </p:grpSpPr>
          <p:sp>
            <p:nvSpPr>
              <p:cNvPr id="661" name="Google Shape;661;p24"/>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4"/>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3" name="Google Shape;663;p24"/>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4" name="Google Shape;664;p24"/>
          <p:cNvGrpSpPr/>
          <p:nvPr/>
        </p:nvGrpSpPr>
        <p:grpSpPr>
          <a:xfrm rot="1514788">
            <a:off x="277670" y="3730426"/>
            <a:ext cx="1376274" cy="908487"/>
            <a:chOff x="5248525" y="821375"/>
            <a:chExt cx="1082824" cy="694544"/>
          </a:xfrm>
        </p:grpSpPr>
        <p:sp>
          <p:nvSpPr>
            <p:cNvPr id="665" name="Google Shape;665;p24"/>
            <p:cNvSpPr/>
            <p:nvPr/>
          </p:nvSpPr>
          <p:spPr>
            <a:xfrm>
              <a:off x="5386964" y="1033865"/>
              <a:ext cx="843217" cy="475585"/>
            </a:xfrm>
            <a:custGeom>
              <a:avLst/>
              <a:gdLst/>
              <a:ahLst/>
              <a:cxnLst/>
              <a:rect l="l" t="t" r="r" b="b"/>
              <a:pathLst>
                <a:path w="24870" h="14027" extrusionOk="0">
                  <a:moveTo>
                    <a:pt x="2110" y="1"/>
                  </a:moveTo>
                  <a:lnTo>
                    <a:pt x="172" y="5463"/>
                  </a:lnTo>
                  <a:lnTo>
                    <a:pt x="0" y="5941"/>
                  </a:lnTo>
                  <a:lnTo>
                    <a:pt x="22760" y="14026"/>
                  </a:lnTo>
                  <a:lnTo>
                    <a:pt x="22995" y="13368"/>
                  </a:lnTo>
                  <a:lnTo>
                    <a:pt x="24870" y="8086"/>
                  </a:lnTo>
                  <a:lnTo>
                    <a:pt x="2110" y="1"/>
                  </a:lnTo>
                  <a:close/>
                </a:path>
              </a:pathLst>
            </a:custGeom>
            <a:solidFill>
              <a:srgbClr val="0285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4"/>
            <p:cNvSpPr/>
            <p:nvPr/>
          </p:nvSpPr>
          <p:spPr>
            <a:xfrm>
              <a:off x="5455115" y="824528"/>
              <a:ext cx="851795" cy="486876"/>
            </a:xfrm>
            <a:custGeom>
              <a:avLst/>
              <a:gdLst/>
              <a:ahLst/>
              <a:cxnLst/>
              <a:rect l="l" t="t" r="r" b="b"/>
              <a:pathLst>
                <a:path w="25123" h="14360" extrusionOk="0">
                  <a:moveTo>
                    <a:pt x="2209" y="0"/>
                  </a:moveTo>
                  <a:lnTo>
                    <a:pt x="0" y="6220"/>
                  </a:lnTo>
                  <a:lnTo>
                    <a:pt x="22914" y="14359"/>
                  </a:lnTo>
                  <a:lnTo>
                    <a:pt x="25122" y="8140"/>
                  </a:lnTo>
                  <a:lnTo>
                    <a:pt x="2209" y="0"/>
                  </a:lnTo>
                  <a:close/>
                </a:path>
              </a:pathLst>
            </a:custGeom>
            <a:solidFill>
              <a:srgbClr val="00AF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4"/>
            <p:cNvSpPr/>
            <p:nvPr/>
          </p:nvSpPr>
          <p:spPr>
            <a:xfrm>
              <a:off x="5343564" y="832157"/>
              <a:ext cx="980431" cy="665352"/>
            </a:xfrm>
            <a:custGeom>
              <a:avLst/>
              <a:gdLst/>
              <a:ahLst/>
              <a:cxnLst/>
              <a:rect l="l" t="t" r="r" b="b"/>
              <a:pathLst>
                <a:path w="28917" h="19624" extrusionOk="0">
                  <a:moveTo>
                    <a:pt x="3858" y="0"/>
                  </a:moveTo>
                  <a:lnTo>
                    <a:pt x="0" y="10853"/>
                  </a:lnTo>
                  <a:cubicBezTo>
                    <a:pt x="36" y="10889"/>
                    <a:pt x="72" y="10916"/>
                    <a:pt x="118" y="10934"/>
                  </a:cubicBezTo>
                  <a:lnTo>
                    <a:pt x="1452" y="11412"/>
                  </a:lnTo>
                  <a:lnTo>
                    <a:pt x="3390" y="5950"/>
                  </a:lnTo>
                  <a:lnTo>
                    <a:pt x="5328" y="496"/>
                  </a:lnTo>
                  <a:lnTo>
                    <a:pt x="3994" y="27"/>
                  </a:lnTo>
                  <a:cubicBezTo>
                    <a:pt x="3948" y="18"/>
                    <a:pt x="3903" y="9"/>
                    <a:pt x="3858" y="0"/>
                  </a:cubicBezTo>
                  <a:close/>
                  <a:moveTo>
                    <a:pt x="28061" y="8681"/>
                  </a:moveTo>
                  <a:lnTo>
                    <a:pt x="26150" y="14035"/>
                  </a:lnTo>
                  <a:lnTo>
                    <a:pt x="24275" y="19317"/>
                  </a:lnTo>
                  <a:lnTo>
                    <a:pt x="25140" y="19624"/>
                  </a:lnTo>
                  <a:lnTo>
                    <a:pt x="28917" y="8978"/>
                  </a:lnTo>
                  <a:lnTo>
                    <a:pt x="28061" y="8681"/>
                  </a:lnTo>
                  <a:close/>
                </a:path>
              </a:pathLst>
            </a:custGeom>
            <a:solidFill>
              <a:srgbClr val="AFAC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4"/>
            <p:cNvSpPr/>
            <p:nvPr/>
          </p:nvSpPr>
          <p:spPr>
            <a:xfrm>
              <a:off x="5248525" y="830292"/>
              <a:ext cx="225875" cy="369870"/>
            </a:xfrm>
            <a:custGeom>
              <a:avLst/>
              <a:gdLst/>
              <a:ahLst/>
              <a:cxnLst/>
              <a:rect l="l" t="t" r="r" b="b"/>
              <a:pathLst>
                <a:path w="6662" h="10909" extrusionOk="0">
                  <a:moveTo>
                    <a:pt x="5792" y="0"/>
                  </a:moveTo>
                  <a:cubicBezTo>
                    <a:pt x="3890" y="0"/>
                    <a:pt x="2470" y="856"/>
                    <a:pt x="1550" y="2561"/>
                  </a:cubicBezTo>
                  <a:cubicBezTo>
                    <a:pt x="1019" y="3553"/>
                    <a:pt x="640" y="4607"/>
                    <a:pt x="424" y="5743"/>
                  </a:cubicBezTo>
                  <a:cubicBezTo>
                    <a:pt x="0" y="7934"/>
                    <a:pt x="802" y="9655"/>
                    <a:pt x="2803" y="10908"/>
                  </a:cubicBezTo>
                  <a:lnTo>
                    <a:pt x="6661" y="55"/>
                  </a:lnTo>
                  <a:cubicBezTo>
                    <a:pt x="6361" y="18"/>
                    <a:pt x="6071" y="0"/>
                    <a:pt x="5792" y="0"/>
                  </a:cubicBezTo>
                  <a:close/>
                </a:path>
              </a:pathLst>
            </a:cu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4"/>
            <p:cNvSpPr/>
            <p:nvPr/>
          </p:nvSpPr>
          <p:spPr>
            <a:xfrm>
              <a:off x="5250356" y="821375"/>
              <a:ext cx="1080993" cy="694544"/>
            </a:xfrm>
            <a:custGeom>
              <a:avLst/>
              <a:gdLst/>
              <a:ahLst/>
              <a:cxnLst/>
              <a:rect l="l" t="t" r="r" b="b"/>
              <a:pathLst>
                <a:path w="31883" h="20485" extrusionOk="0">
                  <a:moveTo>
                    <a:pt x="30903" y="9238"/>
                  </a:moveTo>
                  <a:lnTo>
                    <a:pt x="31425" y="9422"/>
                  </a:lnTo>
                  <a:lnTo>
                    <a:pt x="31425" y="9422"/>
                  </a:lnTo>
                  <a:cubicBezTo>
                    <a:pt x="31154" y="10260"/>
                    <a:pt x="30869" y="11089"/>
                    <a:pt x="30584" y="11910"/>
                  </a:cubicBezTo>
                  <a:cubicBezTo>
                    <a:pt x="30287" y="12803"/>
                    <a:pt x="29971" y="13686"/>
                    <a:pt x="29656" y="14578"/>
                  </a:cubicBezTo>
                  <a:lnTo>
                    <a:pt x="28700" y="17238"/>
                  </a:lnTo>
                  <a:cubicBezTo>
                    <a:pt x="28398" y="18060"/>
                    <a:pt x="28088" y="18875"/>
                    <a:pt x="27770" y="19697"/>
                  </a:cubicBezTo>
                  <a:lnTo>
                    <a:pt x="27770" y="19697"/>
                  </a:lnTo>
                  <a:lnTo>
                    <a:pt x="27262" y="19517"/>
                  </a:lnTo>
                  <a:lnTo>
                    <a:pt x="27262" y="19517"/>
                  </a:lnTo>
                  <a:cubicBezTo>
                    <a:pt x="27552" y="18623"/>
                    <a:pt x="27856" y="17736"/>
                    <a:pt x="28160" y="16841"/>
                  </a:cubicBezTo>
                  <a:cubicBezTo>
                    <a:pt x="28493" y="15894"/>
                    <a:pt x="28818" y="14948"/>
                    <a:pt x="29160" y="14002"/>
                  </a:cubicBezTo>
                  <a:cubicBezTo>
                    <a:pt x="29503" y="13055"/>
                    <a:pt x="29836" y="12109"/>
                    <a:pt x="30179" y="11171"/>
                  </a:cubicBezTo>
                  <a:cubicBezTo>
                    <a:pt x="30419" y="10523"/>
                    <a:pt x="30660" y="9880"/>
                    <a:pt x="30903" y="9238"/>
                  </a:cubicBezTo>
                  <a:close/>
                  <a:moveTo>
                    <a:pt x="5751" y="373"/>
                  </a:moveTo>
                  <a:cubicBezTo>
                    <a:pt x="6073" y="381"/>
                    <a:pt x="6404" y="417"/>
                    <a:pt x="6717" y="470"/>
                  </a:cubicBezTo>
                  <a:lnTo>
                    <a:pt x="6717" y="470"/>
                  </a:lnTo>
                  <a:cubicBezTo>
                    <a:pt x="6935" y="557"/>
                    <a:pt x="7145" y="636"/>
                    <a:pt x="7355" y="724"/>
                  </a:cubicBezTo>
                  <a:cubicBezTo>
                    <a:pt x="7581" y="814"/>
                    <a:pt x="7797" y="904"/>
                    <a:pt x="8013" y="994"/>
                  </a:cubicBezTo>
                  <a:cubicBezTo>
                    <a:pt x="8013" y="994"/>
                    <a:pt x="8013" y="1003"/>
                    <a:pt x="8013" y="1003"/>
                  </a:cubicBezTo>
                  <a:cubicBezTo>
                    <a:pt x="8033" y="1009"/>
                    <a:pt x="8052" y="1011"/>
                    <a:pt x="8071" y="1011"/>
                  </a:cubicBezTo>
                  <a:cubicBezTo>
                    <a:pt x="8152" y="1011"/>
                    <a:pt x="8228" y="966"/>
                    <a:pt x="8257" y="886"/>
                  </a:cubicBezTo>
                  <a:lnTo>
                    <a:pt x="8257" y="877"/>
                  </a:lnTo>
                  <a:lnTo>
                    <a:pt x="8414" y="444"/>
                  </a:lnTo>
                  <a:lnTo>
                    <a:pt x="8414" y="444"/>
                  </a:lnTo>
                  <a:cubicBezTo>
                    <a:pt x="10263" y="1072"/>
                    <a:pt x="12104" y="1701"/>
                    <a:pt x="13945" y="2347"/>
                  </a:cubicBezTo>
                  <a:cubicBezTo>
                    <a:pt x="15847" y="3005"/>
                    <a:pt x="17749" y="3672"/>
                    <a:pt x="19641" y="4339"/>
                  </a:cubicBezTo>
                  <a:lnTo>
                    <a:pt x="22490" y="5348"/>
                  </a:lnTo>
                  <a:lnTo>
                    <a:pt x="25329" y="6367"/>
                  </a:lnTo>
                  <a:cubicBezTo>
                    <a:pt x="27160" y="7029"/>
                    <a:pt x="28991" y="7701"/>
                    <a:pt x="30814" y="8396"/>
                  </a:cubicBezTo>
                  <a:lnTo>
                    <a:pt x="30814" y="8396"/>
                  </a:lnTo>
                  <a:cubicBezTo>
                    <a:pt x="30764" y="8551"/>
                    <a:pt x="30714" y="8705"/>
                    <a:pt x="30664" y="8859"/>
                  </a:cubicBezTo>
                  <a:lnTo>
                    <a:pt x="30664" y="8859"/>
                  </a:lnTo>
                  <a:cubicBezTo>
                    <a:pt x="30645" y="8878"/>
                    <a:pt x="30630" y="8901"/>
                    <a:pt x="30620" y="8927"/>
                  </a:cubicBezTo>
                  <a:cubicBezTo>
                    <a:pt x="30610" y="8958"/>
                    <a:pt x="30607" y="8990"/>
                    <a:pt x="30611" y="9019"/>
                  </a:cubicBezTo>
                  <a:lnTo>
                    <a:pt x="30611" y="9019"/>
                  </a:lnTo>
                  <a:cubicBezTo>
                    <a:pt x="30384" y="9706"/>
                    <a:pt x="30151" y="10391"/>
                    <a:pt x="29917" y="11072"/>
                  </a:cubicBezTo>
                  <a:cubicBezTo>
                    <a:pt x="29602" y="12027"/>
                    <a:pt x="29259" y="12974"/>
                    <a:pt x="28926" y="13920"/>
                  </a:cubicBezTo>
                  <a:cubicBezTo>
                    <a:pt x="28592" y="14867"/>
                    <a:pt x="28250" y="15804"/>
                    <a:pt x="27907" y="16751"/>
                  </a:cubicBezTo>
                  <a:cubicBezTo>
                    <a:pt x="27557" y="17694"/>
                    <a:pt x="27216" y="18628"/>
                    <a:pt x="26847" y="19562"/>
                  </a:cubicBezTo>
                  <a:lnTo>
                    <a:pt x="26847" y="19562"/>
                  </a:lnTo>
                  <a:cubicBezTo>
                    <a:pt x="26846" y="19565"/>
                    <a:pt x="26845" y="19569"/>
                    <a:pt x="26844" y="19572"/>
                  </a:cubicBezTo>
                  <a:lnTo>
                    <a:pt x="26841" y="19578"/>
                  </a:lnTo>
                  <a:lnTo>
                    <a:pt x="26841" y="19578"/>
                  </a:lnTo>
                  <a:cubicBezTo>
                    <a:pt x="26840" y="19580"/>
                    <a:pt x="26838" y="19581"/>
                    <a:pt x="26835" y="19581"/>
                  </a:cubicBezTo>
                  <a:cubicBezTo>
                    <a:pt x="26832" y="19592"/>
                    <a:pt x="26830" y="19603"/>
                    <a:pt x="26829" y="19614"/>
                  </a:cubicBezTo>
                  <a:lnTo>
                    <a:pt x="26829" y="19614"/>
                  </a:lnTo>
                  <a:lnTo>
                    <a:pt x="26673" y="20051"/>
                  </a:lnTo>
                  <a:lnTo>
                    <a:pt x="26673" y="20051"/>
                  </a:lnTo>
                  <a:cubicBezTo>
                    <a:pt x="24831" y="19414"/>
                    <a:pt x="22989" y="18785"/>
                    <a:pt x="21147" y="18148"/>
                  </a:cubicBezTo>
                  <a:lnTo>
                    <a:pt x="15450" y="16147"/>
                  </a:lnTo>
                  <a:lnTo>
                    <a:pt x="9753" y="14137"/>
                  </a:lnTo>
                  <a:cubicBezTo>
                    <a:pt x="7921" y="13474"/>
                    <a:pt x="6090" y="12811"/>
                    <a:pt x="4274" y="12091"/>
                  </a:cubicBezTo>
                  <a:lnTo>
                    <a:pt x="4274" y="12091"/>
                  </a:lnTo>
                  <a:lnTo>
                    <a:pt x="4381" y="11793"/>
                  </a:lnTo>
                  <a:cubicBezTo>
                    <a:pt x="4417" y="11694"/>
                    <a:pt x="4363" y="11586"/>
                    <a:pt x="4264" y="11550"/>
                  </a:cubicBezTo>
                  <a:cubicBezTo>
                    <a:pt x="3813" y="11397"/>
                    <a:pt x="3371" y="11252"/>
                    <a:pt x="2921" y="11099"/>
                  </a:cubicBezTo>
                  <a:lnTo>
                    <a:pt x="2921" y="11099"/>
                  </a:lnTo>
                  <a:lnTo>
                    <a:pt x="2957" y="11108"/>
                  </a:lnTo>
                  <a:cubicBezTo>
                    <a:pt x="2398" y="10784"/>
                    <a:pt x="1884" y="10378"/>
                    <a:pt x="1460" y="9891"/>
                  </a:cubicBezTo>
                  <a:cubicBezTo>
                    <a:pt x="1046" y="9404"/>
                    <a:pt x="739" y="8828"/>
                    <a:pt x="595" y="8215"/>
                  </a:cubicBezTo>
                  <a:cubicBezTo>
                    <a:pt x="442" y="7602"/>
                    <a:pt x="451" y="6962"/>
                    <a:pt x="550" y="6331"/>
                  </a:cubicBezTo>
                  <a:cubicBezTo>
                    <a:pt x="604" y="6015"/>
                    <a:pt x="685" y="5700"/>
                    <a:pt x="766" y="5393"/>
                  </a:cubicBezTo>
                  <a:cubicBezTo>
                    <a:pt x="856" y="5078"/>
                    <a:pt x="956" y="4771"/>
                    <a:pt x="1055" y="4465"/>
                  </a:cubicBezTo>
                  <a:cubicBezTo>
                    <a:pt x="1514" y="3266"/>
                    <a:pt x="2010" y="2022"/>
                    <a:pt x="3029" y="1211"/>
                  </a:cubicBezTo>
                  <a:cubicBezTo>
                    <a:pt x="3534" y="814"/>
                    <a:pt x="4147" y="562"/>
                    <a:pt x="4787" y="454"/>
                  </a:cubicBezTo>
                  <a:cubicBezTo>
                    <a:pt x="5102" y="391"/>
                    <a:pt x="5426" y="373"/>
                    <a:pt x="5751" y="373"/>
                  </a:cubicBezTo>
                  <a:close/>
                  <a:moveTo>
                    <a:pt x="8302" y="1"/>
                  </a:moveTo>
                  <a:cubicBezTo>
                    <a:pt x="8223" y="1"/>
                    <a:pt x="8150" y="51"/>
                    <a:pt x="8122" y="129"/>
                  </a:cubicBezTo>
                  <a:lnTo>
                    <a:pt x="8113" y="129"/>
                  </a:lnTo>
                  <a:lnTo>
                    <a:pt x="7956" y="581"/>
                  </a:lnTo>
                  <a:lnTo>
                    <a:pt x="7956" y="581"/>
                  </a:lnTo>
                  <a:cubicBezTo>
                    <a:pt x="7792" y="532"/>
                    <a:pt x="7628" y="479"/>
                    <a:pt x="7464" y="427"/>
                  </a:cubicBezTo>
                  <a:cubicBezTo>
                    <a:pt x="7238" y="363"/>
                    <a:pt x="7013" y="291"/>
                    <a:pt x="6788" y="219"/>
                  </a:cubicBezTo>
                  <a:lnTo>
                    <a:pt x="6779" y="219"/>
                  </a:lnTo>
                  <a:cubicBezTo>
                    <a:pt x="6779" y="210"/>
                    <a:pt x="6770" y="210"/>
                    <a:pt x="6761" y="210"/>
                  </a:cubicBezTo>
                  <a:cubicBezTo>
                    <a:pt x="6451" y="177"/>
                    <a:pt x="6140" y="157"/>
                    <a:pt x="5828" y="157"/>
                  </a:cubicBezTo>
                  <a:cubicBezTo>
                    <a:pt x="5468" y="157"/>
                    <a:pt x="5108" y="183"/>
                    <a:pt x="4750" y="246"/>
                  </a:cubicBezTo>
                  <a:cubicBezTo>
                    <a:pt x="4083" y="363"/>
                    <a:pt x="3434" y="616"/>
                    <a:pt x="2876" y="994"/>
                  </a:cubicBezTo>
                  <a:cubicBezTo>
                    <a:pt x="2299" y="1373"/>
                    <a:pt x="1821" y="1887"/>
                    <a:pt x="1442" y="2464"/>
                  </a:cubicBezTo>
                  <a:cubicBezTo>
                    <a:pt x="1253" y="2752"/>
                    <a:pt x="1100" y="3050"/>
                    <a:pt x="956" y="3347"/>
                  </a:cubicBezTo>
                  <a:cubicBezTo>
                    <a:pt x="802" y="3654"/>
                    <a:pt x="676" y="3969"/>
                    <a:pt x="568" y="4294"/>
                  </a:cubicBezTo>
                  <a:cubicBezTo>
                    <a:pt x="343" y="4934"/>
                    <a:pt x="171" y="5583"/>
                    <a:pt x="81" y="6268"/>
                  </a:cubicBezTo>
                  <a:cubicBezTo>
                    <a:pt x="0" y="6944"/>
                    <a:pt x="27" y="7647"/>
                    <a:pt x="225" y="8314"/>
                  </a:cubicBezTo>
                  <a:cubicBezTo>
                    <a:pt x="406" y="8981"/>
                    <a:pt x="766" y="9594"/>
                    <a:pt x="1208" y="10108"/>
                  </a:cubicBezTo>
                  <a:cubicBezTo>
                    <a:pt x="1659" y="10630"/>
                    <a:pt x="2209" y="11045"/>
                    <a:pt x="2776" y="11397"/>
                  </a:cubicBezTo>
                  <a:cubicBezTo>
                    <a:pt x="2785" y="11406"/>
                    <a:pt x="2794" y="11415"/>
                    <a:pt x="2803" y="11415"/>
                  </a:cubicBezTo>
                  <a:lnTo>
                    <a:pt x="2812" y="11415"/>
                  </a:lnTo>
                  <a:cubicBezTo>
                    <a:pt x="3194" y="11555"/>
                    <a:pt x="3575" y="11695"/>
                    <a:pt x="3957" y="11841"/>
                  </a:cubicBezTo>
                  <a:lnTo>
                    <a:pt x="3957" y="11841"/>
                  </a:lnTo>
                  <a:lnTo>
                    <a:pt x="3849" y="12136"/>
                  </a:lnTo>
                  <a:lnTo>
                    <a:pt x="3840" y="12154"/>
                  </a:lnTo>
                  <a:cubicBezTo>
                    <a:pt x="3813" y="12253"/>
                    <a:pt x="3867" y="12361"/>
                    <a:pt x="3966" y="12388"/>
                  </a:cubicBezTo>
                  <a:cubicBezTo>
                    <a:pt x="5886" y="12992"/>
                    <a:pt x="7788" y="13650"/>
                    <a:pt x="9690" y="14317"/>
                  </a:cubicBezTo>
                  <a:lnTo>
                    <a:pt x="15378" y="16345"/>
                  </a:lnTo>
                  <a:lnTo>
                    <a:pt x="21057" y="18400"/>
                  </a:lnTo>
                  <a:cubicBezTo>
                    <a:pt x="22950" y="19076"/>
                    <a:pt x="24833" y="19779"/>
                    <a:pt x="26726" y="20473"/>
                  </a:cubicBezTo>
                  <a:cubicBezTo>
                    <a:pt x="26747" y="20481"/>
                    <a:pt x="26769" y="20485"/>
                    <a:pt x="26791" y="20485"/>
                  </a:cubicBezTo>
                  <a:cubicBezTo>
                    <a:pt x="26871" y="20485"/>
                    <a:pt x="26950" y="20435"/>
                    <a:pt x="26979" y="20356"/>
                  </a:cubicBezTo>
                  <a:lnTo>
                    <a:pt x="27142" y="19880"/>
                  </a:lnTo>
                  <a:lnTo>
                    <a:pt x="27142" y="19880"/>
                  </a:lnTo>
                  <a:lnTo>
                    <a:pt x="27817" y="20122"/>
                  </a:lnTo>
                  <a:lnTo>
                    <a:pt x="27835" y="20131"/>
                  </a:lnTo>
                  <a:cubicBezTo>
                    <a:pt x="27852" y="20136"/>
                    <a:pt x="27869" y="20138"/>
                    <a:pt x="27886" y="20138"/>
                  </a:cubicBezTo>
                  <a:cubicBezTo>
                    <a:pt x="27967" y="20138"/>
                    <a:pt x="28040" y="20087"/>
                    <a:pt x="28069" y="20005"/>
                  </a:cubicBezTo>
                  <a:cubicBezTo>
                    <a:pt x="28358" y="19112"/>
                    <a:pt x="28655" y="18220"/>
                    <a:pt x="28962" y="17328"/>
                  </a:cubicBezTo>
                  <a:lnTo>
                    <a:pt x="29890" y="14660"/>
                  </a:lnTo>
                  <a:cubicBezTo>
                    <a:pt x="30215" y="13776"/>
                    <a:pt x="30530" y="12893"/>
                    <a:pt x="30855" y="12009"/>
                  </a:cubicBezTo>
                  <a:cubicBezTo>
                    <a:pt x="31179" y="11126"/>
                    <a:pt x="31504" y="10243"/>
                    <a:pt x="31846" y="9368"/>
                  </a:cubicBezTo>
                  <a:cubicBezTo>
                    <a:pt x="31846" y="9368"/>
                    <a:pt x="31846" y="9359"/>
                    <a:pt x="31846" y="9359"/>
                  </a:cubicBezTo>
                  <a:cubicBezTo>
                    <a:pt x="31882" y="9260"/>
                    <a:pt x="31837" y="9152"/>
                    <a:pt x="31738" y="9116"/>
                  </a:cubicBezTo>
                  <a:lnTo>
                    <a:pt x="31729" y="9116"/>
                  </a:lnTo>
                  <a:lnTo>
                    <a:pt x="31043" y="8870"/>
                  </a:lnTo>
                  <a:lnTo>
                    <a:pt x="31043" y="8870"/>
                  </a:lnTo>
                  <a:cubicBezTo>
                    <a:pt x="31109" y="8697"/>
                    <a:pt x="31176" y="8523"/>
                    <a:pt x="31242" y="8350"/>
                  </a:cubicBezTo>
                  <a:cubicBezTo>
                    <a:pt x="31242" y="8350"/>
                    <a:pt x="31242" y="8341"/>
                    <a:pt x="31242" y="8341"/>
                  </a:cubicBezTo>
                  <a:cubicBezTo>
                    <a:pt x="31278" y="8242"/>
                    <a:pt x="31224" y="8133"/>
                    <a:pt x="31125" y="8097"/>
                  </a:cubicBezTo>
                  <a:cubicBezTo>
                    <a:pt x="29214" y="7466"/>
                    <a:pt x="27303" y="6817"/>
                    <a:pt x="25410" y="6150"/>
                  </a:cubicBezTo>
                  <a:lnTo>
                    <a:pt x="22562" y="5150"/>
                  </a:lnTo>
                  <a:lnTo>
                    <a:pt x="19714" y="4131"/>
                  </a:lnTo>
                  <a:cubicBezTo>
                    <a:pt x="17821" y="3455"/>
                    <a:pt x="15928" y="2779"/>
                    <a:pt x="14035" y="2085"/>
                  </a:cubicBezTo>
                  <a:cubicBezTo>
                    <a:pt x="12142" y="1409"/>
                    <a:pt x="10258" y="706"/>
                    <a:pt x="8365" y="12"/>
                  </a:cubicBezTo>
                  <a:cubicBezTo>
                    <a:pt x="8344" y="4"/>
                    <a:pt x="8323" y="1"/>
                    <a:pt x="83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4"/>
            <p:cNvSpPr/>
            <p:nvPr/>
          </p:nvSpPr>
          <p:spPr>
            <a:xfrm>
              <a:off x="5385438" y="842193"/>
              <a:ext cx="146402" cy="383398"/>
            </a:xfrm>
            <a:custGeom>
              <a:avLst/>
              <a:gdLst/>
              <a:ahLst/>
              <a:cxnLst/>
              <a:rect l="l" t="t" r="r" b="b"/>
              <a:pathLst>
                <a:path w="4318" h="11308" extrusionOk="0">
                  <a:moveTo>
                    <a:pt x="4098" y="1"/>
                  </a:moveTo>
                  <a:cubicBezTo>
                    <a:pt x="4017" y="1"/>
                    <a:pt x="3941" y="57"/>
                    <a:pt x="3912" y="137"/>
                  </a:cubicBezTo>
                  <a:cubicBezTo>
                    <a:pt x="3624" y="1057"/>
                    <a:pt x="3299" y="1967"/>
                    <a:pt x="2984" y="2877"/>
                  </a:cubicBezTo>
                  <a:lnTo>
                    <a:pt x="2001" y="5609"/>
                  </a:lnTo>
                  <a:lnTo>
                    <a:pt x="1028" y="8331"/>
                  </a:lnTo>
                  <a:cubicBezTo>
                    <a:pt x="703" y="9241"/>
                    <a:pt x="361" y="10143"/>
                    <a:pt x="36" y="11053"/>
                  </a:cubicBezTo>
                  <a:cubicBezTo>
                    <a:pt x="0" y="11152"/>
                    <a:pt x="54" y="11269"/>
                    <a:pt x="154" y="11296"/>
                  </a:cubicBezTo>
                  <a:cubicBezTo>
                    <a:pt x="174" y="11304"/>
                    <a:pt x="196" y="11308"/>
                    <a:pt x="217" y="11308"/>
                  </a:cubicBezTo>
                  <a:cubicBezTo>
                    <a:pt x="295" y="11308"/>
                    <a:pt x="368" y="11257"/>
                    <a:pt x="397" y="11179"/>
                  </a:cubicBezTo>
                  <a:cubicBezTo>
                    <a:pt x="712" y="10269"/>
                    <a:pt x="1028" y="9358"/>
                    <a:pt x="1343" y="8448"/>
                  </a:cubicBezTo>
                  <a:lnTo>
                    <a:pt x="2308" y="5717"/>
                  </a:lnTo>
                  <a:lnTo>
                    <a:pt x="3272" y="2985"/>
                  </a:lnTo>
                  <a:cubicBezTo>
                    <a:pt x="3597" y="2075"/>
                    <a:pt x="3921" y="1165"/>
                    <a:pt x="4273" y="263"/>
                  </a:cubicBezTo>
                  <a:cubicBezTo>
                    <a:pt x="4282" y="263"/>
                    <a:pt x="4282" y="254"/>
                    <a:pt x="4282" y="254"/>
                  </a:cubicBezTo>
                  <a:cubicBezTo>
                    <a:pt x="4318" y="155"/>
                    <a:pt x="4255" y="47"/>
                    <a:pt x="4156" y="11"/>
                  </a:cubicBezTo>
                  <a:cubicBezTo>
                    <a:pt x="4136" y="4"/>
                    <a:pt x="4117" y="1"/>
                    <a:pt x="40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1" name="Google Shape;671;p24"/>
          <p:cNvGrpSpPr/>
          <p:nvPr/>
        </p:nvGrpSpPr>
        <p:grpSpPr>
          <a:xfrm rot="-8421085">
            <a:off x="6965428" y="746606"/>
            <a:ext cx="1749487" cy="557970"/>
            <a:chOff x="3697288" y="914400"/>
            <a:chExt cx="1749425" cy="557950"/>
          </a:xfrm>
        </p:grpSpPr>
        <p:sp>
          <p:nvSpPr>
            <p:cNvPr id="672" name="Google Shape;672;p24"/>
            <p:cNvSpPr/>
            <p:nvPr/>
          </p:nvSpPr>
          <p:spPr>
            <a:xfrm>
              <a:off x="4940265" y="918872"/>
              <a:ext cx="506448" cy="506746"/>
            </a:xfrm>
            <a:custGeom>
              <a:avLst/>
              <a:gdLst/>
              <a:ahLst/>
              <a:cxnLst/>
              <a:rect l="l" t="t" r="r" b="b"/>
              <a:pathLst>
                <a:path w="6795" h="6799" extrusionOk="0">
                  <a:moveTo>
                    <a:pt x="294" y="0"/>
                  </a:moveTo>
                  <a:cubicBezTo>
                    <a:pt x="127" y="0"/>
                    <a:pt x="1" y="243"/>
                    <a:pt x="186" y="336"/>
                  </a:cubicBezTo>
                  <a:lnTo>
                    <a:pt x="5716" y="2994"/>
                  </a:lnTo>
                  <a:lnTo>
                    <a:pt x="6214" y="3234"/>
                  </a:lnTo>
                  <a:lnTo>
                    <a:pt x="1204" y="6048"/>
                  </a:lnTo>
                  <a:lnTo>
                    <a:pt x="444" y="6473"/>
                  </a:lnTo>
                  <a:cubicBezTo>
                    <a:pt x="320" y="6611"/>
                    <a:pt x="421" y="6799"/>
                    <a:pt x="577" y="6799"/>
                  </a:cubicBezTo>
                  <a:cubicBezTo>
                    <a:pt x="593" y="6799"/>
                    <a:pt x="610" y="6797"/>
                    <a:pt x="627" y="6792"/>
                  </a:cubicBezTo>
                  <a:lnTo>
                    <a:pt x="5928" y="3800"/>
                  </a:lnTo>
                  <a:lnTo>
                    <a:pt x="6688" y="3359"/>
                  </a:lnTo>
                  <a:cubicBezTo>
                    <a:pt x="6794" y="3298"/>
                    <a:pt x="6794" y="3131"/>
                    <a:pt x="6688" y="3055"/>
                  </a:cubicBezTo>
                  <a:lnTo>
                    <a:pt x="1158" y="397"/>
                  </a:lnTo>
                  <a:lnTo>
                    <a:pt x="368" y="17"/>
                  </a:lnTo>
                  <a:cubicBezTo>
                    <a:pt x="343" y="5"/>
                    <a:pt x="318" y="0"/>
                    <a:pt x="2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4"/>
            <p:cNvSpPr/>
            <p:nvPr/>
          </p:nvSpPr>
          <p:spPr>
            <a:xfrm>
              <a:off x="5271114" y="1084259"/>
              <a:ext cx="160841" cy="155177"/>
            </a:xfrm>
            <a:custGeom>
              <a:avLst/>
              <a:gdLst/>
              <a:ahLst/>
              <a:cxnLst/>
              <a:rect l="l" t="t" r="r" b="b"/>
              <a:pathLst>
                <a:path w="2158" h="2082" extrusionOk="0">
                  <a:moveTo>
                    <a:pt x="92" y="1"/>
                  </a:moveTo>
                  <a:lnTo>
                    <a:pt x="92" y="1"/>
                  </a:lnTo>
                  <a:cubicBezTo>
                    <a:pt x="1" y="700"/>
                    <a:pt x="46" y="1398"/>
                    <a:pt x="229" y="2082"/>
                  </a:cubicBezTo>
                  <a:lnTo>
                    <a:pt x="2158" y="988"/>
                  </a:lnTo>
                  <a:lnTo>
                    <a:pt x="9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4"/>
            <p:cNvSpPr/>
            <p:nvPr/>
          </p:nvSpPr>
          <p:spPr>
            <a:xfrm>
              <a:off x="5257549" y="1070695"/>
              <a:ext cx="189163" cy="181859"/>
            </a:xfrm>
            <a:custGeom>
              <a:avLst/>
              <a:gdLst/>
              <a:ahLst/>
              <a:cxnLst/>
              <a:rect l="l" t="t" r="r" b="b"/>
              <a:pathLst>
                <a:path w="2538" h="2440" extrusionOk="0">
                  <a:moveTo>
                    <a:pt x="426" y="466"/>
                  </a:moveTo>
                  <a:lnTo>
                    <a:pt x="1942" y="1192"/>
                  </a:lnTo>
                  <a:lnTo>
                    <a:pt x="1942" y="1192"/>
                  </a:lnTo>
                  <a:lnTo>
                    <a:pt x="562" y="1975"/>
                  </a:lnTo>
                  <a:lnTo>
                    <a:pt x="536" y="1990"/>
                  </a:lnTo>
                  <a:lnTo>
                    <a:pt x="536" y="1990"/>
                  </a:lnTo>
                  <a:cubicBezTo>
                    <a:pt x="423" y="1488"/>
                    <a:pt x="386" y="978"/>
                    <a:pt x="426" y="466"/>
                  </a:cubicBezTo>
                  <a:close/>
                  <a:moveTo>
                    <a:pt x="274" y="0"/>
                  </a:moveTo>
                  <a:cubicBezTo>
                    <a:pt x="254" y="4"/>
                    <a:pt x="236" y="10"/>
                    <a:pt x="218" y="18"/>
                  </a:cubicBezTo>
                  <a:lnTo>
                    <a:pt x="218" y="18"/>
                  </a:lnTo>
                  <a:cubicBezTo>
                    <a:pt x="178" y="30"/>
                    <a:pt x="143" y="56"/>
                    <a:pt x="122" y="92"/>
                  </a:cubicBezTo>
                  <a:cubicBezTo>
                    <a:pt x="115" y="105"/>
                    <a:pt x="110" y="118"/>
                    <a:pt x="107" y="132"/>
                  </a:cubicBezTo>
                  <a:lnTo>
                    <a:pt x="107" y="132"/>
                  </a:lnTo>
                  <a:cubicBezTo>
                    <a:pt x="100" y="148"/>
                    <a:pt x="94" y="165"/>
                    <a:pt x="92" y="183"/>
                  </a:cubicBezTo>
                  <a:cubicBezTo>
                    <a:pt x="0" y="897"/>
                    <a:pt x="46" y="1611"/>
                    <a:pt x="243" y="2310"/>
                  </a:cubicBezTo>
                  <a:cubicBezTo>
                    <a:pt x="266" y="2387"/>
                    <a:pt x="336" y="2440"/>
                    <a:pt x="413" y="2440"/>
                  </a:cubicBezTo>
                  <a:cubicBezTo>
                    <a:pt x="442" y="2440"/>
                    <a:pt x="473" y="2432"/>
                    <a:pt x="502" y="2416"/>
                  </a:cubicBezTo>
                  <a:lnTo>
                    <a:pt x="2188" y="1474"/>
                  </a:lnTo>
                  <a:lnTo>
                    <a:pt x="2431" y="1337"/>
                  </a:lnTo>
                  <a:cubicBezTo>
                    <a:pt x="2537" y="1261"/>
                    <a:pt x="2537" y="1094"/>
                    <a:pt x="2431" y="1018"/>
                  </a:cubicBezTo>
                  <a:lnTo>
                    <a:pt x="623" y="152"/>
                  </a:lnTo>
                  <a:lnTo>
                    <a:pt x="365" y="31"/>
                  </a:lnTo>
                  <a:cubicBezTo>
                    <a:pt x="361" y="29"/>
                    <a:pt x="356" y="27"/>
                    <a:pt x="352" y="25"/>
                  </a:cubicBezTo>
                  <a:lnTo>
                    <a:pt x="352" y="25"/>
                  </a:lnTo>
                  <a:cubicBezTo>
                    <a:pt x="328" y="13"/>
                    <a:pt x="302" y="4"/>
                    <a:pt x="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4"/>
            <p:cNvSpPr/>
            <p:nvPr/>
          </p:nvSpPr>
          <p:spPr>
            <a:xfrm>
              <a:off x="3710852" y="927294"/>
              <a:ext cx="1299921" cy="531938"/>
            </a:xfrm>
            <a:custGeom>
              <a:avLst/>
              <a:gdLst/>
              <a:ahLst/>
              <a:cxnLst/>
              <a:rect l="l" t="t" r="r" b="b"/>
              <a:pathLst>
                <a:path w="17441" h="7137" extrusionOk="0">
                  <a:moveTo>
                    <a:pt x="12789" y="0"/>
                  </a:moveTo>
                  <a:cubicBezTo>
                    <a:pt x="8515" y="0"/>
                    <a:pt x="4000" y="193"/>
                    <a:pt x="1" y="193"/>
                  </a:cubicBezTo>
                  <a:lnTo>
                    <a:pt x="1" y="208"/>
                  </a:lnTo>
                  <a:cubicBezTo>
                    <a:pt x="1" y="1514"/>
                    <a:pt x="138" y="4492"/>
                    <a:pt x="183" y="5859"/>
                  </a:cubicBezTo>
                  <a:cubicBezTo>
                    <a:pt x="219" y="7061"/>
                    <a:pt x="516" y="7107"/>
                    <a:pt x="1600" y="7107"/>
                  </a:cubicBezTo>
                  <a:cubicBezTo>
                    <a:pt x="1689" y="7107"/>
                    <a:pt x="1784" y="7107"/>
                    <a:pt x="1884" y="7107"/>
                  </a:cubicBezTo>
                  <a:cubicBezTo>
                    <a:pt x="2120" y="7107"/>
                    <a:pt x="2387" y="7108"/>
                    <a:pt x="2690" y="7120"/>
                  </a:cubicBezTo>
                  <a:cubicBezTo>
                    <a:pt x="3042" y="7131"/>
                    <a:pt x="3375" y="7136"/>
                    <a:pt x="3693" y="7136"/>
                  </a:cubicBezTo>
                  <a:cubicBezTo>
                    <a:pt x="5473" y="7136"/>
                    <a:pt x="6781" y="6983"/>
                    <a:pt x="8341" y="6983"/>
                  </a:cubicBezTo>
                  <a:cubicBezTo>
                    <a:pt x="8586" y="6958"/>
                    <a:pt x="9008" y="6950"/>
                    <a:pt x="9539" y="6950"/>
                  </a:cubicBezTo>
                  <a:cubicBezTo>
                    <a:pt x="10332" y="6950"/>
                    <a:pt x="11366" y="6967"/>
                    <a:pt x="12415" y="6967"/>
                  </a:cubicBezTo>
                  <a:cubicBezTo>
                    <a:pt x="14454" y="6967"/>
                    <a:pt x="16548" y="6903"/>
                    <a:pt x="17031" y="6527"/>
                  </a:cubicBezTo>
                  <a:cubicBezTo>
                    <a:pt x="17441" y="6208"/>
                    <a:pt x="17031" y="1256"/>
                    <a:pt x="16772" y="71"/>
                  </a:cubicBezTo>
                  <a:cubicBezTo>
                    <a:pt x="15485" y="20"/>
                    <a:pt x="14149" y="0"/>
                    <a:pt x="127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4"/>
            <p:cNvSpPr/>
            <p:nvPr/>
          </p:nvSpPr>
          <p:spPr>
            <a:xfrm>
              <a:off x="3697288" y="914400"/>
              <a:ext cx="1314604" cy="557950"/>
            </a:xfrm>
            <a:custGeom>
              <a:avLst/>
              <a:gdLst/>
              <a:ahLst/>
              <a:cxnLst/>
              <a:rect l="l" t="t" r="r" b="b"/>
              <a:pathLst>
                <a:path w="17638" h="7486" extrusionOk="0">
                  <a:moveTo>
                    <a:pt x="12885" y="365"/>
                  </a:moveTo>
                  <a:cubicBezTo>
                    <a:pt x="13036" y="365"/>
                    <a:pt x="13187" y="365"/>
                    <a:pt x="13339" y="366"/>
                  </a:cubicBezTo>
                  <a:cubicBezTo>
                    <a:pt x="14485" y="366"/>
                    <a:pt x="15646" y="393"/>
                    <a:pt x="16793" y="422"/>
                  </a:cubicBezTo>
                  <a:lnTo>
                    <a:pt x="16793" y="422"/>
                  </a:lnTo>
                  <a:cubicBezTo>
                    <a:pt x="16934" y="1203"/>
                    <a:pt x="17032" y="1985"/>
                    <a:pt x="17076" y="2766"/>
                  </a:cubicBezTo>
                  <a:cubicBezTo>
                    <a:pt x="17167" y="3753"/>
                    <a:pt x="17213" y="4756"/>
                    <a:pt x="17197" y="5743"/>
                  </a:cubicBezTo>
                  <a:cubicBezTo>
                    <a:pt x="17197" y="6017"/>
                    <a:pt x="17167" y="6290"/>
                    <a:pt x="17106" y="6564"/>
                  </a:cubicBezTo>
                  <a:cubicBezTo>
                    <a:pt x="17061" y="6594"/>
                    <a:pt x="17015" y="6624"/>
                    <a:pt x="16969" y="6640"/>
                  </a:cubicBezTo>
                  <a:cubicBezTo>
                    <a:pt x="16848" y="6685"/>
                    <a:pt x="16726" y="6716"/>
                    <a:pt x="16620" y="6746"/>
                  </a:cubicBezTo>
                  <a:cubicBezTo>
                    <a:pt x="15785" y="6928"/>
                    <a:pt x="14903" y="6928"/>
                    <a:pt x="14053" y="6959"/>
                  </a:cubicBezTo>
                  <a:cubicBezTo>
                    <a:pt x="13610" y="6972"/>
                    <a:pt x="13167" y="6976"/>
                    <a:pt x="12724" y="6976"/>
                  </a:cubicBezTo>
                  <a:cubicBezTo>
                    <a:pt x="12118" y="6976"/>
                    <a:pt x="11513" y="6967"/>
                    <a:pt x="10908" y="6959"/>
                  </a:cubicBezTo>
                  <a:cubicBezTo>
                    <a:pt x="10452" y="6959"/>
                    <a:pt x="9991" y="6942"/>
                    <a:pt x="9531" y="6942"/>
                  </a:cubicBezTo>
                  <a:cubicBezTo>
                    <a:pt x="9224" y="6942"/>
                    <a:pt x="8918" y="6950"/>
                    <a:pt x="8614" y="6974"/>
                  </a:cubicBezTo>
                  <a:cubicBezTo>
                    <a:pt x="8022" y="7019"/>
                    <a:pt x="7414" y="7004"/>
                    <a:pt x="6822" y="7035"/>
                  </a:cubicBezTo>
                  <a:cubicBezTo>
                    <a:pt x="6123" y="7065"/>
                    <a:pt x="5424" y="7111"/>
                    <a:pt x="4725" y="7126"/>
                  </a:cubicBezTo>
                  <a:cubicBezTo>
                    <a:pt x="4567" y="7129"/>
                    <a:pt x="4409" y="7130"/>
                    <a:pt x="4250" y="7130"/>
                  </a:cubicBezTo>
                  <a:cubicBezTo>
                    <a:pt x="3614" y="7130"/>
                    <a:pt x="2972" y="7111"/>
                    <a:pt x="2340" y="7111"/>
                  </a:cubicBezTo>
                  <a:cubicBezTo>
                    <a:pt x="2113" y="7111"/>
                    <a:pt x="1869" y="7128"/>
                    <a:pt x="1628" y="7128"/>
                  </a:cubicBezTo>
                  <a:cubicBezTo>
                    <a:pt x="1418" y="7128"/>
                    <a:pt x="1210" y="7115"/>
                    <a:pt x="1019" y="7065"/>
                  </a:cubicBezTo>
                  <a:cubicBezTo>
                    <a:pt x="699" y="6989"/>
                    <a:pt x="608" y="6746"/>
                    <a:pt x="578" y="6457"/>
                  </a:cubicBezTo>
                  <a:cubicBezTo>
                    <a:pt x="502" y="5956"/>
                    <a:pt x="517" y="5424"/>
                    <a:pt x="502" y="4923"/>
                  </a:cubicBezTo>
                  <a:cubicBezTo>
                    <a:pt x="456" y="3647"/>
                    <a:pt x="396" y="2371"/>
                    <a:pt x="380" y="1095"/>
                  </a:cubicBezTo>
                  <a:cubicBezTo>
                    <a:pt x="380" y="924"/>
                    <a:pt x="372" y="745"/>
                    <a:pt x="368" y="563"/>
                  </a:cubicBezTo>
                  <a:lnTo>
                    <a:pt x="368" y="563"/>
                  </a:lnTo>
                  <a:cubicBezTo>
                    <a:pt x="4545" y="557"/>
                    <a:pt x="8708" y="365"/>
                    <a:pt x="12885" y="365"/>
                  </a:cubicBezTo>
                  <a:close/>
                  <a:moveTo>
                    <a:pt x="13086" y="0"/>
                  </a:moveTo>
                  <a:cubicBezTo>
                    <a:pt x="9980" y="0"/>
                    <a:pt x="6870" y="99"/>
                    <a:pt x="3768" y="153"/>
                  </a:cubicBezTo>
                  <a:cubicBezTo>
                    <a:pt x="2568" y="183"/>
                    <a:pt x="1383" y="199"/>
                    <a:pt x="183" y="199"/>
                  </a:cubicBezTo>
                  <a:cubicBezTo>
                    <a:pt x="137" y="215"/>
                    <a:pt x="104" y="245"/>
                    <a:pt x="84" y="281"/>
                  </a:cubicBezTo>
                  <a:lnTo>
                    <a:pt x="84" y="281"/>
                  </a:lnTo>
                  <a:cubicBezTo>
                    <a:pt x="47" y="302"/>
                    <a:pt x="17" y="335"/>
                    <a:pt x="1" y="381"/>
                  </a:cubicBezTo>
                  <a:cubicBezTo>
                    <a:pt x="1" y="1626"/>
                    <a:pt x="61" y="2887"/>
                    <a:pt x="107" y="4133"/>
                  </a:cubicBezTo>
                  <a:cubicBezTo>
                    <a:pt x="137" y="4726"/>
                    <a:pt x="153" y="5333"/>
                    <a:pt x="183" y="5926"/>
                  </a:cubicBezTo>
                  <a:cubicBezTo>
                    <a:pt x="198" y="6305"/>
                    <a:pt x="183" y="6776"/>
                    <a:pt x="426" y="7111"/>
                  </a:cubicBezTo>
                  <a:cubicBezTo>
                    <a:pt x="639" y="7384"/>
                    <a:pt x="988" y="7445"/>
                    <a:pt x="1307" y="7460"/>
                  </a:cubicBezTo>
                  <a:cubicBezTo>
                    <a:pt x="1532" y="7471"/>
                    <a:pt x="1758" y="7474"/>
                    <a:pt x="1985" y="7474"/>
                  </a:cubicBezTo>
                  <a:cubicBezTo>
                    <a:pt x="2234" y="7474"/>
                    <a:pt x="2483" y="7471"/>
                    <a:pt x="2730" y="7471"/>
                  </a:cubicBezTo>
                  <a:cubicBezTo>
                    <a:pt x="2869" y="7471"/>
                    <a:pt x="3008" y="7472"/>
                    <a:pt x="3145" y="7475"/>
                  </a:cubicBezTo>
                  <a:cubicBezTo>
                    <a:pt x="3381" y="7482"/>
                    <a:pt x="3616" y="7485"/>
                    <a:pt x="3851" y="7485"/>
                  </a:cubicBezTo>
                  <a:cubicBezTo>
                    <a:pt x="5146" y="7485"/>
                    <a:pt x="6434" y="7392"/>
                    <a:pt x="7733" y="7354"/>
                  </a:cubicBezTo>
                  <a:cubicBezTo>
                    <a:pt x="8440" y="7331"/>
                    <a:pt x="9147" y="7325"/>
                    <a:pt x="9854" y="7325"/>
                  </a:cubicBezTo>
                  <a:cubicBezTo>
                    <a:pt x="10626" y="7325"/>
                    <a:pt x="11398" y="7332"/>
                    <a:pt x="12168" y="7332"/>
                  </a:cubicBezTo>
                  <a:cubicBezTo>
                    <a:pt x="12599" y="7332"/>
                    <a:pt x="13030" y="7330"/>
                    <a:pt x="13460" y="7323"/>
                  </a:cubicBezTo>
                  <a:cubicBezTo>
                    <a:pt x="14432" y="7323"/>
                    <a:pt x="15405" y="7262"/>
                    <a:pt x="16377" y="7141"/>
                  </a:cubicBezTo>
                  <a:cubicBezTo>
                    <a:pt x="16666" y="7111"/>
                    <a:pt x="16954" y="7035"/>
                    <a:pt x="17228" y="6913"/>
                  </a:cubicBezTo>
                  <a:cubicBezTo>
                    <a:pt x="17410" y="6792"/>
                    <a:pt x="17516" y="6579"/>
                    <a:pt x="17516" y="6366"/>
                  </a:cubicBezTo>
                  <a:cubicBezTo>
                    <a:pt x="17638" y="5470"/>
                    <a:pt x="17562" y="4513"/>
                    <a:pt x="17501" y="3601"/>
                  </a:cubicBezTo>
                  <a:cubicBezTo>
                    <a:pt x="17440" y="2614"/>
                    <a:pt x="17349" y="1626"/>
                    <a:pt x="17197" y="639"/>
                  </a:cubicBezTo>
                  <a:cubicBezTo>
                    <a:pt x="17182" y="487"/>
                    <a:pt x="17152" y="350"/>
                    <a:pt x="17121" y="199"/>
                  </a:cubicBezTo>
                  <a:cubicBezTo>
                    <a:pt x="17106" y="123"/>
                    <a:pt x="17030" y="77"/>
                    <a:pt x="16954" y="62"/>
                  </a:cubicBezTo>
                  <a:cubicBezTo>
                    <a:pt x="15666" y="17"/>
                    <a:pt x="14376" y="0"/>
                    <a:pt x="130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4"/>
            <p:cNvSpPr/>
            <p:nvPr/>
          </p:nvSpPr>
          <p:spPr>
            <a:xfrm>
              <a:off x="3718827" y="1182791"/>
              <a:ext cx="1273835" cy="13639"/>
            </a:xfrm>
            <a:custGeom>
              <a:avLst/>
              <a:gdLst/>
              <a:ahLst/>
              <a:cxnLst/>
              <a:rect l="l" t="t" r="r" b="b"/>
              <a:pathLst>
                <a:path w="17091" h="183" fill="none" extrusionOk="0">
                  <a:moveTo>
                    <a:pt x="0" y="107"/>
                  </a:moveTo>
                  <a:cubicBezTo>
                    <a:pt x="6487" y="183"/>
                    <a:pt x="11531" y="0"/>
                    <a:pt x="17091" y="0"/>
                  </a:cubicBezTo>
                </a:path>
              </a:pathLst>
            </a:custGeom>
            <a:solidFill>
              <a:schemeClr val="dk2"/>
            </a:solidFill>
            <a:ln w="61900" cap="flat" cmpd="sng">
              <a:solidFill>
                <a:schemeClr val="dk2"/>
              </a:solidFill>
              <a:prstDash val="solid"/>
              <a:miter lim="1519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 calcmode="lin" valueType="num">
                                      <p:cBhvr additive="base">
                                        <p:cTn id="7" dur="1000"/>
                                        <p:tgtEl>
                                          <p:spTgt spid="63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40"/>
                                        </p:tgtEl>
                                        <p:attrNameLst>
                                          <p:attrName>style.visibility</p:attrName>
                                        </p:attrNameLst>
                                      </p:cBhvr>
                                      <p:to>
                                        <p:strVal val="visible"/>
                                      </p:to>
                                    </p:set>
                                    <p:anim calcmode="lin" valueType="num">
                                      <p:cBhvr additive="base">
                                        <p:cTn id="10" dur="1000"/>
                                        <p:tgtEl>
                                          <p:spTgt spid="640"/>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41"/>
                                        </p:tgtEl>
                                        <p:attrNameLst>
                                          <p:attrName>style.visibility</p:attrName>
                                        </p:attrNameLst>
                                      </p:cBhvr>
                                      <p:to>
                                        <p:strVal val="visible"/>
                                      </p:to>
                                    </p:set>
                                    <p:anim calcmode="lin" valueType="num">
                                      <p:cBhvr additive="base">
                                        <p:cTn id="13" dur="10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81"/>
        <p:cNvGrpSpPr/>
        <p:nvPr/>
      </p:nvGrpSpPr>
      <p:grpSpPr>
        <a:xfrm>
          <a:off x="0" y="0"/>
          <a:ext cx="0" cy="0"/>
          <a:chOff x="0" y="0"/>
          <a:chExt cx="0" cy="0"/>
        </a:xfrm>
      </p:grpSpPr>
      <p:grpSp>
        <p:nvGrpSpPr>
          <p:cNvPr id="682" name="Google Shape;682;p85"/>
          <p:cNvGrpSpPr/>
          <p:nvPr/>
        </p:nvGrpSpPr>
        <p:grpSpPr>
          <a:xfrm>
            <a:off x="4717554" y="1637439"/>
            <a:ext cx="360845" cy="302674"/>
            <a:chOff x="2761007" y="2017372"/>
            <a:chExt cx="360845" cy="302674"/>
          </a:xfrm>
        </p:grpSpPr>
        <p:sp>
          <p:nvSpPr>
            <p:cNvPr id="683" name="Google Shape;683;p85"/>
            <p:cNvSpPr/>
            <p:nvPr/>
          </p:nvSpPr>
          <p:spPr>
            <a:xfrm>
              <a:off x="2929587" y="2089078"/>
              <a:ext cx="183546" cy="166966"/>
            </a:xfrm>
            <a:custGeom>
              <a:avLst/>
              <a:gdLst/>
              <a:ahLst/>
              <a:cxnLst/>
              <a:rect l="l" t="t" r="r" b="b"/>
              <a:pathLst>
                <a:path w="7052" h="6415" extrusionOk="0">
                  <a:moveTo>
                    <a:pt x="4437" y="0"/>
                  </a:moveTo>
                  <a:lnTo>
                    <a:pt x="3082" y="1035"/>
                  </a:lnTo>
                  <a:lnTo>
                    <a:pt x="1953" y="662"/>
                  </a:lnTo>
                  <a:lnTo>
                    <a:pt x="0" y="2252"/>
                  </a:lnTo>
                  <a:lnTo>
                    <a:pt x="3012" y="6414"/>
                  </a:lnTo>
                  <a:lnTo>
                    <a:pt x="7051" y="3550"/>
                  </a:lnTo>
                  <a:lnTo>
                    <a:pt x="4437" y="0"/>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85"/>
            <p:cNvSpPr/>
            <p:nvPr/>
          </p:nvSpPr>
          <p:spPr>
            <a:xfrm>
              <a:off x="3010246" y="2022682"/>
              <a:ext cx="103980" cy="184275"/>
            </a:xfrm>
            <a:custGeom>
              <a:avLst/>
              <a:gdLst/>
              <a:ahLst/>
              <a:cxnLst/>
              <a:rect l="l" t="t" r="r" b="b"/>
              <a:pathLst>
                <a:path w="3995" h="7080" extrusionOk="0">
                  <a:moveTo>
                    <a:pt x="3994" y="0"/>
                  </a:moveTo>
                  <a:lnTo>
                    <a:pt x="1" y="2565"/>
                  </a:lnTo>
                  <a:lnTo>
                    <a:pt x="3439" y="7079"/>
                  </a:lnTo>
                  <a:lnTo>
                    <a:pt x="3994" y="6640"/>
                  </a:lnTo>
                  <a:lnTo>
                    <a:pt x="3994" y="0"/>
                  </a:lnTo>
                  <a:close/>
                </a:path>
              </a:pathLst>
            </a:custGeom>
            <a:solidFill>
              <a:srgbClr val="BAC8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85"/>
            <p:cNvSpPr/>
            <p:nvPr/>
          </p:nvSpPr>
          <p:spPr>
            <a:xfrm>
              <a:off x="3080234" y="2158858"/>
              <a:ext cx="33992" cy="48099"/>
            </a:xfrm>
            <a:custGeom>
              <a:avLst/>
              <a:gdLst/>
              <a:ahLst/>
              <a:cxnLst/>
              <a:rect l="l" t="t" r="r" b="b"/>
              <a:pathLst>
                <a:path w="1306" h="1848" extrusionOk="0">
                  <a:moveTo>
                    <a:pt x="1305" y="0"/>
                  </a:moveTo>
                  <a:lnTo>
                    <a:pt x="0" y="862"/>
                  </a:lnTo>
                  <a:lnTo>
                    <a:pt x="750" y="1847"/>
                  </a:lnTo>
                  <a:lnTo>
                    <a:pt x="1305" y="1408"/>
                  </a:lnTo>
                  <a:lnTo>
                    <a:pt x="1305" y="0"/>
                  </a:lnTo>
                  <a:close/>
                </a:path>
              </a:pathLst>
            </a:custGeom>
            <a:solidFill>
              <a:srgbClr val="A8B9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85"/>
            <p:cNvSpPr/>
            <p:nvPr/>
          </p:nvSpPr>
          <p:spPr>
            <a:xfrm>
              <a:off x="2941586" y="2144282"/>
              <a:ext cx="139664" cy="92736"/>
            </a:xfrm>
            <a:custGeom>
              <a:avLst/>
              <a:gdLst/>
              <a:ahLst/>
              <a:cxnLst/>
              <a:rect l="l" t="t" r="r" b="b"/>
              <a:pathLst>
                <a:path w="5366" h="3563" extrusionOk="0">
                  <a:moveTo>
                    <a:pt x="616" y="1"/>
                  </a:moveTo>
                  <a:lnTo>
                    <a:pt x="0" y="1127"/>
                  </a:lnTo>
                  <a:lnTo>
                    <a:pt x="4324" y="3484"/>
                  </a:lnTo>
                  <a:cubicBezTo>
                    <a:pt x="4422" y="3537"/>
                    <a:pt x="4527" y="3562"/>
                    <a:pt x="4631" y="3562"/>
                  </a:cubicBezTo>
                  <a:cubicBezTo>
                    <a:pt x="4858" y="3562"/>
                    <a:pt x="5079" y="3442"/>
                    <a:pt x="5197" y="3227"/>
                  </a:cubicBezTo>
                  <a:cubicBezTo>
                    <a:pt x="5366" y="2918"/>
                    <a:pt x="5250" y="2527"/>
                    <a:pt x="4940" y="2358"/>
                  </a:cubicBezTo>
                  <a:lnTo>
                    <a:pt x="616"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5"/>
            <p:cNvSpPr/>
            <p:nvPr/>
          </p:nvSpPr>
          <p:spPr>
            <a:xfrm>
              <a:off x="2996165" y="2191002"/>
              <a:ext cx="81804" cy="46043"/>
            </a:xfrm>
            <a:custGeom>
              <a:avLst/>
              <a:gdLst/>
              <a:ahLst/>
              <a:cxnLst/>
              <a:rect l="l" t="t" r="r" b="b"/>
              <a:pathLst>
                <a:path w="3143" h="1769" extrusionOk="0">
                  <a:moveTo>
                    <a:pt x="278" y="0"/>
                  </a:moveTo>
                  <a:lnTo>
                    <a:pt x="0" y="475"/>
                  </a:lnTo>
                  <a:lnTo>
                    <a:pt x="2227" y="1689"/>
                  </a:lnTo>
                  <a:cubicBezTo>
                    <a:pt x="2325" y="1743"/>
                    <a:pt x="2429" y="1768"/>
                    <a:pt x="2532" y="1768"/>
                  </a:cubicBezTo>
                  <a:cubicBezTo>
                    <a:pt x="2797" y="1768"/>
                    <a:pt x="3051" y="1601"/>
                    <a:pt x="3142" y="1327"/>
                  </a:cubicBezTo>
                  <a:lnTo>
                    <a:pt x="3142" y="1327"/>
                  </a:lnTo>
                  <a:cubicBezTo>
                    <a:pt x="3075" y="1349"/>
                    <a:pt x="3005" y="1361"/>
                    <a:pt x="2935" y="1361"/>
                  </a:cubicBezTo>
                  <a:cubicBezTo>
                    <a:pt x="2831" y="1361"/>
                    <a:pt x="2727" y="1335"/>
                    <a:pt x="2632" y="1285"/>
                  </a:cubicBezTo>
                  <a:lnTo>
                    <a:pt x="278" y="0"/>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85"/>
            <p:cNvSpPr/>
            <p:nvPr/>
          </p:nvSpPr>
          <p:spPr>
            <a:xfrm>
              <a:off x="2915740" y="2168280"/>
              <a:ext cx="139690" cy="92762"/>
            </a:xfrm>
            <a:custGeom>
              <a:avLst/>
              <a:gdLst/>
              <a:ahLst/>
              <a:cxnLst/>
              <a:rect l="l" t="t" r="r" b="b"/>
              <a:pathLst>
                <a:path w="5367" h="3564" extrusionOk="0">
                  <a:moveTo>
                    <a:pt x="617" y="1"/>
                  </a:moveTo>
                  <a:lnTo>
                    <a:pt x="1" y="1130"/>
                  </a:lnTo>
                  <a:lnTo>
                    <a:pt x="4325" y="3484"/>
                  </a:lnTo>
                  <a:cubicBezTo>
                    <a:pt x="4424" y="3538"/>
                    <a:pt x="4530" y="3564"/>
                    <a:pt x="4634" y="3564"/>
                  </a:cubicBezTo>
                  <a:cubicBezTo>
                    <a:pt x="4862" y="3564"/>
                    <a:pt x="5082" y="3442"/>
                    <a:pt x="5198" y="3227"/>
                  </a:cubicBezTo>
                  <a:cubicBezTo>
                    <a:pt x="5367" y="2918"/>
                    <a:pt x="5254" y="2527"/>
                    <a:pt x="4941" y="2358"/>
                  </a:cubicBezTo>
                  <a:lnTo>
                    <a:pt x="617"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5"/>
            <p:cNvSpPr/>
            <p:nvPr/>
          </p:nvSpPr>
          <p:spPr>
            <a:xfrm>
              <a:off x="2979299" y="2221115"/>
              <a:ext cx="72825" cy="39978"/>
            </a:xfrm>
            <a:custGeom>
              <a:avLst/>
              <a:gdLst/>
              <a:ahLst/>
              <a:cxnLst/>
              <a:rect l="l" t="t" r="r" b="b"/>
              <a:pathLst>
                <a:path w="2798" h="1536" extrusionOk="0">
                  <a:moveTo>
                    <a:pt x="251" y="1"/>
                  </a:moveTo>
                  <a:lnTo>
                    <a:pt x="1" y="430"/>
                  </a:lnTo>
                  <a:lnTo>
                    <a:pt x="1883" y="1457"/>
                  </a:lnTo>
                  <a:cubicBezTo>
                    <a:pt x="1980" y="1511"/>
                    <a:pt x="2085" y="1535"/>
                    <a:pt x="2187" y="1535"/>
                  </a:cubicBezTo>
                  <a:cubicBezTo>
                    <a:pt x="2453" y="1535"/>
                    <a:pt x="2707" y="1370"/>
                    <a:pt x="2798" y="1099"/>
                  </a:cubicBezTo>
                  <a:lnTo>
                    <a:pt x="2798" y="1099"/>
                  </a:lnTo>
                  <a:cubicBezTo>
                    <a:pt x="2714" y="1137"/>
                    <a:pt x="2625" y="1156"/>
                    <a:pt x="2536" y="1156"/>
                  </a:cubicBezTo>
                  <a:cubicBezTo>
                    <a:pt x="2430" y="1156"/>
                    <a:pt x="2324" y="1129"/>
                    <a:pt x="2228" y="1078"/>
                  </a:cubicBezTo>
                  <a:lnTo>
                    <a:pt x="251"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85"/>
            <p:cNvSpPr/>
            <p:nvPr/>
          </p:nvSpPr>
          <p:spPr>
            <a:xfrm>
              <a:off x="2889921" y="2192277"/>
              <a:ext cx="139690" cy="92788"/>
            </a:xfrm>
            <a:custGeom>
              <a:avLst/>
              <a:gdLst/>
              <a:ahLst/>
              <a:cxnLst/>
              <a:rect l="l" t="t" r="r" b="b"/>
              <a:pathLst>
                <a:path w="5367" h="3565" extrusionOk="0">
                  <a:moveTo>
                    <a:pt x="616" y="1"/>
                  </a:moveTo>
                  <a:lnTo>
                    <a:pt x="1" y="1130"/>
                  </a:lnTo>
                  <a:lnTo>
                    <a:pt x="4325" y="3487"/>
                  </a:lnTo>
                  <a:cubicBezTo>
                    <a:pt x="4423" y="3540"/>
                    <a:pt x="4528" y="3565"/>
                    <a:pt x="4631" y="3565"/>
                  </a:cubicBezTo>
                  <a:cubicBezTo>
                    <a:pt x="4860" y="3565"/>
                    <a:pt x="5081" y="3444"/>
                    <a:pt x="5197" y="3230"/>
                  </a:cubicBezTo>
                  <a:cubicBezTo>
                    <a:pt x="5366" y="2917"/>
                    <a:pt x="5250" y="2527"/>
                    <a:pt x="4941" y="2358"/>
                  </a:cubicBezTo>
                  <a:lnTo>
                    <a:pt x="616" y="1"/>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5"/>
            <p:cNvSpPr/>
            <p:nvPr/>
          </p:nvSpPr>
          <p:spPr>
            <a:xfrm>
              <a:off x="2962538" y="2250422"/>
              <a:ext cx="63507" cy="34591"/>
            </a:xfrm>
            <a:custGeom>
              <a:avLst/>
              <a:gdLst/>
              <a:ahLst/>
              <a:cxnLst/>
              <a:rect l="l" t="t" r="r" b="b"/>
              <a:pathLst>
                <a:path w="2440" h="1329" extrusionOk="0">
                  <a:moveTo>
                    <a:pt x="240" y="1"/>
                  </a:moveTo>
                  <a:lnTo>
                    <a:pt x="1" y="416"/>
                  </a:lnTo>
                  <a:lnTo>
                    <a:pt x="1535" y="1250"/>
                  </a:lnTo>
                  <a:cubicBezTo>
                    <a:pt x="1634" y="1303"/>
                    <a:pt x="1739" y="1328"/>
                    <a:pt x="1843" y="1328"/>
                  </a:cubicBezTo>
                  <a:cubicBezTo>
                    <a:pt x="2096" y="1328"/>
                    <a:pt x="2337" y="1180"/>
                    <a:pt x="2439" y="926"/>
                  </a:cubicBezTo>
                  <a:lnTo>
                    <a:pt x="2439" y="926"/>
                  </a:lnTo>
                  <a:cubicBezTo>
                    <a:pt x="2360" y="959"/>
                    <a:pt x="2277" y="975"/>
                    <a:pt x="2194" y="975"/>
                  </a:cubicBezTo>
                  <a:cubicBezTo>
                    <a:pt x="2089" y="975"/>
                    <a:pt x="1985" y="949"/>
                    <a:pt x="1890" y="898"/>
                  </a:cubicBezTo>
                  <a:lnTo>
                    <a:pt x="240"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85"/>
            <p:cNvSpPr/>
            <p:nvPr/>
          </p:nvSpPr>
          <p:spPr>
            <a:xfrm>
              <a:off x="2864180" y="2216274"/>
              <a:ext cx="139690" cy="92788"/>
            </a:xfrm>
            <a:custGeom>
              <a:avLst/>
              <a:gdLst/>
              <a:ahLst/>
              <a:cxnLst/>
              <a:rect l="l" t="t" r="r" b="b"/>
              <a:pathLst>
                <a:path w="5367" h="3565" extrusionOk="0">
                  <a:moveTo>
                    <a:pt x="617" y="0"/>
                  </a:moveTo>
                  <a:lnTo>
                    <a:pt x="1" y="1130"/>
                  </a:lnTo>
                  <a:lnTo>
                    <a:pt x="4325" y="3487"/>
                  </a:lnTo>
                  <a:cubicBezTo>
                    <a:pt x="4422" y="3540"/>
                    <a:pt x="4526" y="3565"/>
                    <a:pt x="4629" y="3565"/>
                  </a:cubicBezTo>
                  <a:cubicBezTo>
                    <a:pt x="4857" y="3565"/>
                    <a:pt x="5079" y="3443"/>
                    <a:pt x="5198" y="3230"/>
                  </a:cubicBezTo>
                  <a:cubicBezTo>
                    <a:pt x="5367" y="2917"/>
                    <a:pt x="5251" y="2527"/>
                    <a:pt x="4941" y="2358"/>
                  </a:cubicBezTo>
                  <a:lnTo>
                    <a:pt x="617" y="0"/>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5"/>
            <p:cNvSpPr/>
            <p:nvPr/>
          </p:nvSpPr>
          <p:spPr>
            <a:xfrm>
              <a:off x="2945698" y="2278350"/>
              <a:ext cx="54788" cy="30712"/>
            </a:xfrm>
            <a:custGeom>
              <a:avLst/>
              <a:gdLst/>
              <a:ahLst/>
              <a:cxnLst/>
              <a:rect l="l" t="t" r="r" b="b"/>
              <a:pathLst>
                <a:path w="2105" h="1180" extrusionOk="0">
                  <a:moveTo>
                    <a:pt x="264" y="1"/>
                  </a:moveTo>
                  <a:lnTo>
                    <a:pt x="0" y="455"/>
                  </a:lnTo>
                  <a:lnTo>
                    <a:pt x="1193" y="1102"/>
                  </a:lnTo>
                  <a:cubicBezTo>
                    <a:pt x="1290" y="1155"/>
                    <a:pt x="1394" y="1180"/>
                    <a:pt x="1497" y="1180"/>
                  </a:cubicBezTo>
                  <a:cubicBezTo>
                    <a:pt x="1725" y="1180"/>
                    <a:pt x="1946" y="1058"/>
                    <a:pt x="2062" y="845"/>
                  </a:cubicBezTo>
                  <a:cubicBezTo>
                    <a:pt x="2080" y="814"/>
                    <a:pt x="2094" y="786"/>
                    <a:pt x="2104" y="754"/>
                  </a:cubicBezTo>
                  <a:lnTo>
                    <a:pt x="2104" y="754"/>
                  </a:lnTo>
                  <a:cubicBezTo>
                    <a:pt x="2033" y="780"/>
                    <a:pt x="1959" y="793"/>
                    <a:pt x="1885" y="793"/>
                  </a:cubicBezTo>
                  <a:cubicBezTo>
                    <a:pt x="1780" y="793"/>
                    <a:pt x="1675" y="767"/>
                    <a:pt x="1580" y="715"/>
                  </a:cubicBezTo>
                  <a:lnTo>
                    <a:pt x="264"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85"/>
            <p:cNvSpPr/>
            <p:nvPr/>
          </p:nvSpPr>
          <p:spPr>
            <a:xfrm>
              <a:off x="2779851" y="2100712"/>
              <a:ext cx="177690" cy="161006"/>
            </a:xfrm>
            <a:custGeom>
              <a:avLst/>
              <a:gdLst/>
              <a:ahLst/>
              <a:cxnLst/>
              <a:rect l="l" t="t" r="r" b="b"/>
              <a:pathLst>
                <a:path w="6827" h="6186" extrusionOk="0">
                  <a:moveTo>
                    <a:pt x="2140" y="0"/>
                  </a:moveTo>
                  <a:lnTo>
                    <a:pt x="0" y="3856"/>
                  </a:lnTo>
                  <a:lnTo>
                    <a:pt x="4367" y="6186"/>
                  </a:lnTo>
                  <a:lnTo>
                    <a:pt x="6826" y="1675"/>
                  </a:lnTo>
                  <a:lnTo>
                    <a:pt x="4613" y="742"/>
                  </a:lnTo>
                  <a:lnTo>
                    <a:pt x="3614" y="859"/>
                  </a:lnTo>
                  <a:lnTo>
                    <a:pt x="2140" y="0"/>
                  </a:lnTo>
                  <a:close/>
                </a:path>
              </a:pathLst>
            </a:custGeom>
            <a:solidFill>
              <a:srgbClr val="FB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85"/>
            <p:cNvSpPr/>
            <p:nvPr/>
          </p:nvSpPr>
          <p:spPr>
            <a:xfrm>
              <a:off x="2774619" y="2074685"/>
              <a:ext cx="98124" cy="142527"/>
            </a:xfrm>
            <a:custGeom>
              <a:avLst/>
              <a:gdLst/>
              <a:ahLst/>
              <a:cxnLst/>
              <a:rect l="l" t="t" r="r" b="b"/>
              <a:pathLst>
                <a:path w="3770" h="5476" extrusionOk="0">
                  <a:moveTo>
                    <a:pt x="2840" y="1"/>
                  </a:moveTo>
                  <a:lnTo>
                    <a:pt x="1" y="4937"/>
                  </a:lnTo>
                  <a:lnTo>
                    <a:pt x="933" y="5476"/>
                  </a:lnTo>
                  <a:lnTo>
                    <a:pt x="3769" y="536"/>
                  </a:lnTo>
                  <a:lnTo>
                    <a:pt x="2840" y="1"/>
                  </a:lnTo>
                  <a:close/>
                </a:path>
              </a:pathLst>
            </a:custGeom>
            <a:solidFill>
              <a:srgbClr val="FAFB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85"/>
            <p:cNvSpPr/>
            <p:nvPr/>
          </p:nvSpPr>
          <p:spPr>
            <a:xfrm>
              <a:off x="2768685" y="2038064"/>
              <a:ext cx="84095" cy="176492"/>
            </a:xfrm>
            <a:custGeom>
              <a:avLst/>
              <a:gdLst/>
              <a:ahLst/>
              <a:cxnLst/>
              <a:rect l="l" t="t" r="r" b="b"/>
              <a:pathLst>
                <a:path w="3231" h="6781" extrusionOk="0">
                  <a:moveTo>
                    <a:pt x="0" y="0"/>
                  </a:moveTo>
                  <a:lnTo>
                    <a:pt x="0" y="6555"/>
                  </a:lnTo>
                  <a:lnTo>
                    <a:pt x="391" y="6781"/>
                  </a:lnTo>
                  <a:lnTo>
                    <a:pt x="3230" y="1865"/>
                  </a:lnTo>
                  <a:lnTo>
                    <a:pt x="0" y="0"/>
                  </a:lnTo>
                  <a:close/>
                </a:path>
              </a:pathLst>
            </a:custGeom>
            <a:solidFill>
              <a:srgbClr val="586F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85"/>
            <p:cNvSpPr/>
            <p:nvPr/>
          </p:nvSpPr>
          <p:spPr>
            <a:xfrm>
              <a:off x="2772147" y="2179836"/>
              <a:ext cx="42060" cy="44793"/>
            </a:xfrm>
            <a:custGeom>
              <a:avLst/>
              <a:gdLst/>
              <a:ahLst/>
              <a:cxnLst/>
              <a:rect l="l" t="t" r="r" b="b"/>
              <a:pathLst>
                <a:path w="1616" h="1721" extrusionOk="0">
                  <a:moveTo>
                    <a:pt x="684" y="0"/>
                  </a:moveTo>
                  <a:lnTo>
                    <a:pt x="1" y="1186"/>
                  </a:lnTo>
                  <a:lnTo>
                    <a:pt x="926" y="1721"/>
                  </a:lnTo>
                  <a:lnTo>
                    <a:pt x="1616" y="528"/>
                  </a:lnTo>
                  <a:lnTo>
                    <a:pt x="684" y="0"/>
                  </a:lnTo>
                  <a:close/>
                </a:path>
              </a:pathLst>
            </a:custGeom>
            <a:solidFill>
              <a:srgbClr val="D3D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85"/>
            <p:cNvSpPr/>
            <p:nvPr/>
          </p:nvSpPr>
          <p:spPr>
            <a:xfrm>
              <a:off x="2768685" y="2167733"/>
              <a:ext cx="28032" cy="46823"/>
            </a:xfrm>
            <a:custGeom>
              <a:avLst/>
              <a:gdLst/>
              <a:ahLst/>
              <a:cxnLst/>
              <a:rect l="l" t="t" r="r" b="b"/>
              <a:pathLst>
                <a:path w="1077" h="1799" extrusionOk="0">
                  <a:moveTo>
                    <a:pt x="0" y="1"/>
                  </a:moveTo>
                  <a:lnTo>
                    <a:pt x="0" y="1573"/>
                  </a:lnTo>
                  <a:lnTo>
                    <a:pt x="391" y="1799"/>
                  </a:lnTo>
                  <a:lnTo>
                    <a:pt x="1077" y="609"/>
                  </a:lnTo>
                  <a:lnTo>
                    <a:pt x="0" y="1"/>
                  </a:lnTo>
                  <a:close/>
                </a:path>
              </a:pathLst>
            </a:custGeom>
            <a:solidFill>
              <a:srgbClr val="435D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5"/>
            <p:cNvSpPr/>
            <p:nvPr/>
          </p:nvSpPr>
          <p:spPr>
            <a:xfrm>
              <a:off x="2816575" y="2192928"/>
              <a:ext cx="74933" cy="60150"/>
            </a:xfrm>
            <a:custGeom>
              <a:avLst/>
              <a:gdLst/>
              <a:ahLst/>
              <a:cxnLst/>
              <a:rect l="l" t="t" r="r" b="b"/>
              <a:pathLst>
                <a:path w="2879" h="2311" extrusionOk="0">
                  <a:moveTo>
                    <a:pt x="2150" y="1"/>
                  </a:moveTo>
                  <a:cubicBezTo>
                    <a:pt x="2020" y="1"/>
                    <a:pt x="1888" y="41"/>
                    <a:pt x="1774" y="123"/>
                  </a:cubicBezTo>
                  <a:lnTo>
                    <a:pt x="352" y="1151"/>
                  </a:lnTo>
                  <a:cubicBezTo>
                    <a:pt x="64" y="1358"/>
                    <a:pt x="0" y="1759"/>
                    <a:pt x="208" y="2048"/>
                  </a:cubicBezTo>
                  <a:cubicBezTo>
                    <a:pt x="333" y="2220"/>
                    <a:pt x="528" y="2311"/>
                    <a:pt x="727" y="2311"/>
                  </a:cubicBezTo>
                  <a:cubicBezTo>
                    <a:pt x="858" y="2311"/>
                    <a:pt x="991" y="2271"/>
                    <a:pt x="1105" y="2189"/>
                  </a:cubicBezTo>
                  <a:lnTo>
                    <a:pt x="2527" y="1161"/>
                  </a:lnTo>
                  <a:cubicBezTo>
                    <a:pt x="2819" y="950"/>
                    <a:pt x="2878" y="538"/>
                    <a:pt x="2657" y="250"/>
                  </a:cubicBezTo>
                  <a:cubicBezTo>
                    <a:pt x="2531" y="87"/>
                    <a:pt x="2342" y="1"/>
                    <a:pt x="2150" y="1"/>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85"/>
            <p:cNvSpPr/>
            <p:nvPr/>
          </p:nvSpPr>
          <p:spPr>
            <a:xfrm>
              <a:off x="2819959" y="2194099"/>
              <a:ext cx="71550" cy="59004"/>
            </a:xfrm>
            <a:custGeom>
              <a:avLst/>
              <a:gdLst/>
              <a:ahLst/>
              <a:cxnLst/>
              <a:rect l="l" t="t" r="r" b="b"/>
              <a:pathLst>
                <a:path w="2749" h="2267" extrusionOk="0">
                  <a:moveTo>
                    <a:pt x="2256" y="1"/>
                  </a:moveTo>
                  <a:cubicBezTo>
                    <a:pt x="2365" y="275"/>
                    <a:pt x="2277" y="588"/>
                    <a:pt x="2038" y="761"/>
                  </a:cubicBezTo>
                  <a:lnTo>
                    <a:pt x="616" y="1788"/>
                  </a:lnTo>
                  <a:cubicBezTo>
                    <a:pt x="507" y="1867"/>
                    <a:pt x="376" y="1908"/>
                    <a:pt x="242" y="1908"/>
                  </a:cubicBezTo>
                  <a:cubicBezTo>
                    <a:pt x="161" y="1908"/>
                    <a:pt x="79" y="1893"/>
                    <a:pt x="1" y="1862"/>
                  </a:cubicBezTo>
                  <a:lnTo>
                    <a:pt x="1" y="1862"/>
                  </a:lnTo>
                  <a:cubicBezTo>
                    <a:pt x="105" y="2118"/>
                    <a:pt x="350" y="2266"/>
                    <a:pt x="601" y="2266"/>
                  </a:cubicBezTo>
                  <a:cubicBezTo>
                    <a:pt x="730" y="2266"/>
                    <a:pt x="861" y="2227"/>
                    <a:pt x="975" y="2144"/>
                  </a:cubicBezTo>
                  <a:lnTo>
                    <a:pt x="2397" y="1116"/>
                  </a:lnTo>
                  <a:cubicBezTo>
                    <a:pt x="2689" y="905"/>
                    <a:pt x="2748" y="493"/>
                    <a:pt x="2527" y="205"/>
                  </a:cubicBezTo>
                  <a:cubicBezTo>
                    <a:pt x="2456" y="113"/>
                    <a:pt x="2365" y="43"/>
                    <a:pt x="2256" y="1"/>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5"/>
            <p:cNvSpPr/>
            <p:nvPr/>
          </p:nvSpPr>
          <p:spPr>
            <a:xfrm>
              <a:off x="2845232" y="2219476"/>
              <a:ext cx="66604" cy="54163"/>
            </a:xfrm>
            <a:custGeom>
              <a:avLst/>
              <a:gdLst/>
              <a:ahLst/>
              <a:cxnLst/>
              <a:rect l="l" t="t" r="r" b="b"/>
              <a:pathLst>
                <a:path w="2559" h="2081" extrusionOk="0">
                  <a:moveTo>
                    <a:pt x="1829" y="0"/>
                  </a:moveTo>
                  <a:cubicBezTo>
                    <a:pt x="1699" y="0"/>
                    <a:pt x="1567" y="39"/>
                    <a:pt x="1454" y="120"/>
                  </a:cubicBezTo>
                  <a:lnTo>
                    <a:pt x="363" y="912"/>
                  </a:lnTo>
                  <a:cubicBezTo>
                    <a:pt x="68" y="1123"/>
                    <a:pt x="1" y="1531"/>
                    <a:pt x="215" y="1827"/>
                  </a:cubicBezTo>
                  <a:cubicBezTo>
                    <a:pt x="341" y="1993"/>
                    <a:pt x="532" y="2081"/>
                    <a:pt x="727" y="2081"/>
                  </a:cubicBezTo>
                  <a:cubicBezTo>
                    <a:pt x="858" y="2081"/>
                    <a:pt x="991" y="2040"/>
                    <a:pt x="1105" y="1957"/>
                  </a:cubicBezTo>
                  <a:lnTo>
                    <a:pt x="2207" y="1165"/>
                  </a:lnTo>
                  <a:cubicBezTo>
                    <a:pt x="2499" y="951"/>
                    <a:pt x="2559" y="539"/>
                    <a:pt x="2340" y="250"/>
                  </a:cubicBezTo>
                  <a:cubicBezTo>
                    <a:pt x="2214" y="86"/>
                    <a:pt x="2023" y="0"/>
                    <a:pt x="1829"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5"/>
            <p:cNvSpPr/>
            <p:nvPr/>
          </p:nvSpPr>
          <p:spPr>
            <a:xfrm>
              <a:off x="2848719" y="2220673"/>
              <a:ext cx="63221" cy="52940"/>
            </a:xfrm>
            <a:custGeom>
              <a:avLst/>
              <a:gdLst/>
              <a:ahLst/>
              <a:cxnLst/>
              <a:rect l="l" t="t" r="r" b="b"/>
              <a:pathLst>
                <a:path w="2429" h="2034" extrusionOk="0">
                  <a:moveTo>
                    <a:pt x="1936" y="0"/>
                  </a:moveTo>
                  <a:cubicBezTo>
                    <a:pt x="2048" y="275"/>
                    <a:pt x="1957" y="588"/>
                    <a:pt x="1717" y="760"/>
                  </a:cubicBezTo>
                  <a:lnTo>
                    <a:pt x="616" y="1559"/>
                  </a:lnTo>
                  <a:cubicBezTo>
                    <a:pt x="504" y="1638"/>
                    <a:pt x="372" y="1678"/>
                    <a:pt x="239" y="1678"/>
                  </a:cubicBezTo>
                  <a:cubicBezTo>
                    <a:pt x="159" y="1678"/>
                    <a:pt x="77" y="1663"/>
                    <a:pt x="0" y="1633"/>
                  </a:cubicBezTo>
                  <a:lnTo>
                    <a:pt x="0" y="1633"/>
                  </a:lnTo>
                  <a:cubicBezTo>
                    <a:pt x="21" y="1686"/>
                    <a:pt x="50" y="1735"/>
                    <a:pt x="81" y="1781"/>
                  </a:cubicBezTo>
                  <a:cubicBezTo>
                    <a:pt x="207" y="1946"/>
                    <a:pt x="399" y="2033"/>
                    <a:pt x="593" y="2033"/>
                  </a:cubicBezTo>
                  <a:cubicBezTo>
                    <a:pt x="725" y="2033"/>
                    <a:pt x="858" y="1993"/>
                    <a:pt x="971" y="1911"/>
                  </a:cubicBezTo>
                  <a:lnTo>
                    <a:pt x="2073" y="1119"/>
                  </a:lnTo>
                  <a:cubicBezTo>
                    <a:pt x="2368" y="905"/>
                    <a:pt x="2428" y="493"/>
                    <a:pt x="2206" y="204"/>
                  </a:cubicBezTo>
                  <a:cubicBezTo>
                    <a:pt x="2136" y="113"/>
                    <a:pt x="2045" y="42"/>
                    <a:pt x="1936"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5"/>
            <p:cNvSpPr/>
            <p:nvPr/>
          </p:nvSpPr>
          <p:spPr>
            <a:xfrm>
              <a:off x="2873810" y="2245972"/>
              <a:ext cx="58458" cy="48229"/>
            </a:xfrm>
            <a:custGeom>
              <a:avLst/>
              <a:gdLst/>
              <a:ahLst/>
              <a:cxnLst/>
              <a:rect l="l" t="t" r="r" b="b"/>
              <a:pathLst>
                <a:path w="2246" h="1853" extrusionOk="0">
                  <a:moveTo>
                    <a:pt x="1514" y="0"/>
                  </a:moveTo>
                  <a:cubicBezTo>
                    <a:pt x="1383" y="0"/>
                    <a:pt x="1251" y="40"/>
                    <a:pt x="1137" y="123"/>
                  </a:cubicBezTo>
                  <a:lnTo>
                    <a:pt x="352" y="692"/>
                  </a:lnTo>
                  <a:cubicBezTo>
                    <a:pt x="67" y="900"/>
                    <a:pt x="0" y="1301"/>
                    <a:pt x="208" y="1590"/>
                  </a:cubicBezTo>
                  <a:cubicBezTo>
                    <a:pt x="333" y="1761"/>
                    <a:pt x="530" y="1853"/>
                    <a:pt x="729" y="1853"/>
                  </a:cubicBezTo>
                  <a:cubicBezTo>
                    <a:pt x="860" y="1853"/>
                    <a:pt x="992" y="1813"/>
                    <a:pt x="1105" y="1730"/>
                  </a:cubicBezTo>
                  <a:lnTo>
                    <a:pt x="1893" y="1164"/>
                  </a:lnTo>
                  <a:cubicBezTo>
                    <a:pt x="2185" y="949"/>
                    <a:pt x="2245" y="538"/>
                    <a:pt x="2024" y="253"/>
                  </a:cubicBezTo>
                  <a:cubicBezTo>
                    <a:pt x="1898" y="87"/>
                    <a:pt x="1707" y="0"/>
                    <a:pt x="1514"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85"/>
            <p:cNvSpPr/>
            <p:nvPr/>
          </p:nvSpPr>
          <p:spPr>
            <a:xfrm>
              <a:off x="2877011" y="2246961"/>
              <a:ext cx="55256" cy="47240"/>
            </a:xfrm>
            <a:custGeom>
              <a:avLst/>
              <a:gdLst/>
              <a:ahLst/>
              <a:cxnLst/>
              <a:rect l="l" t="t" r="r" b="b"/>
              <a:pathLst>
                <a:path w="2123" h="1815" extrusionOk="0">
                  <a:moveTo>
                    <a:pt x="1605" y="0"/>
                  </a:moveTo>
                  <a:cubicBezTo>
                    <a:pt x="1700" y="267"/>
                    <a:pt x="1609" y="567"/>
                    <a:pt x="1376" y="732"/>
                  </a:cubicBezTo>
                  <a:lnTo>
                    <a:pt x="592" y="1302"/>
                  </a:lnTo>
                  <a:cubicBezTo>
                    <a:pt x="480" y="1382"/>
                    <a:pt x="349" y="1423"/>
                    <a:pt x="216" y="1423"/>
                  </a:cubicBezTo>
                  <a:cubicBezTo>
                    <a:pt x="144" y="1423"/>
                    <a:pt x="71" y="1411"/>
                    <a:pt x="1" y="1386"/>
                  </a:cubicBezTo>
                  <a:lnTo>
                    <a:pt x="1" y="1386"/>
                  </a:lnTo>
                  <a:cubicBezTo>
                    <a:pt x="22" y="1446"/>
                    <a:pt x="50" y="1499"/>
                    <a:pt x="85" y="1552"/>
                  </a:cubicBezTo>
                  <a:cubicBezTo>
                    <a:pt x="210" y="1723"/>
                    <a:pt x="405" y="1815"/>
                    <a:pt x="604" y="1815"/>
                  </a:cubicBezTo>
                  <a:cubicBezTo>
                    <a:pt x="735" y="1815"/>
                    <a:pt x="868" y="1775"/>
                    <a:pt x="982" y="1692"/>
                  </a:cubicBezTo>
                  <a:lnTo>
                    <a:pt x="1767" y="1126"/>
                  </a:lnTo>
                  <a:cubicBezTo>
                    <a:pt x="2062" y="915"/>
                    <a:pt x="2122" y="500"/>
                    <a:pt x="1901" y="215"/>
                  </a:cubicBezTo>
                  <a:cubicBezTo>
                    <a:pt x="1827" y="116"/>
                    <a:pt x="1725" y="39"/>
                    <a:pt x="1605"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85"/>
            <p:cNvSpPr/>
            <p:nvPr/>
          </p:nvSpPr>
          <p:spPr>
            <a:xfrm>
              <a:off x="2902570" y="2272520"/>
              <a:ext cx="50103" cy="42295"/>
            </a:xfrm>
            <a:custGeom>
              <a:avLst/>
              <a:gdLst/>
              <a:ahLst/>
              <a:cxnLst/>
              <a:rect l="l" t="t" r="r" b="b"/>
              <a:pathLst>
                <a:path w="1925" h="1625" extrusionOk="0">
                  <a:moveTo>
                    <a:pt x="1194" y="0"/>
                  </a:moveTo>
                  <a:cubicBezTo>
                    <a:pt x="1063" y="0"/>
                    <a:pt x="931" y="40"/>
                    <a:pt x="817" y="123"/>
                  </a:cubicBezTo>
                  <a:lnTo>
                    <a:pt x="352" y="461"/>
                  </a:lnTo>
                  <a:cubicBezTo>
                    <a:pt x="64" y="668"/>
                    <a:pt x="0" y="1069"/>
                    <a:pt x="208" y="1358"/>
                  </a:cubicBezTo>
                  <a:cubicBezTo>
                    <a:pt x="333" y="1532"/>
                    <a:pt x="529" y="1624"/>
                    <a:pt x="728" y="1624"/>
                  </a:cubicBezTo>
                  <a:cubicBezTo>
                    <a:pt x="859" y="1624"/>
                    <a:pt x="991" y="1584"/>
                    <a:pt x="1105" y="1502"/>
                  </a:cubicBezTo>
                  <a:lnTo>
                    <a:pt x="1573" y="1164"/>
                  </a:lnTo>
                  <a:cubicBezTo>
                    <a:pt x="1865" y="950"/>
                    <a:pt x="1925" y="538"/>
                    <a:pt x="1703" y="250"/>
                  </a:cubicBezTo>
                  <a:cubicBezTo>
                    <a:pt x="1578" y="86"/>
                    <a:pt x="1387" y="0"/>
                    <a:pt x="1194" y="0"/>
                  </a:cubicBez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85"/>
            <p:cNvSpPr/>
            <p:nvPr/>
          </p:nvSpPr>
          <p:spPr>
            <a:xfrm>
              <a:off x="2905850" y="2273691"/>
              <a:ext cx="46823" cy="41097"/>
            </a:xfrm>
            <a:custGeom>
              <a:avLst/>
              <a:gdLst/>
              <a:ahLst/>
              <a:cxnLst/>
              <a:rect l="l" t="t" r="r" b="b"/>
              <a:pathLst>
                <a:path w="1799" h="1579" extrusionOk="0">
                  <a:moveTo>
                    <a:pt x="1299" y="0"/>
                  </a:moveTo>
                  <a:lnTo>
                    <a:pt x="1299" y="0"/>
                  </a:lnTo>
                  <a:cubicBezTo>
                    <a:pt x="1405" y="271"/>
                    <a:pt x="1313" y="581"/>
                    <a:pt x="1078" y="750"/>
                  </a:cubicBezTo>
                  <a:lnTo>
                    <a:pt x="610" y="1091"/>
                  </a:lnTo>
                  <a:cubicBezTo>
                    <a:pt x="499" y="1171"/>
                    <a:pt x="366" y="1212"/>
                    <a:pt x="233" y="1212"/>
                  </a:cubicBezTo>
                  <a:cubicBezTo>
                    <a:pt x="154" y="1212"/>
                    <a:pt x="75" y="1197"/>
                    <a:pt x="1" y="1169"/>
                  </a:cubicBezTo>
                  <a:lnTo>
                    <a:pt x="1" y="1169"/>
                  </a:lnTo>
                  <a:cubicBezTo>
                    <a:pt x="101" y="1428"/>
                    <a:pt x="348" y="1579"/>
                    <a:pt x="601" y="1579"/>
                  </a:cubicBezTo>
                  <a:cubicBezTo>
                    <a:pt x="730" y="1579"/>
                    <a:pt x="861" y="1540"/>
                    <a:pt x="976" y="1457"/>
                  </a:cubicBezTo>
                  <a:lnTo>
                    <a:pt x="1443" y="1119"/>
                  </a:lnTo>
                  <a:cubicBezTo>
                    <a:pt x="1739" y="905"/>
                    <a:pt x="1799" y="493"/>
                    <a:pt x="1577" y="208"/>
                  </a:cubicBezTo>
                  <a:cubicBezTo>
                    <a:pt x="1507" y="113"/>
                    <a:pt x="1408" y="43"/>
                    <a:pt x="1299" y="0"/>
                  </a:cubicBez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85"/>
            <p:cNvSpPr/>
            <p:nvPr/>
          </p:nvSpPr>
          <p:spPr>
            <a:xfrm>
              <a:off x="2907958" y="2106282"/>
              <a:ext cx="72461" cy="111476"/>
            </a:xfrm>
            <a:custGeom>
              <a:avLst/>
              <a:gdLst/>
              <a:ahLst/>
              <a:cxnLst/>
              <a:rect l="l" t="t" r="r" b="b"/>
              <a:pathLst>
                <a:path w="2784" h="4283" extrusionOk="0">
                  <a:moveTo>
                    <a:pt x="430" y="1"/>
                  </a:moveTo>
                  <a:lnTo>
                    <a:pt x="1" y="1714"/>
                  </a:lnTo>
                  <a:lnTo>
                    <a:pt x="1" y="3428"/>
                  </a:lnTo>
                  <a:cubicBezTo>
                    <a:pt x="1" y="3899"/>
                    <a:pt x="384" y="4283"/>
                    <a:pt x="859" y="4283"/>
                  </a:cubicBezTo>
                  <a:cubicBezTo>
                    <a:pt x="1331" y="4283"/>
                    <a:pt x="1714" y="3899"/>
                    <a:pt x="1714" y="3428"/>
                  </a:cubicBezTo>
                  <a:lnTo>
                    <a:pt x="1714" y="1714"/>
                  </a:lnTo>
                  <a:lnTo>
                    <a:pt x="2784" y="1"/>
                  </a:lnTo>
                  <a:close/>
                </a:path>
              </a:pathLst>
            </a:custGeom>
            <a:solidFill>
              <a:srgbClr val="F4F7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5"/>
            <p:cNvSpPr/>
            <p:nvPr/>
          </p:nvSpPr>
          <p:spPr>
            <a:xfrm>
              <a:off x="2907958" y="2106282"/>
              <a:ext cx="30712" cy="111476"/>
            </a:xfrm>
            <a:custGeom>
              <a:avLst/>
              <a:gdLst/>
              <a:ahLst/>
              <a:cxnLst/>
              <a:rect l="l" t="t" r="r" b="b"/>
              <a:pathLst>
                <a:path w="1180" h="4283" extrusionOk="0">
                  <a:moveTo>
                    <a:pt x="430" y="1"/>
                  </a:moveTo>
                  <a:lnTo>
                    <a:pt x="1" y="1714"/>
                  </a:lnTo>
                  <a:lnTo>
                    <a:pt x="1" y="3428"/>
                  </a:lnTo>
                  <a:cubicBezTo>
                    <a:pt x="1" y="3899"/>
                    <a:pt x="384" y="4283"/>
                    <a:pt x="859" y="4283"/>
                  </a:cubicBezTo>
                  <a:cubicBezTo>
                    <a:pt x="968" y="4283"/>
                    <a:pt x="1077" y="4262"/>
                    <a:pt x="1180" y="4219"/>
                  </a:cubicBezTo>
                  <a:cubicBezTo>
                    <a:pt x="856" y="4089"/>
                    <a:pt x="645" y="3776"/>
                    <a:pt x="645" y="3428"/>
                  </a:cubicBezTo>
                  <a:lnTo>
                    <a:pt x="645" y="1714"/>
                  </a:lnTo>
                  <a:lnTo>
                    <a:pt x="1070" y="1"/>
                  </a:lnTo>
                  <a:close/>
                </a:path>
              </a:pathLst>
            </a:custGeom>
            <a:solidFill>
              <a:srgbClr val="B9C7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85"/>
            <p:cNvSpPr/>
            <p:nvPr/>
          </p:nvSpPr>
          <p:spPr>
            <a:xfrm>
              <a:off x="2761007" y="2032807"/>
              <a:ext cx="360429" cy="287239"/>
            </a:xfrm>
            <a:custGeom>
              <a:avLst/>
              <a:gdLst/>
              <a:ahLst/>
              <a:cxnLst/>
              <a:rect l="l" t="t" r="r" b="b"/>
              <a:pathLst>
                <a:path w="13848" h="11036" extrusionOk="0">
                  <a:moveTo>
                    <a:pt x="8402" y="3024"/>
                  </a:moveTo>
                  <a:lnTo>
                    <a:pt x="9500" y="3387"/>
                  </a:lnTo>
                  <a:cubicBezTo>
                    <a:pt x="9521" y="3394"/>
                    <a:pt x="9543" y="3397"/>
                    <a:pt x="9564" y="3397"/>
                  </a:cubicBezTo>
                  <a:cubicBezTo>
                    <a:pt x="9608" y="3397"/>
                    <a:pt x="9651" y="3383"/>
                    <a:pt x="9686" y="3355"/>
                  </a:cubicBezTo>
                  <a:lnTo>
                    <a:pt x="10027" y="3091"/>
                  </a:lnTo>
                  <a:lnTo>
                    <a:pt x="12430" y="6247"/>
                  </a:lnTo>
                  <a:lnTo>
                    <a:pt x="12054" y="6511"/>
                  </a:lnTo>
                  <a:cubicBezTo>
                    <a:pt x="12026" y="6493"/>
                    <a:pt x="12001" y="6479"/>
                    <a:pt x="11973" y="6462"/>
                  </a:cubicBezTo>
                  <a:lnTo>
                    <a:pt x="7814" y="4196"/>
                  </a:lnTo>
                  <a:lnTo>
                    <a:pt x="7966" y="3950"/>
                  </a:lnTo>
                  <a:cubicBezTo>
                    <a:pt x="8066" y="3790"/>
                    <a:pt x="7930" y="3639"/>
                    <a:pt x="7791" y="3639"/>
                  </a:cubicBezTo>
                  <a:cubicBezTo>
                    <a:pt x="7731" y="3639"/>
                    <a:pt x="7670" y="3667"/>
                    <a:pt x="7628" y="3735"/>
                  </a:cubicBezTo>
                  <a:lnTo>
                    <a:pt x="7191" y="4432"/>
                  </a:lnTo>
                  <a:cubicBezTo>
                    <a:pt x="7170" y="4463"/>
                    <a:pt x="7160" y="4498"/>
                    <a:pt x="7160" y="4537"/>
                  </a:cubicBezTo>
                  <a:lnTo>
                    <a:pt x="7160" y="6251"/>
                  </a:lnTo>
                  <a:cubicBezTo>
                    <a:pt x="7160" y="6613"/>
                    <a:pt x="6868" y="6905"/>
                    <a:pt x="6505" y="6905"/>
                  </a:cubicBezTo>
                  <a:cubicBezTo>
                    <a:pt x="6143" y="6905"/>
                    <a:pt x="5851" y="6613"/>
                    <a:pt x="5851" y="6251"/>
                  </a:cubicBezTo>
                  <a:lnTo>
                    <a:pt x="5851" y="4562"/>
                  </a:lnTo>
                  <a:lnTo>
                    <a:pt x="6234" y="3024"/>
                  </a:lnTo>
                  <a:close/>
                  <a:moveTo>
                    <a:pt x="3599" y="2342"/>
                  </a:moveTo>
                  <a:lnTo>
                    <a:pt x="3919" y="2528"/>
                  </a:lnTo>
                  <a:lnTo>
                    <a:pt x="1284" y="7095"/>
                  </a:lnTo>
                  <a:lnTo>
                    <a:pt x="960" y="6909"/>
                  </a:lnTo>
                  <a:lnTo>
                    <a:pt x="3599" y="2342"/>
                  </a:lnTo>
                  <a:close/>
                  <a:moveTo>
                    <a:pt x="4283" y="6353"/>
                  </a:moveTo>
                  <a:cubicBezTo>
                    <a:pt x="4420" y="6353"/>
                    <a:pt x="4555" y="6417"/>
                    <a:pt x="4641" y="6536"/>
                  </a:cubicBezTo>
                  <a:cubicBezTo>
                    <a:pt x="4785" y="6733"/>
                    <a:pt x="4743" y="7011"/>
                    <a:pt x="4542" y="7151"/>
                  </a:cubicBezTo>
                  <a:lnTo>
                    <a:pt x="3124" y="8179"/>
                  </a:lnTo>
                  <a:cubicBezTo>
                    <a:pt x="3046" y="8236"/>
                    <a:pt x="2956" y="8263"/>
                    <a:pt x="2866" y="8263"/>
                  </a:cubicBezTo>
                  <a:cubicBezTo>
                    <a:pt x="2728" y="8263"/>
                    <a:pt x="2592" y="8199"/>
                    <a:pt x="2505" y="8080"/>
                  </a:cubicBezTo>
                  <a:lnTo>
                    <a:pt x="2508" y="8080"/>
                  </a:lnTo>
                  <a:cubicBezTo>
                    <a:pt x="2364" y="7883"/>
                    <a:pt x="2410" y="7609"/>
                    <a:pt x="2607" y="7465"/>
                  </a:cubicBezTo>
                  <a:lnTo>
                    <a:pt x="4025" y="6437"/>
                  </a:lnTo>
                  <a:cubicBezTo>
                    <a:pt x="4103" y="6380"/>
                    <a:pt x="4193" y="6353"/>
                    <a:pt x="4283" y="6353"/>
                  </a:cubicBezTo>
                  <a:close/>
                  <a:moveTo>
                    <a:pt x="5069" y="7372"/>
                  </a:moveTo>
                  <a:cubicBezTo>
                    <a:pt x="5203" y="7372"/>
                    <a:pt x="5333" y="7433"/>
                    <a:pt x="5418" y="7545"/>
                  </a:cubicBezTo>
                  <a:cubicBezTo>
                    <a:pt x="5566" y="7743"/>
                    <a:pt x="5524" y="8024"/>
                    <a:pt x="5327" y="8172"/>
                  </a:cubicBezTo>
                  <a:lnTo>
                    <a:pt x="4222" y="8970"/>
                  </a:lnTo>
                  <a:cubicBezTo>
                    <a:pt x="4144" y="9026"/>
                    <a:pt x="4054" y="9052"/>
                    <a:pt x="3965" y="9052"/>
                  </a:cubicBezTo>
                  <a:cubicBezTo>
                    <a:pt x="3831" y="9052"/>
                    <a:pt x="3700" y="8993"/>
                    <a:pt x="3613" y="8879"/>
                  </a:cubicBezTo>
                  <a:lnTo>
                    <a:pt x="3613" y="8875"/>
                  </a:lnTo>
                  <a:cubicBezTo>
                    <a:pt x="3462" y="8678"/>
                    <a:pt x="3522" y="8386"/>
                    <a:pt x="3719" y="8246"/>
                  </a:cubicBezTo>
                  <a:lnTo>
                    <a:pt x="4778" y="7479"/>
                  </a:lnTo>
                  <a:cubicBezTo>
                    <a:pt x="4813" y="7450"/>
                    <a:pt x="4855" y="7426"/>
                    <a:pt x="4894" y="7408"/>
                  </a:cubicBezTo>
                  <a:cubicBezTo>
                    <a:pt x="4951" y="7384"/>
                    <a:pt x="5010" y="7372"/>
                    <a:pt x="5069" y="7372"/>
                  </a:cubicBezTo>
                  <a:close/>
                  <a:moveTo>
                    <a:pt x="5849" y="8392"/>
                  </a:moveTo>
                  <a:cubicBezTo>
                    <a:pt x="5982" y="8392"/>
                    <a:pt x="6113" y="8453"/>
                    <a:pt x="6199" y="8566"/>
                  </a:cubicBezTo>
                  <a:cubicBezTo>
                    <a:pt x="6351" y="8763"/>
                    <a:pt x="6308" y="9044"/>
                    <a:pt x="6108" y="9192"/>
                  </a:cubicBezTo>
                  <a:lnTo>
                    <a:pt x="5323" y="9759"/>
                  </a:lnTo>
                  <a:cubicBezTo>
                    <a:pt x="5249" y="9814"/>
                    <a:pt x="5159" y="9843"/>
                    <a:pt x="5070" y="9843"/>
                  </a:cubicBezTo>
                  <a:cubicBezTo>
                    <a:pt x="5045" y="9843"/>
                    <a:pt x="5020" y="9841"/>
                    <a:pt x="4996" y="9836"/>
                  </a:cubicBezTo>
                  <a:cubicBezTo>
                    <a:pt x="4605" y="9776"/>
                    <a:pt x="4486" y="9277"/>
                    <a:pt x="4806" y="9044"/>
                  </a:cubicBezTo>
                  <a:lnTo>
                    <a:pt x="5562" y="8499"/>
                  </a:lnTo>
                  <a:lnTo>
                    <a:pt x="5591" y="8478"/>
                  </a:lnTo>
                  <a:cubicBezTo>
                    <a:pt x="5669" y="8420"/>
                    <a:pt x="5759" y="8392"/>
                    <a:pt x="5849" y="8392"/>
                  </a:cubicBezTo>
                  <a:close/>
                  <a:moveTo>
                    <a:pt x="3866" y="3422"/>
                  </a:moveTo>
                  <a:lnTo>
                    <a:pt x="4239" y="3636"/>
                  </a:lnTo>
                  <a:cubicBezTo>
                    <a:pt x="4269" y="3657"/>
                    <a:pt x="4306" y="3665"/>
                    <a:pt x="4342" y="3665"/>
                  </a:cubicBezTo>
                  <a:cubicBezTo>
                    <a:pt x="4349" y="3665"/>
                    <a:pt x="4356" y="3665"/>
                    <a:pt x="4363" y="3665"/>
                  </a:cubicBezTo>
                  <a:lnTo>
                    <a:pt x="5306" y="3552"/>
                  </a:lnTo>
                  <a:lnTo>
                    <a:pt x="5650" y="3696"/>
                  </a:lnTo>
                  <a:lnTo>
                    <a:pt x="5453" y="4484"/>
                  </a:lnTo>
                  <a:cubicBezTo>
                    <a:pt x="5450" y="4502"/>
                    <a:pt x="5446" y="4520"/>
                    <a:pt x="5446" y="4534"/>
                  </a:cubicBezTo>
                  <a:lnTo>
                    <a:pt x="5446" y="6247"/>
                  </a:lnTo>
                  <a:cubicBezTo>
                    <a:pt x="5446" y="6831"/>
                    <a:pt x="5921" y="7306"/>
                    <a:pt x="6505" y="7306"/>
                  </a:cubicBezTo>
                  <a:cubicBezTo>
                    <a:pt x="7086" y="7306"/>
                    <a:pt x="7561" y="6831"/>
                    <a:pt x="7561" y="6247"/>
                  </a:cubicBezTo>
                  <a:lnTo>
                    <a:pt x="7561" y="4593"/>
                  </a:lnTo>
                  <a:lnTo>
                    <a:pt x="7596" y="4537"/>
                  </a:lnTo>
                  <a:lnTo>
                    <a:pt x="11780" y="6817"/>
                  </a:lnTo>
                  <a:cubicBezTo>
                    <a:pt x="11991" y="6933"/>
                    <a:pt x="12072" y="7201"/>
                    <a:pt x="11955" y="7415"/>
                  </a:cubicBezTo>
                  <a:cubicBezTo>
                    <a:pt x="11875" y="7561"/>
                    <a:pt x="11723" y="7643"/>
                    <a:pt x="11566" y="7643"/>
                  </a:cubicBezTo>
                  <a:cubicBezTo>
                    <a:pt x="11496" y="7643"/>
                    <a:pt x="11424" y="7626"/>
                    <a:pt x="11357" y="7591"/>
                  </a:cubicBezTo>
                  <a:lnTo>
                    <a:pt x="9035" y="6325"/>
                  </a:lnTo>
                  <a:cubicBezTo>
                    <a:pt x="9002" y="6308"/>
                    <a:pt x="8971" y="6301"/>
                    <a:pt x="8941" y="6301"/>
                  </a:cubicBezTo>
                  <a:cubicBezTo>
                    <a:pt x="8762" y="6301"/>
                    <a:pt x="8652" y="6565"/>
                    <a:pt x="8845" y="6676"/>
                  </a:cubicBezTo>
                  <a:lnTo>
                    <a:pt x="10791" y="7739"/>
                  </a:lnTo>
                  <a:cubicBezTo>
                    <a:pt x="11002" y="7855"/>
                    <a:pt x="11083" y="8123"/>
                    <a:pt x="10967" y="8337"/>
                  </a:cubicBezTo>
                  <a:cubicBezTo>
                    <a:pt x="10885" y="8484"/>
                    <a:pt x="10733" y="8567"/>
                    <a:pt x="10577" y="8567"/>
                  </a:cubicBezTo>
                  <a:cubicBezTo>
                    <a:pt x="10505" y="8567"/>
                    <a:pt x="10433" y="8550"/>
                    <a:pt x="10365" y="8513"/>
                  </a:cubicBezTo>
                  <a:lnTo>
                    <a:pt x="8395" y="7436"/>
                  </a:lnTo>
                  <a:cubicBezTo>
                    <a:pt x="8362" y="7420"/>
                    <a:pt x="8329" y="7413"/>
                    <a:pt x="8299" y="7413"/>
                  </a:cubicBezTo>
                  <a:cubicBezTo>
                    <a:pt x="8118" y="7413"/>
                    <a:pt x="8008" y="7677"/>
                    <a:pt x="8201" y="7788"/>
                  </a:cubicBezTo>
                  <a:lnTo>
                    <a:pt x="9799" y="8661"/>
                  </a:lnTo>
                  <a:cubicBezTo>
                    <a:pt x="10013" y="8777"/>
                    <a:pt x="10091" y="9044"/>
                    <a:pt x="9975" y="9259"/>
                  </a:cubicBezTo>
                  <a:cubicBezTo>
                    <a:pt x="9895" y="9406"/>
                    <a:pt x="9743" y="9489"/>
                    <a:pt x="9587" y="9489"/>
                  </a:cubicBezTo>
                  <a:cubicBezTo>
                    <a:pt x="9515" y="9489"/>
                    <a:pt x="9443" y="9471"/>
                    <a:pt x="9376" y="9435"/>
                  </a:cubicBezTo>
                  <a:lnTo>
                    <a:pt x="7705" y="8524"/>
                  </a:lnTo>
                  <a:cubicBezTo>
                    <a:pt x="7672" y="8507"/>
                    <a:pt x="7640" y="8500"/>
                    <a:pt x="7610" y="8500"/>
                  </a:cubicBezTo>
                  <a:cubicBezTo>
                    <a:pt x="7428" y="8500"/>
                    <a:pt x="7319" y="8764"/>
                    <a:pt x="7512" y="8875"/>
                  </a:cubicBezTo>
                  <a:lnTo>
                    <a:pt x="8810" y="9583"/>
                  </a:lnTo>
                  <a:cubicBezTo>
                    <a:pt x="9021" y="9699"/>
                    <a:pt x="9102" y="9970"/>
                    <a:pt x="8986" y="10181"/>
                  </a:cubicBezTo>
                  <a:cubicBezTo>
                    <a:pt x="8903" y="10329"/>
                    <a:pt x="8750" y="10413"/>
                    <a:pt x="8593" y="10413"/>
                  </a:cubicBezTo>
                  <a:cubicBezTo>
                    <a:pt x="8522" y="10413"/>
                    <a:pt x="8451" y="10396"/>
                    <a:pt x="8384" y="10360"/>
                  </a:cubicBezTo>
                  <a:lnTo>
                    <a:pt x="7476" y="9864"/>
                  </a:lnTo>
                  <a:cubicBezTo>
                    <a:pt x="7480" y="9410"/>
                    <a:pt x="7128" y="9030"/>
                    <a:pt x="6674" y="9006"/>
                  </a:cubicBezTo>
                  <a:cubicBezTo>
                    <a:pt x="6678" y="8988"/>
                    <a:pt x="6681" y="8970"/>
                    <a:pt x="6685" y="8953"/>
                  </a:cubicBezTo>
                  <a:cubicBezTo>
                    <a:pt x="6755" y="8460"/>
                    <a:pt x="6389" y="8013"/>
                    <a:pt x="5893" y="7989"/>
                  </a:cubicBezTo>
                  <a:cubicBezTo>
                    <a:pt x="5897" y="7968"/>
                    <a:pt x="5900" y="7954"/>
                    <a:pt x="5900" y="7933"/>
                  </a:cubicBezTo>
                  <a:cubicBezTo>
                    <a:pt x="5974" y="7440"/>
                    <a:pt x="5605" y="6993"/>
                    <a:pt x="5108" y="6968"/>
                  </a:cubicBezTo>
                  <a:cubicBezTo>
                    <a:pt x="5112" y="6951"/>
                    <a:pt x="5116" y="6933"/>
                    <a:pt x="5119" y="6912"/>
                  </a:cubicBezTo>
                  <a:cubicBezTo>
                    <a:pt x="5154" y="6687"/>
                    <a:pt x="5094" y="6458"/>
                    <a:pt x="4954" y="6279"/>
                  </a:cubicBezTo>
                  <a:cubicBezTo>
                    <a:pt x="4788" y="6063"/>
                    <a:pt x="4537" y="5948"/>
                    <a:pt x="4283" y="5948"/>
                  </a:cubicBezTo>
                  <a:cubicBezTo>
                    <a:pt x="4111" y="5948"/>
                    <a:pt x="3938" y="6001"/>
                    <a:pt x="3789" y="6110"/>
                  </a:cubicBezTo>
                  <a:lnTo>
                    <a:pt x="2389" y="7120"/>
                  </a:lnTo>
                  <a:lnTo>
                    <a:pt x="1886" y="6852"/>
                  </a:lnTo>
                  <a:lnTo>
                    <a:pt x="3866" y="3422"/>
                  </a:lnTo>
                  <a:close/>
                  <a:moveTo>
                    <a:pt x="6637" y="9410"/>
                  </a:moveTo>
                  <a:cubicBezTo>
                    <a:pt x="6769" y="9410"/>
                    <a:pt x="6899" y="9470"/>
                    <a:pt x="6987" y="9583"/>
                  </a:cubicBezTo>
                  <a:cubicBezTo>
                    <a:pt x="7058" y="9678"/>
                    <a:pt x="7089" y="9797"/>
                    <a:pt x="7068" y="9917"/>
                  </a:cubicBezTo>
                  <a:cubicBezTo>
                    <a:pt x="7054" y="10033"/>
                    <a:pt x="6991" y="10139"/>
                    <a:pt x="6892" y="10209"/>
                  </a:cubicBezTo>
                  <a:lnTo>
                    <a:pt x="6424" y="10550"/>
                  </a:lnTo>
                  <a:cubicBezTo>
                    <a:pt x="6347" y="10606"/>
                    <a:pt x="6257" y="10633"/>
                    <a:pt x="6167" y="10633"/>
                  </a:cubicBezTo>
                  <a:cubicBezTo>
                    <a:pt x="6031" y="10633"/>
                    <a:pt x="5896" y="10570"/>
                    <a:pt x="5809" y="10448"/>
                  </a:cubicBezTo>
                  <a:cubicBezTo>
                    <a:pt x="5664" y="10251"/>
                    <a:pt x="5710" y="9977"/>
                    <a:pt x="5907" y="9832"/>
                  </a:cubicBezTo>
                  <a:lnTo>
                    <a:pt x="6347" y="9516"/>
                  </a:lnTo>
                  <a:lnTo>
                    <a:pt x="6379" y="9495"/>
                  </a:lnTo>
                  <a:cubicBezTo>
                    <a:pt x="6457" y="9438"/>
                    <a:pt x="6548" y="9410"/>
                    <a:pt x="6637" y="9410"/>
                  </a:cubicBezTo>
                  <a:close/>
                  <a:moveTo>
                    <a:pt x="290" y="0"/>
                  </a:moveTo>
                  <a:cubicBezTo>
                    <a:pt x="113" y="0"/>
                    <a:pt x="0" y="266"/>
                    <a:pt x="193" y="378"/>
                  </a:cubicBezTo>
                  <a:lnTo>
                    <a:pt x="3251" y="2141"/>
                  </a:lnTo>
                  <a:lnTo>
                    <a:pt x="612" y="6708"/>
                  </a:lnTo>
                  <a:lnTo>
                    <a:pt x="394" y="6581"/>
                  </a:lnTo>
                  <a:cubicBezTo>
                    <a:pt x="358" y="6561"/>
                    <a:pt x="323" y="6551"/>
                    <a:pt x="290" y="6551"/>
                  </a:cubicBezTo>
                  <a:cubicBezTo>
                    <a:pt x="113" y="6551"/>
                    <a:pt x="0" y="6817"/>
                    <a:pt x="193" y="6930"/>
                  </a:cubicBezTo>
                  <a:lnTo>
                    <a:pt x="1256" y="7545"/>
                  </a:lnTo>
                  <a:cubicBezTo>
                    <a:pt x="1287" y="7563"/>
                    <a:pt x="1321" y="7571"/>
                    <a:pt x="1354" y="7571"/>
                  </a:cubicBezTo>
                  <a:cubicBezTo>
                    <a:pt x="1424" y="7571"/>
                    <a:pt x="1492" y="7536"/>
                    <a:pt x="1530" y="7472"/>
                  </a:cubicBezTo>
                  <a:lnTo>
                    <a:pt x="1681" y="7208"/>
                  </a:lnTo>
                  <a:lnTo>
                    <a:pt x="2114" y="7436"/>
                  </a:lnTo>
                  <a:cubicBezTo>
                    <a:pt x="1816" y="8021"/>
                    <a:pt x="2265" y="8668"/>
                    <a:pt x="2861" y="8668"/>
                  </a:cubicBezTo>
                  <a:cubicBezTo>
                    <a:pt x="2946" y="8668"/>
                    <a:pt x="3034" y="8654"/>
                    <a:pt x="3124" y="8626"/>
                  </a:cubicBezTo>
                  <a:cubicBezTo>
                    <a:pt x="3124" y="8805"/>
                    <a:pt x="3184" y="8977"/>
                    <a:pt x="3289" y="9122"/>
                  </a:cubicBezTo>
                  <a:cubicBezTo>
                    <a:pt x="3454" y="9334"/>
                    <a:pt x="3705" y="9454"/>
                    <a:pt x="3966" y="9454"/>
                  </a:cubicBezTo>
                  <a:cubicBezTo>
                    <a:pt x="4051" y="9454"/>
                    <a:pt x="4137" y="9441"/>
                    <a:pt x="4222" y="9414"/>
                  </a:cubicBezTo>
                  <a:cubicBezTo>
                    <a:pt x="4225" y="9825"/>
                    <a:pt x="4524" y="10170"/>
                    <a:pt x="4929" y="10234"/>
                  </a:cubicBezTo>
                  <a:cubicBezTo>
                    <a:pt x="4975" y="10241"/>
                    <a:pt x="5021" y="10244"/>
                    <a:pt x="5066" y="10248"/>
                  </a:cubicBezTo>
                  <a:cubicBezTo>
                    <a:pt x="5151" y="10244"/>
                    <a:pt x="5239" y="10234"/>
                    <a:pt x="5320" y="10205"/>
                  </a:cubicBezTo>
                  <a:cubicBezTo>
                    <a:pt x="5327" y="10614"/>
                    <a:pt x="5626" y="10958"/>
                    <a:pt x="6030" y="11025"/>
                  </a:cubicBezTo>
                  <a:cubicBezTo>
                    <a:pt x="6076" y="11032"/>
                    <a:pt x="6122" y="11036"/>
                    <a:pt x="6168" y="11036"/>
                  </a:cubicBezTo>
                  <a:cubicBezTo>
                    <a:pt x="6343" y="11036"/>
                    <a:pt x="6516" y="10979"/>
                    <a:pt x="6660" y="10877"/>
                  </a:cubicBezTo>
                  <a:lnTo>
                    <a:pt x="7128" y="10536"/>
                  </a:lnTo>
                  <a:cubicBezTo>
                    <a:pt x="7227" y="10466"/>
                    <a:pt x="7308" y="10371"/>
                    <a:pt x="7367" y="10265"/>
                  </a:cubicBezTo>
                  <a:lnTo>
                    <a:pt x="8194" y="10716"/>
                  </a:lnTo>
                  <a:cubicBezTo>
                    <a:pt x="8325" y="10786"/>
                    <a:pt x="8462" y="10819"/>
                    <a:pt x="8595" y="10819"/>
                  </a:cubicBezTo>
                  <a:cubicBezTo>
                    <a:pt x="9069" y="10819"/>
                    <a:pt x="9493" y="10409"/>
                    <a:pt x="9433" y="9878"/>
                  </a:cubicBezTo>
                  <a:lnTo>
                    <a:pt x="9433" y="9878"/>
                  </a:lnTo>
                  <a:cubicBezTo>
                    <a:pt x="9485" y="9888"/>
                    <a:pt x="9536" y="9892"/>
                    <a:pt x="9587" y="9892"/>
                  </a:cubicBezTo>
                  <a:cubicBezTo>
                    <a:pt x="10077" y="9892"/>
                    <a:pt x="10482" y="9463"/>
                    <a:pt x="10425" y="8956"/>
                  </a:cubicBezTo>
                  <a:lnTo>
                    <a:pt x="10425" y="8956"/>
                  </a:lnTo>
                  <a:cubicBezTo>
                    <a:pt x="10477" y="8966"/>
                    <a:pt x="10529" y="8971"/>
                    <a:pt x="10579" y="8971"/>
                  </a:cubicBezTo>
                  <a:cubicBezTo>
                    <a:pt x="11070" y="8971"/>
                    <a:pt x="11475" y="8541"/>
                    <a:pt x="11417" y="8031"/>
                  </a:cubicBezTo>
                  <a:lnTo>
                    <a:pt x="11417" y="8031"/>
                  </a:lnTo>
                  <a:cubicBezTo>
                    <a:pt x="11466" y="8042"/>
                    <a:pt x="11516" y="8045"/>
                    <a:pt x="11568" y="8045"/>
                  </a:cubicBezTo>
                  <a:cubicBezTo>
                    <a:pt x="11649" y="8045"/>
                    <a:pt x="11730" y="8035"/>
                    <a:pt x="11808" y="8010"/>
                  </a:cubicBezTo>
                  <a:cubicBezTo>
                    <a:pt x="12255" y="7880"/>
                    <a:pt x="12508" y="7412"/>
                    <a:pt x="12378" y="6965"/>
                  </a:cubicBezTo>
                  <a:cubicBezTo>
                    <a:pt x="12364" y="6912"/>
                    <a:pt x="12342" y="6863"/>
                    <a:pt x="12318" y="6817"/>
                  </a:cubicBezTo>
                  <a:lnTo>
                    <a:pt x="12670" y="6567"/>
                  </a:lnTo>
                  <a:lnTo>
                    <a:pt x="12856" y="6810"/>
                  </a:lnTo>
                  <a:cubicBezTo>
                    <a:pt x="12897" y="6861"/>
                    <a:pt x="12957" y="6889"/>
                    <a:pt x="13018" y="6889"/>
                  </a:cubicBezTo>
                  <a:cubicBezTo>
                    <a:pt x="13061" y="6889"/>
                    <a:pt x="13104" y="6875"/>
                    <a:pt x="13141" y="6845"/>
                  </a:cubicBezTo>
                  <a:lnTo>
                    <a:pt x="13697" y="6405"/>
                  </a:lnTo>
                  <a:cubicBezTo>
                    <a:pt x="13848" y="6269"/>
                    <a:pt x="13725" y="6052"/>
                    <a:pt x="13564" y="6052"/>
                  </a:cubicBezTo>
                  <a:cubicBezTo>
                    <a:pt x="13526" y="6052"/>
                    <a:pt x="13486" y="6064"/>
                    <a:pt x="13447" y="6092"/>
                  </a:cubicBezTo>
                  <a:lnTo>
                    <a:pt x="13444" y="6092"/>
                  </a:lnTo>
                  <a:lnTo>
                    <a:pt x="13050" y="6405"/>
                  </a:lnTo>
                  <a:lnTo>
                    <a:pt x="9865" y="2226"/>
                  </a:lnTo>
                  <a:lnTo>
                    <a:pt x="11685" y="1057"/>
                  </a:lnTo>
                  <a:cubicBezTo>
                    <a:pt x="11871" y="938"/>
                    <a:pt x="11755" y="685"/>
                    <a:pt x="11582" y="685"/>
                  </a:cubicBezTo>
                  <a:cubicBezTo>
                    <a:pt x="11546" y="685"/>
                    <a:pt x="11508" y="695"/>
                    <a:pt x="11470" y="720"/>
                  </a:cubicBezTo>
                  <a:lnTo>
                    <a:pt x="9468" y="2007"/>
                  </a:lnTo>
                  <a:cubicBezTo>
                    <a:pt x="9369" y="2071"/>
                    <a:pt x="9345" y="2204"/>
                    <a:pt x="9415" y="2296"/>
                  </a:cubicBezTo>
                  <a:lnTo>
                    <a:pt x="9781" y="2774"/>
                  </a:lnTo>
                  <a:lnTo>
                    <a:pt x="9521" y="2975"/>
                  </a:lnTo>
                  <a:lnTo>
                    <a:pt x="8493" y="2634"/>
                  </a:lnTo>
                  <a:cubicBezTo>
                    <a:pt x="8472" y="2627"/>
                    <a:pt x="8451" y="2623"/>
                    <a:pt x="8430" y="2623"/>
                  </a:cubicBezTo>
                  <a:lnTo>
                    <a:pt x="6073" y="2623"/>
                  </a:lnTo>
                  <a:cubicBezTo>
                    <a:pt x="5981" y="2623"/>
                    <a:pt x="5900" y="2686"/>
                    <a:pt x="5879" y="2774"/>
                  </a:cubicBezTo>
                  <a:lnTo>
                    <a:pt x="5745" y="3306"/>
                  </a:lnTo>
                  <a:lnTo>
                    <a:pt x="5411" y="3165"/>
                  </a:lnTo>
                  <a:cubicBezTo>
                    <a:pt x="5387" y="3154"/>
                    <a:pt x="5361" y="3150"/>
                    <a:pt x="5335" y="3150"/>
                  </a:cubicBezTo>
                  <a:cubicBezTo>
                    <a:pt x="5328" y="3150"/>
                    <a:pt x="5320" y="3150"/>
                    <a:pt x="5313" y="3151"/>
                  </a:cubicBezTo>
                  <a:lnTo>
                    <a:pt x="4384" y="3260"/>
                  </a:lnTo>
                  <a:lnTo>
                    <a:pt x="4067" y="3077"/>
                  </a:lnTo>
                  <a:lnTo>
                    <a:pt x="4366" y="2556"/>
                  </a:lnTo>
                  <a:cubicBezTo>
                    <a:pt x="4422" y="2458"/>
                    <a:pt x="4387" y="2338"/>
                    <a:pt x="4292" y="2282"/>
                  </a:cubicBezTo>
                  <a:lnTo>
                    <a:pt x="394" y="30"/>
                  </a:lnTo>
                  <a:cubicBezTo>
                    <a:pt x="358" y="9"/>
                    <a:pt x="323" y="0"/>
                    <a:pt x="29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5"/>
            <p:cNvSpPr/>
            <p:nvPr/>
          </p:nvSpPr>
          <p:spPr>
            <a:xfrm>
              <a:off x="3077657" y="2017372"/>
              <a:ext cx="44195" cy="29411"/>
            </a:xfrm>
            <a:custGeom>
              <a:avLst/>
              <a:gdLst/>
              <a:ahLst/>
              <a:cxnLst/>
              <a:rect l="l" t="t" r="r" b="b"/>
              <a:pathLst>
                <a:path w="1698" h="1130" extrusionOk="0">
                  <a:moveTo>
                    <a:pt x="1407" y="0"/>
                  </a:moveTo>
                  <a:cubicBezTo>
                    <a:pt x="1372" y="0"/>
                    <a:pt x="1334" y="11"/>
                    <a:pt x="1295" y="35"/>
                  </a:cubicBezTo>
                  <a:lnTo>
                    <a:pt x="169" y="757"/>
                  </a:lnTo>
                  <a:cubicBezTo>
                    <a:pt x="1" y="866"/>
                    <a:pt x="78" y="1130"/>
                    <a:pt x="279" y="1130"/>
                  </a:cubicBezTo>
                  <a:cubicBezTo>
                    <a:pt x="317" y="1130"/>
                    <a:pt x="356" y="1116"/>
                    <a:pt x="388" y="1095"/>
                  </a:cubicBezTo>
                  <a:lnTo>
                    <a:pt x="1514" y="373"/>
                  </a:lnTo>
                  <a:cubicBezTo>
                    <a:pt x="1698" y="253"/>
                    <a:pt x="1581" y="0"/>
                    <a:pt x="140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1" name="Google Shape;711;p85"/>
          <p:cNvSpPr txBox="1"/>
          <p:nvPr/>
        </p:nvSpPr>
        <p:spPr>
          <a:xfrm>
            <a:off x="1270227" y="940552"/>
            <a:ext cx="7047300" cy="48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FFFFFF"/>
                </a:solidFill>
                <a:latin typeface="Arial"/>
                <a:ea typeface="Arial"/>
                <a:cs typeface="Arial"/>
                <a:sym typeface="Arial"/>
              </a:rPr>
              <a:t>¡Gracias!</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43"/>
          <p:cNvSpPr txBox="1">
            <a:spLocks noGrp="1"/>
          </p:cNvSpPr>
          <p:nvPr>
            <p:ph type="ctrTitle"/>
          </p:nvPr>
        </p:nvSpPr>
        <p:spPr>
          <a:xfrm>
            <a:off x="2351850" y="1460922"/>
            <a:ext cx="4440300" cy="87886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Resiliencia</a:t>
            </a:r>
            <a:endParaRPr/>
          </a:p>
        </p:txBody>
      </p:sp>
      <p:sp>
        <p:nvSpPr>
          <p:cNvPr id="416" name="Google Shape;416;p143"/>
          <p:cNvSpPr txBox="1">
            <a:spLocks noGrp="1"/>
          </p:cNvSpPr>
          <p:nvPr>
            <p:ph type="subTitle" idx="1"/>
          </p:nvPr>
        </p:nvSpPr>
        <p:spPr>
          <a:xfrm>
            <a:off x="2351850" y="2765784"/>
            <a:ext cx="4440300" cy="68338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12: curso 2</a:t>
            </a:r>
            <a:endParaRPr/>
          </a:p>
          <a:p>
            <a:pPr marL="0" lvl="0" indent="0" algn="ctr" rtl="0">
              <a:lnSpc>
                <a:spcPct val="100000"/>
              </a:lnSpc>
              <a:spcBef>
                <a:spcPts val="0"/>
              </a:spcBef>
              <a:spcAft>
                <a:spcPts val="0"/>
              </a:spcAft>
              <a:buClr>
                <a:schemeClr val="dk2"/>
              </a:buClr>
              <a:buSzPts val="1100"/>
              <a:buFont typeface="Arial"/>
              <a:buNone/>
            </a:pPr>
            <a:r>
              <a:rPr lang="en"/>
              <a:t>Tutoría Inicial</a:t>
            </a:r>
            <a:endParaRPr/>
          </a:p>
        </p:txBody>
      </p:sp>
      <p:pic>
        <p:nvPicPr>
          <p:cNvPr id="417" name="Google Shape;417;p143"/>
          <p:cNvPicPr preferRelativeResize="0"/>
          <p:nvPr/>
        </p:nvPicPr>
        <p:blipFill rotWithShape="1">
          <a:blip r:embed="rId3">
            <a:alphaModFix/>
          </a:blip>
          <a:srcRect/>
          <a:stretch/>
        </p:blipFill>
        <p:spPr>
          <a:xfrm>
            <a:off x="3603811" y="4019906"/>
            <a:ext cx="1909484" cy="8807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1000"/>
                                        <p:tgtEl>
                                          <p:spTgt spid="41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16"/>
                                        </p:tgtEl>
                                        <p:attrNameLst>
                                          <p:attrName>style.visibility</p:attrName>
                                        </p:attrNameLst>
                                      </p:cBhvr>
                                      <p:to>
                                        <p:strVal val="visible"/>
                                      </p:to>
                                    </p:set>
                                    <p:anim calcmode="lin" valueType="num">
                                      <p:cBhvr additive="base">
                                        <p:cTn id="10" dur="1000"/>
                                        <p:tgtEl>
                                          <p:spTgt spid="4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4f769c9be7_0_0"/>
          <p:cNvSpPr txBox="1">
            <a:spLocks noGrp="1"/>
          </p:cNvSpPr>
          <p:nvPr>
            <p:ph type="title"/>
          </p:nvPr>
        </p:nvSpPr>
        <p:spPr>
          <a:xfrm>
            <a:off x="720725" y="1309050"/>
            <a:ext cx="3744600"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400"/>
              <a:t>Orden del día </a:t>
            </a:r>
            <a:endParaRPr sz="4400"/>
          </a:p>
        </p:txBody>
      </p:sp>
      <p:sp>
        <p:nvSpPr>
          <p:cNvPr id="423" name="Google Shape;423;g24f769c9be7_0_0"/>
          <p:cNvSpPr txBox="1">
            <a:spLocks noGrp="1"/>
          </p:cNvSpPr>
          <p:nvPr>
            <p:ph type="body" idx="1"/>
          </p:nvPr>
        </p:nvSpPr>
        <p:spPr>
          <a:xfrm>
            <a:off x="657530" y="2344188"/>
            <a:ext cx="4268100" cy="11535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SzPts val="1200"/>
              <a:buFont typeface="Itim"/>
              <a:buChar char="●"/>
            </a:pPr>
            <a:r>
              <a:rPr lang="en" dirty="0">
                <a:latin typeface="Itim"/>
                <a:ea typeface="Itim"/>
                <a:cs typeface="Itim"/>
                <a:sym typeface="Itim"/>
              </a:rPr>
              <a:t>Reflexión: Primer año universitario </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Resiliencia</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Actividad </a:t>
            </a:r>
            <a:endParaRPr dirty="0">
              <a:latin typeface="Itim"/>
              <a:ea typeface="Itim"/>
              <a:cs typeface="Itim"/>
              <a:sym typeface="Itim"/>
            </a:endParaRPr>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Trámites escolares</a:t>
            </a:r>
            <a:endParaRPr dirty="0"/>
          </a:p>
          <a:p>
            <a:pPr marL="457200" lvl="0" indent="-304800" algn="l" rtl="0">
              <a:lnSpc>
                <a:spcPct val="115000"/>
              </a:lnSpc>
              <a:spcBef>
                <a:spcPts val="0"/>
              </a:spcBef>
              <a:spcAft>
                <a:spcPts val="0"/>
              </a:spcAft>
              <a:buSzPts val="1200"/>
              <a:buFont typeface="Itim"/>
              <a:buChar char="●"/>
            </a:pPr>
            <a:r>
              <a:rPr lang="en" dirty="0">
                <a:latin typeface="Itim"/>
                <a:ea typeface="Itim"/>
                <a:cs typeface="Itim"/>
                <a:sym typeface="Itim"/>
              </a:rPr>
              <a:t>Referencias</a:t>
            </a:r>
            <a:endParaRPr dirty="0">
              <a:latin typeface="Itim"/>
              <a:ea typeface="Itim"/>
              <a:cs typeface="Itim"/>
              <a:sym typeface="Itim"/>
            </a:endParaRPr>
          </a:p>
        </p:txBody>
      </p:sp>
      <p:grpSp>
        <p:nvGrpSpPr>
          <p:cNvPr id="424" name="Google Shape;424;g24f769c9be7_0_0"/>
          <p:cNvGrpSpPr/>
          <p:nvPr/>
        </p:nvGrpSpPr>
        <p:grpSpPr>
          <a:xfrm flipH="1">
            <a:off x="1273860" y="1973537"/>
            <a:ext cx="2383432" cy="176025"/>
            <a:chOff x="4345425" y="2175475"/>
            <a:chExt cx="800750" cy="176025"/>
          </a:xfrm>
        </p:grpSpPr>
        <p:sp>
          <p:nvSpPr>
            <p:cNvPr id="425" name="Google Shape;425;g24f769c9be7_0_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4f769c9be7_0_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7" name="Google Shape;427;g24f769c9be7_0_0"/>
          <p:cNvGrpSpPr/>
          <p:nvPr/>
        </p:nvGrpSpPr>
        <p:grpSpPr>
          <a:xfrm rot="807122">
            <a:off x="5649476" y="860578"/>
            <a:ext cx="2497551" cy="2401906"/>
            <a:chOff x="1857000" y="3245400"/>
            <a:chExt cx="1233825" cy="1186575"/>
          </a:xfrm>
        </p:grpSpPr>
        <p:sp>
          <p:nvSpPr>
            <p:cNvPr id="428" name="Google Shape;428;g24f769c9be7_0_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24f769c9be7_0_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24f769c9be7_0_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24f769c9be7_0_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24f769c9be7_0_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4" name="Google Shape;434;g24f769c9be7_0_0"/>
          <p:cNvGrpSpPr/>
          <p:nvPr/>
        </p:nvGrpSpPr>
        <p:grpSpPr>
          <a:xfrm rot="807815">
            <a:off x="7658135" y="2339009"/>
            <a:ext cx="1144693" cy="1961001"/>
            <a:chOff x="2946667" y="3613768"/>
            <a:chExt cx="640047" cy="1096482"/>
          </a:xfrm>
        </p:grpSpPr>
        <p:sp>
          <p:nvSpPr>
            <p:cNvPr id="435" name="Google Shape;435;g24f769c9be7_0_0"/>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4f769c9be7_0_0"/>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4f769c9be7_0_0"/>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24f769c9be7_0_0"/>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4f769c9be7_0_0"/>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4f769c9be7_0_0"/>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24f769c9be7_0_0"/>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2" name="Google Shape;442;g24f769c9be7_0_0"/>
          <p:cNvGrpSpPr/>
          <p:nvPr/>
        </p:nvGrpSpPr>
        <p:grpSpPr>
          <a:xfrm rot="674490">
            <a:off x="4016080" y="3483810"/>
            <a:ext cx="3474315" cy="888850"/>
            <a:chOff x="3809875" y="1963175"/>
            <a:chExt cx="1923600" cy="492150"/>
          </a:xfrm>
        </p:grpSpPr>
        <p:sp>
          <p:nvSpPr>
            <p:cNvPr id="443" name="Google Shape;443;g24f769c9be7_0_0"/>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4f769c9be7_0_0"/>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24f769c9be7_0_0"/>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24f769c9be7_0_0"/>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24f769c9be7_0_0"/>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4f769c9be7_0_0"/>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24f769c9be7_0_0"/>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24f769c9be7_0_0"/>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24f769c9be7_0_0"/>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4f769c9be7_0_0"/>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24f769c9be7_0_0"/>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4" name="Google Shape;454;g24f769c9be7_0_0"/>
          <p:cNvGrpSpPr/>
          <p:nvPr/>
        </p:nvGrpSpPr>
        <p:grpSpPr>
          <a:xfrm rot="1386640">
            <a:off x="3606832" y="807889"/>
            <a:ext cx="806665" cy="421749"/>
            <a:chOff x="1822875" y="1377000"/>
            <a:chExt cx="548075" cy="286550"/>
          </a:xfrm>
        </p:grpSpPr>
        <p:sp>
          <p:nvSpPr>
            <p:cNvPr id="455" name="Google Shape;455;g24f769c9be7_0_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4f769c9be7_0_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24f769c9be7_0_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4f769c9be7_0_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4f769c9be7_0_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24f769c9be7_0_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4f769c9be7_0_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24f769c9be7_0_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24f769c9be7_0_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4" name="Google Shape;464;g24f769c9be7_0_0"/>
          <p:cNvSpPr txBox="1">
            <a:spLocks noGrp="1"/>
          </p:cNvSpPr>
          <p:nvPr>
            <p:ph type="title"/>
          </p:nvPr>
        </p:nvSpPr>
        <p:spPr>
          <a:xfrm rot="1086326">
            <a:off x="5099423" y="1375422"/>
            <a:ext cx="3744610" cy="75563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000" b="0"/>
              <a:t>Curso de Tutorías </a:t>
            </a:r>
            <a:r>
              <a:rPr lang="en" sz="4400"/>
              <a:t>2</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2"/>
          <p:cNvGrpSpPr/>
          <p:nvPr/>
        </p:nvGrpSpPr>
        <p:grpSpPr>
          <a:xfrm>
            <a:off x="576896" y="583025"/>
            <a:ext cx="4356480" cy="176025"/>
            <a:chOff x="4345425" y="2175475"/>
            <a:chExt cx="800750" cy="176025"/>
          </a:xfrm>
        </p:grpSpPr>
        <p:sp>
          <p:nvSpPr>
            <p:cNvPr id="470" name="Google Shape;470;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2" name="Google Shape;472;p2"/>
          <p:cNvSpPr txBox="1">
            <a:spLocks noGrp="1"/>
          </p:cNvSpPr>
          <p:nvPr>
            <p:ph type="title"/>
          </p:nvPr>
        </p:nvSpPr>
        <p:spPr>
          <a:xfrm>
            <a:off x="1130456" y="294532"/>
            <a:ext cx="6596053"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800"/>
              <a:t>REFLEXIÓN</a:t>
            </a:r>
            <a:endParaRPr sz="2800"/>
          </a:p>
        </p:txBody>
      </p:sp>
      <p:sp>
        <p:nvSpPr>
          <p:cNvPr id="473" name="Google Shape;473;p2"/>
          <p:cNvSpPr txBox="1">
            <a:spLocks noGrp="1"/>
          </p:cNvSpPr>
          <p:nvPr>
            <p:ph type="body" idx="1"/>
          </p:nvPr>
        </p:nvSpPr>
        <p:spPr>
          <a:xfrm>
            <a:off x="322832" y="887122"/>
            <a:ext cx="8211300" cy="887400"/>
          </a:xfrm>
          <a:prstGeom prst="rect">
            <a:avLst/>
          </a:prstGeom>
          <a:noFill/>
          <a:ln>
            <a:noFill/>
          </a:ln>
        </p:spPr>
        <p:txBody>
          <a:bodyPr spcFirstLastPara="1" wrap="square" lIns="91425" tIns="91425" rIns="91425" bIns="91425" anchor="t" anchorCtr="0">
            <a:noAutofit/>
          </a:bodyPr>
          <a:lstStyle/>
          <a:p>
            <a:pPr marL="152400" lvl="0" indent="0" algn="ctr" rtl="0">
              <a:lnSpc>
                <a:spcPct val="107000"/>
              </a:lnSpc>
              <a:spcBef>
                <a:spcPts val="200"/>
              </a:spcBef>
              <a:spcAft>
                <a:spcPts val="0"/>
              </a:spcAft>
              <a:buSzPts val="1200"/>
              <a:buNone/>
            </a:pPr>
            <a:r>
              <a:rPr lang="en" sz="1800" b="1">
                <a:solidFill>
                  <a:srgbClr val="333333"/>
                </a:solidFill>
                <a:latin typeface="Arial"/>
                <a:ea typeface="Arial"/>
                <a:cs typeface="Arial"/>
                <a:sym typeface="Arial"/>
              </a:rPr>
              <a:t>Para muchos estudiantes, el primer año universitario suele ser determinante para continuar con su carrera o morir en el intento.</a:t>
            </a:r>
            <a:endParaRPr sz="1800" b="1">
              <a:solidFill>
                <a:srgbClr val="2F5496"/>
              </a:solidFill>
              <a:latin typeface="Calibri"/>
              <a:ea typeface="Calibri"/>
              <a:cs typeface="Calibri"/>
              <a:sym typeface="Calibri"/>
            </a:endParaRPr>
          </a:p>
          <a:p>
            <a:pPr marL="0" lvl="0" indent="0" algn="l" rtl="0">
              <a:lnSpc>
                <a:spcPct val="100000"/>
              </a:lnSpc>
              <a:spcBef>
                <a:spcPts val="750"/>
              </a:spcBef>
              <a:spcAft>
                <a:spcPts val="0"/>
              </a:spcAft>
              <a:buClr>
                <a:schemeClr val="dk2"/>
              </a:buClr>
              <a:buSzPts val="1100"/>
              <a:buFont typeface="Arial"/>
              <a:buNone/>
            </a:pPr>
            <a:endParaRPr sz="1500"/>
          </a:p>
        </p:txBody>
      </p:sp>
      <p:pic>
        <p:nvPicPr>
          <p:cNvPr id="474" name="Google Shape;474;p2"/>
          <p:cNvPicPr preferRelativeResize="0"/>
          <p:nvPr/>
        </p:nvPicPr>
        <p:blipFill rotWithShape="1">
          <a:blip r:embed="rId3">
            <a:alphaModFix/>
          </a:blip>
          <a:srcRect/>
          <a:stretch/>
        </p:blipFill>
        <p:spPr>
          <a:xfrm>
            <a:off x="7184993" y="3432325"/>
            <a:ext cx="1959007" cy="1588450"/>
          </a:xfrm>
          <a:prstGeom prst="rect">
            <a:avLst/>
          </a:prstGeom>
          <a:noFill/>
          <a:ln>
            <a:noFill/>
          </a:ln>
        </p:spPr>
      </p:pic>
      <p:sp>
        <p:nvSpPr>
          <p:cNvPr id="475" name="Google Shape;475;p2"/>
          <p:cNvSpPr txBox="1"/>
          <p:nvPr/>
        </p:nvSpPr>
        <p:spPr>
          <a:xfrm>
            <a:off x="4746938" y="1851983"/>
            <a:ext cx="4268247" cy="2687274"/>
          </a:xfrm>
          <a:prstGeom prst="rect">
            <a:avLst/>
          </a:prstGeom>
          <a:noFill/>
          <a:ln>
            <a:noFill/>
          </a:ln>
        </p:spPr>
        <p:txBody>
          <a:bodyPr spcFirstLastPara="1" wrap="square" lIns="91425" tIns="45700" rIns="91425" bIns="45700" anchor="t" anchorCtr="0">
            <a:spAutoFit/>
          </a:bodyPr>
          <a:lstStyle/>
          <a:p>
            <a:pPr marL="152400" marR="0" lvl="0" indent="0" algn="l" rtl="0">
              <a:lnSpc>
                <a:spcPct val="107000"/>
              </a:lnSpc>
              <a:spcBef>
                <a:spcPts val="0"/>
              </a:spcBef>
              <a:spcAft>
                <a:spcPts val="0"/>
              </a:spcAft>
              <a:buClr>
                <a:srgbClr val="000000"/>
              </a:buClr>
              <a:buSzPts val="1400"/>
              <a:buFont typeface="Arial"/>
              <a:buNone/>
            </a:pPr>
            <a:r>
              <a:rPr lang="en" sz="1400" b="0" i="0" u="none" strike="noStrike" cap="none" dirty="0">
                <a:solidFill>
                  <a:srgbClr val="333333"/>
                </a:solidFill>
                <a:latin typeface="Open Sans"/>
                <a:ea typeface="Open Sans"/>
                <a:cs typeface="Open Sans"/>
                <a:sym typeface="Open Sans"/>
              </a:rPr>
              <a:t>Se han identificado algunos </a:t>
            </a:r>
            <a:r>
              <a:rPr lang="en" sz="1400" b="1" i="0" u="none" strike="noStrike" cap="none" dirty="0">
                <a:solidFill>
                  <a:srgbClr val="333333"/>
                </a:solidFill>
                <a:latin typeface="Open Sans"/>
                <a:ea typeface="Open Sans"/>
                <a:cs typeface="Open Sans"/>
                <a:sym typeface="Open Sans"/>
              </a:rPr>
              <a:t>factores </a:t>
            </a:r>
            <a:r>
              <a:rPr lang="en" sz="1400" b="0" i="0" u="none" strike="noStrike" cap="none" dirty="0">
                <a:solidFill>
                  <a:srgbClr val="333333"/>
                </a:solidFill>
                <a:latin typeface="Open Sans"/>
                <a:ea typeface="Open Sans"/>
                <a:cs typeface="Open Sans"/>
                <a:sym typeface="Open Sans"/>
              </a:rPr>
              <a:t>(Silva, 2011) que pueden llevar al </a:t>
            </a:r>
            <a:r>
              <a:rPr lang="en" sz="1400" b="1" i="0" u="none" strike="noStrike" cap="none" dirty="0">
                <a:solidFill>
                  <a:srgbClr val="333333"/>
                </a:solidFill>
                <a:latin typeface="Open Sans"/>
                <a:ea typeface="Open Sans"/>
                <a:cs typeface="Open Sans"/>
                <a:sym typeface="Open Sans"/>
              </a:rPr>
              <a:t>abandono de los estudios</a:t>
            </a:r>
            <a:r>
              <a:rPr lang="en" sz="1400" b="0" i="0" u="none" strike="noStrike" cap="none" dirty="0">
                <a:solidFill>
                  <a:srgbClr val="333333"/>
                </a:solidFill>
                <a:latin typeface="Open Sans"/>
                <a:ea typeface="Open Sans"/>
                <a:cs typeface="Open Sans"/>
                <a:sym typeface="Open Sans"/>
              </a:rPr>
              <a:t>: </a:t>
            </a:r>
            <a:endParaRPr sz="14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50000"/>
              </a:lnSpc>
              <a:spcBef>
                <a:spcPts val="75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Dificultades de adaptación por la transición de la escuela previa a las exigencias de la universidad.</a:t>
            </a:r>
            <a:endParaRPr sz="1400" b="0" i="0" u="none" strike="noStrike" cap="none" dirty="0">
              <a:solidFill>
                <a:srgbClr val="333333"/>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Economía insuficiente.</a:t>
            </a:r>
            <a:endParaRPr sz="1400" b="0" i="0" u="none" strike="noStrike" cap="none" dirty="0">
              <a:solidFill>
                <a:srgbClr val="333333"/>
              </a:solidFill>
              <a:latin typeface="Calibri"/>
              <a:ea typeface="Calibri"/>
              <a:cs typeface="Calibri"/>
              <a:sym typeface="Calibri"/>
            </a:endParaRPr>
          </a:p>
          <a:p>
            <a:pPr marL="342900" marR="0" lvl="0" indent="-342900" algn="l" rtl="0">
              <a:lnSpc>
                <a:spcPct val="150000"/>
              </a:lnSpc>
              <a:spcBef>
                <a:spcPts val="800"/>
              </a:spcBef>
              <a:spcAft>
                <a:spcPts val="0"/>
              </a:spcAft>
              <a:buClr>
                <a:srgbClr val="000000"/>
              </a:buClr>
              <a:buSzPts val="1400"/>
              <a:buFont typeface="Arial"/>
              <a:buAutoNum type="arabicPeriod"/>
            </a:pPr>
            <a:r>
              <a:rPr lang="en" sz="1400" b="0" i="0" u="none" strike="noStrike" cap="none" dirty="0">
                <a:solidFill>
                  <a:srgbClr val="333333"/>
                </a:solidFill>
                <a:latin typeface="Open Sans"/>
                <a:ea typeface="Open Sans"/>
                <a:cs typeface="Open Sans"/>
                <a:sym typeface="Open Sans"/>
              </a:rPr>
              <a:t>Objetivos o metas no </a:t>
            </a:r>
            <a:br>
              <a:rPr lang="en" sz="1400" b="0" i="0" u="none" strike="noStrike" cap="none" dirty="0">
                <a:solidFill>
                  <a:srgbClr val="333333"/>
                </a:solidFill>
                <a:latin typeface="Open Sans"/>
                <a:ea typeface="Open Sans"/>
                <a:cs typeface="Open Sans"/>
                <a:sym typeface="Open Sans"/>
              </a:rPr>
            </a:br>
            <a:r>
              <a:rPr lang="en" sz="1400" b="0" i="0" u="none" strike="noStrike" cap="none" dirty="0">
                <a:solidFill>
                  <a:srgbClr val="333333"/>
                </a:solidFill>
                <a:latin typeface="Open Sans"/>
                <a:ea typeface="Open Sans"/>
                <a:cs typeface="Open Sans"/>
                <a:sym typeface="Open Sans"/>
              </a:rPr>
              <a:t>establecidos.</a:t>
            </a:r>
            <a:endParaRPr sz="1400" b="0" i="0" u="none" strike="noStrike" cap="none" dirty="0">
              <a:solidFill>
                <a:srgbClr val="333333"/>
              </a:solidFill>
              <a:latin typeface="Calibri"/>
              <a:ea typeface="Calibri"/>
              <a:cs typeface="Calibri"/>
              <a:sym typeface="Calibri"/>
            </a:endParaRPr>
          </a:p>
        </p:txBody>
      </p:sp>
      <p:pic>
        <p:nvPicPr>
          <p:cNvPr id="476" name="Google Shape;476;p2"/>
          <p:cNvPicPr preferRelativeResize="0"/>
          <p:nvPr/>
        </p:nvPicPr>
        <p:blipFill rotWithShape="1">
          <a:blip r:embed="rId4">
            <a:alphaModFix/>
          </a:blip>
          <a:srcRect/>
          <a:stretch/>
        </p:blipFill>
        <p:spPr>
          <a:xfrm>
            <a:off x="542389" y="2264782"/>
            <a:ext cx="4040700" cy="2689200"/>
          </a:xfrm>
          <a:prstGeom prst="snip1Rect">
            <a:avLst>
              <a:gd name="adj" fmla="val 16667"/>
            </a:avLst>
          </a:prstGeom>
          <a:noFill/>
          <a:ln>
            <a:noFill/>
          </a:ln>
        </p:spPr>
      </p:pic>
      <p:grpSp>
        <p:nvGrpSpPr>
          <p:cNvPr id="477" name="Google Shape;477;p2"/>
          <p:cNvGrpSpPr/>
          <p:nvPr/>
        </p:nvGrpSpPr>
        <p:grpSpPr>
          <a:xfrm rot="511510">
            <a:off x="4337235" y="4084122"/>
            <a:ext cx="400080" cy="1094468"/>
            <a:chOff x="3443472" y="1907731"/>
            <a:chExt cx="454327" cy="1325503"/>
          </a:xfrm>
        </p:grpSpPr>
        <p:sp>
          <p:nvSpPr>
            <p:cNvPr id="478" name="Google Shape;478;p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2"/>
          <p:cNvGrpSpPr/>
          <p:nvPr/>
        </p:nvGrpSpPr>
        <p:grpSpPr>
          <a:xfrm rot="5037526">
            <a:off x="831846" y="1558468"/>
            <a:ext cx="391008" cy="1284196"/>
            <a:chOff x="1276425" y="1928068"/>
            <a:chExt cx="378577" cy="1391130"/>
          </a:xfrm>
        </p:grpSpPr>
        <p:sp>
          <p:nvSpPr>
            <p:cNvPr id="481" name="Google Shape;481;p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1000"/>
                                        <p:tgtEl>
                                          <p:spTgt spid="47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80"/>
                                        </p:tgtEl>
                                        <p:attrNameLst>
                                          <p:attrName>style.visibility</p:attrName>
                                        </p:attrNameLst>
                                      </p:cBhvr>
                                      <p:to>
                                        <p:strVal val="visible"/>
                                      </p:to>
                                    </p:set>
                                    <p:anim calcmode="lin" valueType="num">
                                      <p:cBhvr additive="base">
                                        <p:cTn id="10" dur="1000"/>
                                        <p:tgtEl>
                                          <p:spTgt spid="48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77"/>
                                        </p:tgtEl>
                                        <p:attrNameLst>
                                          <p:attrName>style.visibility</p:attrName>
                                        </p:attrNameLst>
                                      </p:cBhvr>
                                      <p:to>
                                        <p:strVal val="visible"/>
                                      </p:to>
                                    </p:set>
                                    <p:anim calcmode="lin" valueType="num">
                                      <p:cBhvr additive="base">
                                        <p:cTn id="13" dur="1000"/>
                                        <p:tgtEl>
                                          <p:spTgt spid="4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44"/>
          <p:cNvSpPr txBox="1">
            <a:spLocks noGrp="1"/>
          </p:cNvSpPr>
          <p:nvPr>
            <p:ph type="title"/>
          </p:nvPr>
        </p:nvSpPr>
        <p:spPr>
          <a:xfrm>
            <a:off x="584624" y="175939"/>
            <a:ext cx="7704000" cy="3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dirty="0"/>
              <a:t>Resiliencia</a:t>
            </a:r>
            <a:endParaRPr dirty="0"/>
          </a:p>
        </p:txBody>
      </p:sp>
      <p:grpSp>
        <p:nvGrpSpPr>
          <p:cNvPr id="488" name="Google Shape;488;p144"/>
          <p:cNvGrpSpPr/>
          <p:nvPr/>
        </p:nvGrpSpPr>
        <p:grpSpPr>
          <a:xfrm>
            <a:off x="6655916" y="1228514"/>
            <a:ext cx="2104372" cy="1667207"/>
            <a:chOff x="5876265" y="3162362"/>
            <a:chExt cx="2548225" cy="1880227"/>
          </a:xfrm>
        </p:grpSpPr>
        <p:sp>
          <p:nvSpPr>
            <p:cNvPr id="489" name="Google Shape;489;p144"/>
            <p:cNvSpPr/>
            <p:nvPr/>
          </p:nvSpPr>
          <p:spPr>
            <a:xfrm>
              <a:off x="7567134" y="3835931"/>
              <a:ext cx="605698" cy="551281"/>
            </a:xfrm>
            <a:custGeom>
              <a:avLst/>
              <a:gdLst/>
              <a:ahLst/>
              <a:cxnLst/>
              <a:rect l="l" t="t" r="r" b="b"/>
              <a:pathLst>
                <a:path w="9450" h="8601" extrusionOk="0">
                  <a:moveTo>
                    <a:pt x="2761" y="1"/>
                  </a:moveTo>
                  <a:cubicBezTo>
                    <a:pt x="2553" y="1"/>
                    <a:pt x="2323" y="62"/>
                    <a:pt x="2066" y="206"/>
                  </a:cubicBezTo>
                  <a:cubicBezTo>
                    <a:pt x="805" y="890"/>
                    <a:pt x="1474" y="2439"/>
                    <a:pt x="2492" y="2925"/>
                  </a:cubicBezTo>
                  <a:cubicBezTo>
                    <a:pt x="2568" y="2971"/>
                    <a:pt x="2552" y="3077"/>
                    <a:pt x="2477" y="3093"/>
                  </a:cubicBezTo>
                  <a:cubicBezTo>
                    <a:pt x="2583" y="3244"/>
                    <a:pt x="2644" y="3427"/>
                    <a:pt x="2628" y="3609"/>
                  </a:cubicBezTo>
                  <a:cubicBezTo>
                    <a:pt x="2613" y="4186"/>
                    <a:pt x="2036" y="4429"/>
                    <a:pt x="1626" y="4672"/>
                  </a:cubicBezTo>
                  <a:cubicBezTo>
                    <a:pt x="1033" y="5037"/>
                    <a:pt x="0" y="5903"/>
                    <a:pt x="441" y="6738"/>
                  </a:cubicBezTo>
                  <a:lnTo>
                    <a:pt x="1413" y="7513"/>
                  </a:lnTo>
                  <a:lnTo>
                    <a:pt x="1975" y="7392"/>
                  </a:lnTo>
                  <a:cubicBezTo>
                    <a:pt x="2233" y="7316"/>
                    <a:pt x="2461" y="7209"/>
                    <a:pt x="2720" y="7149"/>
                  </a:cubicBezTo>
                  <a:cubicBezTo>
                    <a:pt x="2896" y="7090"/>
                    <a:pt x="3082" y="7067"/>
                    <a:pt x="3270" y="7067"/>
                  </a:cubicBezTo>
                  <a:cubicBezTo>
                    <a:pt x="3324" y="7067"/>
                    <a:pt x="3379" y="7069"/>
                    <a:pt x="3434" y="7073"/>
                  </a:cubicBezTo>
                  <a:cubicBezTo>
                    <a:pt x="3459" y="7039"/>
                    <a:pt x="3499" y="7019"/>
                    <a:pt x="3540" y="7019"/>
                  </a:cubicBezTo>
                  <a:cubicBezTo>
                    <a:pt x="3572" y="7019"/>
                    <a:pt x="3604" y="7031"/>
                    <a:pt x="3631" y="7057"/>
                  </a:cubicBezTo>
                  <a:cubicBezTo>
                    <a:pt x="3661" y="7088"/>
                    <a:pt x="3677" y="7118"/>
                    <a:pt x="3707" y="7149"/>
                  </a:cubicBezTo>
                  <a:cubicBezTo>
                    <a:pt x="3889" y="7209"/>
                    <a:pt x="4041" y="7316"/>
                    <a:pt x="4163" y="7468"/>
                  </a:cubicBezTo>
                  <a:cubicBezTo>
                    <a:pt x="4208" y="7513"/>
                    <a:pt x="4208" y="7574"/>
                    <a:pt x="4163" y="7620"/>
                  </a:cubicBezTo>
                  <a:cubicBezTo>
                    <a:pt x="4573" y="8030"/>
                    <a:pt x="5013" y="8410"/>
                    <a:pt x="5560" y="8546"/>
                  </a:cubicBezTo>
                  <a:cubicBezTo>
                    <a:pt x="5713" y="8583"/>
                    <a:pt x="5855" y="8601"/>
                    <a:pt x="5987" y="8601"/>
                  </a:cubicBezTo>
                  <a:cubicBezTo>
                    <a:pt x="6876" y="8601"/>
                    <a:pt x="7286" y="7801"/>
                    <a:pt x="7247" y="6875"/>
                  </a:cubicBezTo>
                  <a:cubicBezTo>
                    <a:pt x="7216" y="6161"/>
                    <a:pt x="7277" y="5295"/>
                    <a:pt x="8037" y="5022"/>
                  </a:cubicBezTo>
                  <a:cubicBezTo>
                    <a:pt x="8766" y="4445"/>
                    <a:pt x="9449" y="3655"/>
                    <a:pt x="9206" y="2637"/>
                  </a:cubicBezTo>
                  <a:cubicBezTo>
                    <a:pt x="9024" y="1877"/>
                    <a:pt x="8386" y="1558"/>
                    <a:pt x="7642" y="1497"/>
                  </a:cubicBezTo>
                  <a:cubicBezTo>
                    <a:pt x="7502" y="1484"/>
                    <a:pt x="7321" y="1468"/>
                    <a:pt x="7136" y="1468"/>
                  </a:cubicBezTo>
                  <a:cubicBezTo>
                    <a:pt x="6898" y="1468"/>
                    <a:pt x="6651" y="1495"/>
                    <a:pt x="6472" y="1589"/>
                  </a:cubicBezTo>
                  <a:cubicBezTo>
                    <a:pt x="6334" y="1963"/>
                    <a:pt x="6057" y="2110"/>
                    <a:pt x="5747" y="2110"/>
                  </a:cubicBezTo>
                  <a:cubicBezTo>
                    <a:pt x="5339" y="2110"/>
                    <a:pt x="4873" y="1856"/>
                    <a:pt x="4588" y="1528"/>
                  </a:cubicBezTo>
                  <a:cubicBezTo>
                    <a:pt x="4057" y="913"/>
                    <a:pt x="3565" y="1"/>
                    <a:pt x="27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44"/>
            <p:cNvSpPr/>
            <p:nvPr/>
          </p:nvSpPr>
          <p:spPr>
            <a:xfrm>
              <a:off x="7405487" y="3363744"/>
              <a:ext cx="401235" cy="325731"/>
            </a:xfrm>
            <a:custGeom>
              <a:avLst/>
              <a:gdLst/>
              <a:ahLst/>
              <a:cxnLst/>
              <a:rect l="l" t="t" r="r" b="b"/>
              <a:pathLst>
                <a:path w="6260" h="5082" extrusionOk="0">
                  <a:moveTo>
                    <a:pt x="2206" y="0"/>
                  </a:moveTo>
                  <a:cubicBezTo>
                    <a:pt x="2120" y="0"/>
                    <a:pt x="2032" y="8"/>
                    <a:pt x="1945" y="23"/>
                  </a:cubicBezTo>
                  <a:cubicBezTo>
                    <a:pt x="1353" y="145"/>
                    <a:pt x="897" y="479"/>
                    <a:pt x="1049" y="1102"/>
                  </a:cubicBezTo>
                  <a:cubicBezTo>
                    <a:pt x="1110" y="1345"/>
                    <a:pt x="1216" y="1557"/>
                    <a:pt x="1261" y="1800"/>
                  </a:cubicBezTo>
                  <a:cubicBezTo>
                    <a:pt x="1413" y="2712"/>
                    <a:pt x="1" y="2940"/>
                    <a:pt x="137" y="3760"/>
                  </a:cubicBezTo>
                  <a:cubicBezTo>
                    <a:pt x="415" y="4192"/>
                    <a:pt x="790" y="4326"/>
                    <a:pt x="1197" y="4326"/>
                  </a:cubicBezTo>
                  <a:cubicBezTo>
                    <a:pt x="1593" y="4326"/>
                    <a:pt x="2019" y="4199"/>
                    <a:pt x="2416" y="4094"/>
                  </a:cubicBezTo>
                  <a:cubicBezTo>
                    <a:pt x="2540" y="4050"/>
                    <a:pt x="2669" y="4026"/>
                    <a:pt x="2800" y="4026"/>
                  </a:cubicBezTo>
                  <a:cubicBezTo>
                    <a:pt x="2894" y="4026"/>
                    <a:pt x="2989" y="4039"/>
                    <a:pt x="3084" y="4064"/>
                  </a:cubicBezTo>
                  <a:cubicBezTo>
                    <a:pt x="3267" y="4125"/>
                    <a:pt x="3434" y="4246"/>
                    <a:pt x="3571" y="4383"/>
                  </a:cubicBezTo>
                  <a:lnTo>
                    <a:pt x="4361" y="5082"/>
                  </a:lnTo>
                  <a:cubicBezTo>
                    <a:pt x="4710" y="5021"/>
                    <a:pt x="5059" y="4960"/>
                    <a:pt x="5424" y="4899"/>
                  </a:cubicBezTo>
                  <a:cubicBezTo>
                    <a:pt x="5591" y="4808"/>
                    <a:pt x="5758" y="4672"/>
                    <a:pt x="5880" y="4520"/>
                  </a:cubicBezTo>
                  <a:cubicBezTo>
                    <a:pt x="5880" y="4520"/>
                    <a:pt x="5880" y="4505"/>
                    <a:pt x="5880" y="4505"/>
                  </a:cubicBezTo>
                  <a:cubicBezTo>
                    <a:pt x="6259" y="3851"/>
                    <a:pt x="5910" y="3441"/>
                    <a:pt x="5394" y="3061"/>
                  </a:cubicBezTo>
                  <a:cubicBezTo>
                    <a:pt x="5257" y="2970"/>
                    <a:pt x="5150" y="2879"/>
                    <a:pt x="5044" y="2757"/>
                  </a:cubicBezTo>
                  <a:cubicBezTo>
                    <a:pt x="4847" y="2484"/>
                    <a:pt x="4847" y="2135"/>
                    <a:pt x="5014" y="1846"/>
                  </a:cubicBezTo>
                  <a:cubicBezTo>
                    <a:pt x="5074" y="1740"/>
                    <a:pt x="5211" y="1603"/>
                    <a:pt x="5242" y="1481"/>
                  </a:cubicBezTo>
                  <a:cubicBezTo>
                    <a:pt x="5290" y="1182"/>
                    <a:pt x="5120" y="1062"/>
                    <a:pt x="4912" y="1062"/>
                  </a:cubicBezTo>
                  <a:cubicBezTo>
                    <a:pt x="4856" y="1062"/>
                    <a:pt x="4798" y="1070"/>
                    <a:pt x="4740" y="1086"/>
                  </a:cubicBezTo>
                  <a:cubicBezTo>
                    <a:pt x="4528" y="1178"/>
                    <a:pt x="4330" y="1238"/>
                    <a:pt x="4102" y="1269"/>
                  </a:cubicBezTo>
                  <a:cubicBezTo>
                    <a:pt x="4072" y="1276"/>
                    <a:pt x="4038" y="1280"/>
                    <a:pt x="4002" y="1280"/>
                  </a:cubicBezTo>
                  <a:cubicBezTo>
                    <a:pt x="3966" y="1280"/>
                    <a:pt x="3928" y="1276"/>
                    <a:pt x="3890" y="1269"/>
                  </a:cubicBezTo>
                  <a:cubicBezTo>
                    <a:pt x="3873" y="1280"/>
                    <a:pt x="3855" y="1285"/>
                    <a:pt x="3837" y="1285"/>
                  </a:cubicBezTo>
                  <a:cubicBezTo>
                    <a:pt x="3803" y="1285"/>
                    <a:pt x="3767" y="1268"/>
                    <a:pt x="3738" y="1238"/>
                  </a:cubicBezTo>
                  <a:cubicBezTo>
                    <a:pt x="3586" y="1193"/>
                    <a:pt x="3464" y="1086"/>
                    <a:pt x="3403" y="935"/>
                  </a:cubicBezTo>
                  <a:cubicBezTo>
                    <a:pt x="3358" y="859"/>
                    <a:pt x="3388" y="752"/>
                    <a:pt x="3464" y="707"/>
                  </a:cubicBezTo>
                  <a:cubicBezTo>
                    <a:pt x="3204" y="264"/>
                    <a:pt x="2721" y="0"/>
                    <a:pt x="22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44"/>
            <p:cNvSpPr/>
            <p:nvPr/>
          </p:nvSpPr>
          <p:spPr>
            <a:xfrm>
              <a:off x="5974185" y="4186980"/>
              <a:ext cx="532629" cy="297016"/>
            </a:xfrm>
            <a:custGeom>
              <a:avLst/>
              <a:gdLst/>
              <a:ahLst/>
              <a:cxnLst/>
              <a:rect l="l" t="t" r="r" b="b"/>
              <a:pathLst>
                <a:path w="8310" h="4634" extrusionOk="0">
                  <a:moveTo>
                    <a:pt x="31" y="1"/>
                  </a:moveTo>
                  <a:cubicBezTo>
                    <a:pt x="31" y="16"/>
                    <a:pt x="15" y="46"/>
                    <a:pt x="0" y="61"/>
                  </a:cubicBezTo>
                  <a:cubicBezTo>
                    <a:pt x="1003" y="2158"/>
                    <a:pt x="3175" y="2188"/>
                    <a:pt x="5226" y="2796"/>
                  </a:cubicBezTo>
                  <a:cubicBezTo>
                    <a:pt x="6411" y="3145"/>
                    <a:pt x="7520" y="3707"/>
                    <a:pt x="8310" y="4634"/>
                  </a:cubicBezTo>
                  <a:cubicBezTo>
                    <a:pt x="7307" y="1915"/>
                    <a:pt x="3889" y="2613"/>
                    <a:pt x="1641" y="1353"/>
                  </a:cubicBezTo>
                  <a:lnTo>
                    <a:pt x="1656" y="1337"/>
                  </a:lnTo>
                  <a:cubicBezTo>
                    <a:pt x="1383" y="1201"/>
                    <a:pt x="1124" y="1018"/>
                    <a:pt x="897" y="821"/>
                  </a:cubicBezTo>
                  <a:cubicBezTo>
                    <a:pt x="562" y="608"/>
                    <a:pt x="259" y="320"/>
                    <a:pt x="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44"/>
            <p:cNvSpPr/>
            <p:nvPr/>
          </p:nvSpPr>
          <p:spPr>
            <a:xfrm>
              <a:off x="6596354" y="3669389"/>
              <a:ext cx="1779982" cy="1350225"/>
            </a:xfrm>
            <a:custGeom>
              <a:avLst/>
              <a:gdLst/>
              <a:ahLst/>
              <a:cxnLst/>
              <a:rect l="l" t="t" r="r" b="b"/>
              <a:pathLst>
                <a:path w="27771" h="21066" extrusionOk="0">
                  <a:moveTo>
                    <a:pt x="25720" y="1"/>
                  </a:moveTo>
                  <a:lnTo>
                    <a:pt x="25720" y="1"/>
                  </a:lnTo>
                  <a:cubicBezTo>
                    <a:pt x="26434" y="1459"/>
                    <a:pt x="26889" y="3039"/>
                    <a:pt x="27072" y="4649"/>
                  </a:cubicBezTo>
                  <a:cubicBezTo>
                    <a:pt x="27542" y="8249"/>
                    <a:pt x="27087" y="11652"/>
                    <a:pt x="24474" y="14326"/>
                  </a:cubicBezTo>
                  <a:cubicBezTo>
                    <a:pt x="20656" y="18214"/>
                    <a:pt x="14465" y="20291"/>
                    <a:pt x="8724" y="20291"/>
                  </a:cubicBezTo>
                  <a:cubicBezTo>
                    <a:pt x="6973" y="20291"/>
                    <a:pt x="5264" y="20098"/>
                    <a:pt x="3677" y="19704"/>
                  </a:cubicBezTo>
                  <a:cubicBezTo>
                    <a:pt x="2294" y="19354"/>
                    <a:pt x="897" y="18747"/>
                    <a:pt x="1" y="17623"/>
                  </a:cubicBezTo>
                  <a:lnTo>
                    <a:pt x="1" y="17623"/>
                  </a:lnTo>
                  <a:cubicBezTo>
                    <a:pt x="1286" y="20422"/>
                    <a:pt x="4462" y="21066"/>
                    <a:pt x="7506" y="21066"/>
                  </a:cubicBezTo>
                  <a:cubicBezTo>
                    <a:pt x="8707" y="21066"/>
                    <a:pt x="9887" y="20966"/>
                    <a:pt x="10923" y="20858"/>
                  </a:cubicBezTo>
                  <a:cubicBezTo>
                    <a:pt x="15101" y="20418"/>
                    <a:pt x="19324" y="19218"/>
                    <a:pt x="22651" y="16559"/>
                  </a:cubicBezTo>
                  <a:cubicBezTo>
                    <a:pt x="25552" y="14220"/>
                    <a:pt x="27558" y="10908"/>
                    <a:pt x="27694" y="7125"/>
                  </a:cubicBezTo>
                  <a:cubicBezTo>
                    <a:pt x="27770" y="4604"/>
                    <a:pt x="27087" y="2127"/>
                    <a:pt x="257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44"/>
            <p:cNvSpPr/>
            <p:nvPr/>
          </p:nvSpPr>
          <p:spPr>
            <a:xfrm>
              <a:off x="6179609" y="3774593"/>
              <a:ext cx="324321" cy="327718"/>
            </a:xfrm>
            <a:custGeom>
              <a:avLst/>
              <a:gdLst/>
              <a:ahLst/>
              <a:cxnLst/>
              <a:rect l="l" t="t" r="r" b="b"/>
              <a:pathLst>
                <a:path w="5060" h="5113" extrusionOk="0">
                  <a:moveTo>
                    <a:pt x="3446" y="0"/>
                  </a:moveTo>
                  <a:cubicBezTo>
                    <a:pt x="2956" y="0"/>
                    <a:pt x="2498" y="112"/>
                    <a:pt x="2158" y="373"/>
                  </a:cubicBezTo>
                  <a:cubicBezTo>
                    <a:pt x="2127" y="396"/>
                    <a:pt x="2089" y="407"/>
                    <a:pt x="2051" y="407"/>
                  </a:cubicBezTo>
                  <a:cubicBezTo>
                    <a:pt x="2014" y="407"/>
                    <a:pt x="1976" y="396"/>
                    <a:pt x="1945" y="373"/>
                  </a:cubicBezTo>
                  <a:cubicBezTo>
                    <a:pt x="851" y="1270"/>
                    <a:pt x="1" y="2667"/>
                    <a:pt x="578" y="4110"/>
                  </a:cubicBezTo>
                  <a:cubicBezTo>
                    <a:pt x="730" y="4505"/>
                    <a:pt x="1003" y="4855"/>
                    <a:pt x="1353" y="5113"/>
                  </a:cubicBezTo>
                  <a:cubicBezTo>
                    <a:pt x="654" y="4262"/>
                    <a:pt x="532" y="3092"/>
                    <a:pt x="1049" y="2120"/>
                  </a:cubicBezTo>
                  <a:cubicBezTo>
                    <a:pt x="1657" y="931"/>
                    <a:pt x="3103" y="317"/>
                    <a:pt x="4459" y="317"/>
                  </a:cubicBezTo>
                  <a:cubicBezTo>
                    <a:pt x="4662" y="317"/>
                    <a:pt x="4863" y="330"/>
                    <a:pt x="5059" y="358"/>
                  </a:cubicBezTo>
                  <a:cubicBezTo>
                    <a:pt x="4559" y="135"/>
                    <a:pt x="3983" y="0"/>
                    <a:pt x="34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44"/>
            <p:cNvSpPr/>
            <p:nvPr/>
          </p:nvSpPr>
          <p:spPr>
            <a:xfrm>
              <a:off x="5893362" y="3201007"/>
              <a:ext cx="2442084" cy="1738833"/>
            </a:xfrm>
            <a:custGeom>
              <a:avLst/>
              <a:gdLst/>
              <a:ahLst/>
              <a:cxnLst/>
              <a:rect l="l" t="t" r="r" b="b"/>
              <a:pathLst>
                <a:path w="38101" h="27129" extrusionOk="0">
                  <a:moveTo>
                    <a:pt x="29836" y="2679"/>
                  </a:moveTo>
                  <a:cubicBezTo>
                    <a:pt x="29855" y="2679"/>
                    <a:pt x="29875" y="2685"/>
                    <a:pt x="29897" y="2699"/>
                  </a:cubicBezTo>
                  <a:cubicBezTo>
                    <a:pt x="30201" y="2881"/>
                    <a:pt x="30550" y="3215"/>
                    <a:pt x="30611" y="3595"/>
                  </a:cubicBezTo>
                  <a:cubicBezTo>
                    <a:pt x="30631" y="3684"/>
                    <a:pt x="30554" y="3761"/>
                    <a:pt x="30481" y="3761"/>
                  </a:cubicBezTo>
                  <a:cubicBezTo>
                    <a:pt x="30442" y="3761"/>
                    <a:pt x="30404" y="3739"/>
                    <a:pt x="30383" y="3686"/>
                  </a:cubicBezTo>
                  <a:lnTo>
                    <a:pt x="30383" y="3701"/>
                  </a:lnTo>
                  <a:cubicBezTo>
                    <a:pt x="30322" y="3534"/>
                    <a:pt x="30246" y="3398"/>
                    <a:pt x="30170" y="3246"/>
                  </a:cubicBezTo>
                  <a:cubicBezTo>
                    <a:pt x="30064" y="3094"/>
                    <a:pt x="29927" y="2972"/>
                    <a:pt x="29791" y="2866"/>
                  </a:cubicBezTo>
                  <a:cubicBezTo>
                    <a:pt x="29703" y="2803"/>
                    <a:pt x="29749" y="2679"/>
                    <a:pt x="29836" y="2679"/>
                  </a:cubicBezTo>
                  <a:close/>
                  <a:moveTo>
                    <a:pt x="28789" y="2713"/>
                  </a:moveTo>
                  <a:cubicBezTo>
                    <a:pt x="28794" y="2713"/>
                    <a:pt x="28798" y="2713"/>
                    <a:pt x="28803" y="2714"/>
                  </a:cubicBezTo>
                  <a:cubicBezTo>
                    <a:pt x="29335" y="2805"/>
                    <a:pt x="29791" y="3185"/>
                    <a:pt x="29958" y="3701"/>
                  </a:cubicBezTo>
                  <a:cubicBezTo>
                    <a:pt x="29978" y="3782"/>
                    <a:pt x="29904" y="3850"/>
                    <a:pt x="29834" y="3850"/>
                  </a:cubicBezTo>
                  <a:cubicBezTo>
                    <a:pt x="29799" y="3850"/>
                    <a:pt x="29765" y="3833"/>
                    <a:pt x="29745" y="3793"/>
                  </a:cubicBezTo>
                  <a:cubicBezTo>
                    <a:pt x="29563" y="3352"/>
                    <a:pt x="29198" y="3018"/>
                    <a:pt x="28742" y="2911"/>
                  </a:cubicBezTo>
                  <a:cubicBezTo>
                    <a:pt x="28626" y="2882"/>
                    <a:pt x="28677" y="2713"/>
                    <a:pt x="28789" y="2713"/>
                  </a:cubicBezTo>
                  <a:close/>
                  <a:moveTo>
                    <a:pt x="6059" y="6435"/>
                  </a:moveTo>
                  <a:cubicBezTo>
                    <a:pt x="6170" y="6435"/>
                    <a:pt x="6194" y="6634"/>
                    <a:pt x="6077" y="6664"/>
                  </a:cubicBezTo>
                  <a:lnTo>
                    <a:pt x="6077" y="6649"/>
                  </a:lnTo>
                  <a:cubicBezTo>
                    <a:pt x="5560" y="6724"/>
                    <a:pt x="5090" y="6998"/>
                    <a:pt x="4786" y="7423"/>
                  </a:cubicBezTo>
                  <a:cubicBezTo>
                    <a:pt x="4772" y="7437"/>
                    <a:pt x="4755" y="7443"/>
                    <a:pt x="4739" y="7443"/>
                  </a:cubicBezTo>
                  <a:cubicBezTo>
                    <a:pt x="4684" y="7443"/>
                    <a:pt x="4629" y="7376"/>
                    <a:pt x="4664" y="7317"/>
                  </a:cubicBezTo>
                  <a:cubicBezTo>
                    <a:pt x="4953" y="6816"/>
                    <a:pt x="5469" y="6497"/>
                    <a:pt x="6047" y="6436"/>
                  </a:cubicBezTo>
                  <a:cubicBezTo>
                    <a:pt x="6051" y="6435"/>
                    <a:pt x="6055" y="6435"/>
                    <a:pt x="6059" y="6435"/>
                  </a:cubicBezTo>
                  <a:close/>
                  <a:moveTo>
                    <a:pt x="5342" y="6080"/>
                  </a:moveTo>
                  <a:cubicBezTo>
                    <a:pt x="5452" y="6080"/>
                    <a:pt x="5502" y="6245"/>
                    <a:pt x="5393" y="6299"/>
                  </a:cubicBezTo>
                  <a:cubicBezTo>
                    <a:pt x="5105" y="6451"/>
                    <a:pt x="4816" y="6618"/>
                    <a:pt x="4558" y="6831"/>
                  </a:cubicBezTo>
                  <a:cubicBezTo>
                    <a:pt x="4315" y="7028"/>
                    <a:pt x="4117" y="7271"/>
                    <a:pt x="3905" y="7484"/>
                  </a:cubicBezTo>
                  <a:cubicBezTo>
                    <a:pt x="3892" y="7497"/>
                    <a:pt x="3875" y="7503"/>
                    <a:pt x="3859" y="7503"/>
                  </a:cubicBezTo>
                  <a:cubicBezTo>
                    <a:pt x="3817" y="7503"/>
                    <a:pt x="3776" y="7467"/>
                    <a:pt x="3798" y="7423"/>
                  </a:cubicBezTo>
                  <a:cubicBezTo>
                    <a:pt x="4041" y="6831"/>
                    <a:pt x="4695" y="6299"/>
                    <a:pt x="5302" y="6086"/>
                  </a:cubicBezTo>
                  <a:cubicBezTo>
                    <a:pt x="5316" y="6082"/>
                    <a:pt x="5329" y="6080"/>
                    <a:pt x="5342" y="6080"/>
                  </a:cubicBezTo>
                  <a:close/>
                  <a:moveTo>
                    <a:pt x="25728" y="2142"/>
                  </a:moveTo>
                  <a:cubicBezTo>
                    <a:pt x="26501" y="2142"/>
                    <a:pt x="27254" y="2650"/>
                    <a:pt x="27482" y="3443"/>
                  </a:cubicBezTo>
                  <a:cubicBezTo>
                    <a:pt x="27527" y="3458"/>
                    <a:pt x="27576" y="3464"/>
                    <a:pt x="27627" y="3464"/>
                  </a:cubicBezTo>
                  <a:cubicBezTo>
                    <a:pt x="27964" y="3464"/>
                    <a:pt x="28423" y="3196"/>
                    <a:pt x="28795" y="3196"/>
                  </a:cubicBezTo>
                  <a:cubicBezTo>
                    <a:pt x="28903" y="3196"/>
                    <a:pt x="29004" y="3218"/>
                    <a:pt x="29092" y="3276"/>
                  </a:cubicBezTo>
                  <a:cubicBezTo>
                    <a:pt x="29426" y="3504"/>
                    <a:pt x="29380" y="3869"/>
                    <a:pt x="29244" y="4172"/>
                  </a:cubicBezTo>
                  <a:cubicBezTo>
                    <a:pt x="29153" y="4294"/>
                    <a:pt x="29092" y="4415"/>
                    <a:pt x="29031" y="4537"/>
                  </a:cubicBezTo>
                  <a:cubicBezTo>
                    <a:pt x="28834" y="5145"/>
                    <a:pt x="29198" y="5190"/>
                    <a:pt x="29502" y="5464"/>
                  </a:cubicBezTo>
                  <a:cubicBezTo>
                    <a:pt x="29684" y="5600"/>
                    <a:pt x="29821" y="5767"/>
                    <a:pt x="29912" y="5965"/>
                  </a:cubicBezTo>
                  <a:cubicBezTo>
                    <a:pt x="30003" y="6193"/>
                    <a:pt x="30003" y="6466"/>
                    <a:pt x="29943" y="6694"/>
                  </a:cubicBezTo>
                  <a:cubicBezTo>
                    <a:pt x="30003" y="6740"/>
                    <a:pt x="30019" y="6816"/>
                    <a:pt x="29988" y="6876"/>
                  </a:cubicBezTo>
                  <a:cubicBezTo>
                    <a:pt x="29624" y="7393"/>
                    <a:pt x="29137" y="7864"/>
                    <a:pt x="28484" y="7955"/>
                  </a:cubicBezTo>
                  <a:cubicBezTo>
                    <a:pt x="28397" y="7969"/>
                    <a:pt x="28316" y="7976"/>
                    <a:pt x="28241" y="7976"/>
                  </a:cubicBezTo>
                  <a:cubicBezTo>
                    <a:pt x="27747" y="7976"/>
                    <a:pt x="27466" y="7696"/>
                    <a:pt x="27071" y="7393"/>
                  </a:cubicBezTo>
                  <a:cubicBezTo>
                    <a:pt x="26773" y="7164"/>
                    <a:pt x="26508" y="7090"/>
                    <a:pt x="26257" y="7090"/>
                  </a:cubicBezTo>
                  <a:cubicBezTo>
                    <a:pt x="25799" y="7090"/>
                    <a:pt x="25384" y="7335"/>
                    <a:pt x="24881" y="7335"/>
                  </a:cubicBezTo>
                  <a:cubicBezTo>
                    <a:pt x="24761" y="7335"/>
                    <a:pt x="24636" y="7321"/>
                    <a:pt x="24504" y="7287"/>
                  </a:cubicBezTo>
                  <a:cubicBezTo>
                    <a:pt x="24079" y="7195"/>
                    <a:pt x="23744" y="6907"/>
                    <a:pt x="23593" y="6512"/>
                  </a:cubicBezTo>
                  <a:cubicBezTo>
                    <a:pt x="23532" y="6512"/>
                    <a:pt x="23471" y="6466"/>
                    <a:pt x="23456" y="6405"/>
                  </a:cubicBezTo>
                  <a:cubicBezTo>
                    <a:pt x="23350" y="6147"/>
                    <a:pt x="23395" y="5859"/>
                    <a:pt x="23562" y="5631"/>
                  </a:cubicBezTo>
                  <a:cubicBezTo>
                    <a:pt x="23942" y="5053"/>
                    <a:pt x="24610" y="5038"/>
                    <a:pt x="24367" y="4172"/>
                  </a:cubicBezTo>
                  <a:cubicBezTo>
                    <a:pt x="24291" y="3899"/>
                    <a:pt x="24109" y="3701"/>
                    <a:pt x="24139" y="3398"/>
                  </a:cubicBezTo>
                  <a:cubicBezTo>
                    <a:pt x="24170" y="3079"/>
                    <a:pt x="24322" y="2805"/>
                    <a:pt x="24550" y="2608"/>
                  </a:cubicBezTo>
                  <a:cubicBezTo>
                    <a:pt x="24898" y="2286"/>
                    <a:pt x="25316" y="2142"/>
                    <a:pt x="25728" y="2142"/>
                  </a:cubicBezTo>
                  <a:close/>
                  <a:moveTo>
                    <a:pt x="18018" y="9427"/>
                  </a:moveTo>
                  <a:cubicBezTo>
                    <a:pt x="18023" y="9427"/>
                    <a:pt x="18028" y="9428"/>
                    <a:pt x="18033" y="9429"/>
                  </a:cubicBezTo>
                  <a:cubicBezTo>
                    <a:pt x="18385" y="9501"/>
                    <a:pt x="18742" y="9539"/>
                    <a:pt x="19099" y="9539"/>
                  </a:cubicBezTo>
                  <a:cubicBezTo>
                    <a:pt x="19418" y="9539"/>
                    <a:pt x="19737" y="9508"/>
                    <a:pt x="20053" y="9444"/>
                  </a:cubicBezTo>
                  <a:cubicBezTo>
                    <a:pt x="20063" y="9442"/>
                    <a:pt x="20073" y="9441"/>
                    <a:pt x="20083" y="9441"/>
                  </a:cubicBezTo>
                  <a:cubicBezTo>
                    <a:pt x="20227" y="9441"/>
                    <a:pt x="20271" y="9644"/>
                    <a:pt x="20129" y="9687"/>
                  </a:cubicBezTo>
                  <a:cubicBezTo>
                    <a:pt x="19818" y="9766"/>
                    <a:pt x="19502" y="9805"/>
                    <a:pt x="19185" y="9805"/>
                  </a:cubicBezTo>
                  <a:cubicBezTo>
                    <a:pt x="18775" y="9805"/>
                    <a:pt x="18366" y="9740"/>
                    <a:pt x="17972" y="9611"/>
                  </a:cubicBezTo>
                  <a:cubicBezTo>
                    <a:pt x="17885" y="9567"/>
                    <a:pt x="17922" y="9427"/>
                    <a:pt x="18018" y="9427"/>
                  </a:cubicBezTo>
                  <a:close/>
                  <a:moveTo>
                    <a:pt x="17495" y="1408"/>
                  </a:moveTo>
                  <a:cubicBezTo>
                    <a:pt x="17832" y="1408"/>
                    <a:pt x="18167" y="1532"/>
                    <a:pt x="18428" y="1757"/>
                  </a:cubicBezTo>
                  <a:cubicBezTo>
                    <a:pt x="18823" y="2125"/>
                    <a:pt x="18956" y="3992"/>
                    <a:pt x="19683" y="3992"/>
                  </a:cubicBezTo>
                  <a:cubicBezTo>
                    <a:pt x="19737" y="3992"/>
                    <a:pt x="19794" y="3982"/>
                    <a:pt x="19856" y="3960"/>
                  </a:cubicBezTo>
                  <a:lnTo>
                    <a:pt x="19916" y="3960"/>
                  </a:lnTo>
                  <a:cubicBezTo>
                    <a:pt x="20032" y="3871"/>
                    <a:pt x="20170" y="3832"/>
                    <a:pt x="20309" y="3832"/>
                  </a:cubicBezTo>
                  <a:cubicBezTo>
                    <a:pt x="20625" y="3832"/>
                    <a:pt x="20950" y="4038"/>
                    <a:pt x="21056" y="4355"/>
                  </a:cubicBezTo>
                  <a:cubicBezTo>
                    <a:pt x="21208" y="4765"/>
                    <a:pt x="20995" y="5053"/>
                    <a:pt x="20706" y="5312"/>
                  </a:cubicBezTo>
                  <a:lnTo>
                    <a:pt x="20721" y="5312"/>
                  </a:lnTo>
                  <a:cubicBezTo>
                    <a:pt x="20813" y="5433"/>
                    <a:pt x="20721" y="5616"/>
                    <a:pt x="20569" y="5616"/>
                  </a:cubicBezTo>
                  <a:cubicBezTo>
                    <a:pt x="19856" y="5691"/>
                    <a:pt x="20448" y="6709"/>
                    <a:pt x="20569" y="7028"/>
                  </a:cubicBezTo>
                  <a:cubicBezTo>
                    <a:pt x="20676" y="7287"/>
                    <a:pt x="20721" y="7560"/>
                    <a:pt x="20691" y="7833"/>
                  </a:cubicBezTo>
                  <a:cubicBezTo>
                    <a:pt x="20630" y="8259"/>
                    <a:pt x="20418" y="8639"/>
                    <a:pt x="20083" y="8897"/>
                  </a:cubicBezTo>
                  <a:cubicBezTo>
                    <a:pt x="19769" y="9145"/>
                    <a:pt x="19415" y="9245"/>
                    <a:pt x="19052" y="9245"/>
                  </a:cubicBezTo>
                  <a:cubicBezTo>
                    <a:pt x="18415" y="9245"/>
                    <a:pt x="17750" y="8936"/>
                    <a:pt x="17227" y="8578"/>
                  </a:cubicBezTo>
                  <a:cubicBezTo>
                    <a:pt x="17132" y="8557"/>
                    <a:pt x="17038" y="8548"/>
                    <a:pt x="16945" y="8548"/>
                  </a:cubicBezTo>
                  <a:cubicBezTo>
                    <a:pt x="15716" y="8548"/>
                    <a:pt x="14656" y="10201"/>
                    <a:pt x="13469" y="10201"/>
                  </a:cubicBezTo>
                  <a:cubicBezTo>
                    <a:pt x="13210" y="10201"/>
                    <a:pt x="12944" y="10122"/>
                    <a:pt x="12670" y="9930"/>
                  </a:cubicBezTo>
                  <a:cubicBezTo>
                    <a:pt x="11364" y="9018"/>
                    <a:pt x="12943" y="7651"/>
                    <a:pt x="13627" y="6998"/>
                  </a:cubicBezTo>
                  <a:cubicBezTo>
                    <a:pt x="13627" y="6983"/>
                    <a:pt x="13627" y="6968"/>
                    <a:pt x="13627" y="6968"/>
                  </a:cubicBezTo>
                  <a:cubicBezTo>
                    <a:pt x="13840" y="5828"/>
                    <a:pt x="11698" y="6010"/>
                    <a:pt x="11136" y="5357"/>
                  </a:cubicBezTo>
                  <a:cubicBezTo>
                    <a:pt x="10741" y="4902"/>
                    <a:pt x="10817" y="4294"/>
                    <a:pt x="11181" y="3838"/>
                  </a:cubicBezTo>
                  <a:cubicBezTo>
                    <a:pt x="11570" y="3332"/>
                    <a:pt x="12186" y="3086"/>
                    <a:pt x="12803" y="3086"/>
                  </a:cubicBezTo>
                  <a:cubicBezTo>
                    <a:pt x="13390" y="3086"/>
                    <a:pt x="13979" y="3310"/>
                    <a:pt x="14371" y="3747"/>
                  </a:cubicBezTo>
                  <a:cubicBezTo>
                    <a:pt x="14425" y="3763"/>
                    <a:pt x="14476" y="3771"/>
                    <a:pt x="14526" y="3771"/>
                  </a:cubicBezTo>
                  <a:cubicBezTo>
                    <a:pt x="15225" y="3771"/>
                    <a:pt x="15566" y="2265"/>
                    <a:pt x="15921" y="1939"/>
                  </a:cubicBezTo>
                  <a:cubicBezTo>
                    <a:pt x="16286" y="1651"/>
                    <a:pt x="16741" y="1468"/>
                    <a:pt x="17212" y="1438"/>
                  </a:cubicBezTo>
                  <a:cubicBezTo>
                    <a:pt x="17306" y="1418"/>
                    <a:pt x="17400" y="1408"/>
                    <a:pt x="17495" y="1408"/>
                  </a:cubicBezTo>
                  <a:close/>
                  <a:moveTo>
                    <a:pt x="20340" y="9944"/>
                  </a:moveTo>
                  <a:cubicBezTo>
                    <a:pt x="20493" y="9944"/>
                    <a:pt x="20489" y="10188"/>
                    <a:pt x="20326" y="10188"/>
                  </a:cubicBezTo>
                  <a:lnTo>
                    <a:pt x="20342" y="10203"/>
                  </a:lnTo>
                  <a:cubicBezTo>
                    <a:pt x="19871" y="10234"/>
                    <a:pt x="19400" y="10279"/>
                    <a:pt x="18929" y="10294"/>
                  </a:cubicBezTo>
                  <a:cubicBezTo>
                    <a:pt x="18822" y="10294"/>
                    <a:pt x="18792" y="10127"/>
                    <a:pt x="18898" y="10112"/>
                  </a:cubicBezTo>
                  <a:cubicBezTo>
                    <a:pt x="19385" y="10036"/>
                    <a:pt x="19856" y="9991"/>
                    <a:pt x="20326" y="9945"/>
                  </a:cubicBezTo>
                  <a:cubicBezTo>
                    <a:pt x="20331" y="9945"/>
                    <a:pt x="20336" y="9944"/>
                    <a:pt x="20340" y="9944"/>
                  </a:cubicBezTo>
                  <a:close/>
                  <a:moveTo>
                    <a:pt x="34544" y="10035"/>
                  </a:moveTo>
                  <a:cubicBezTo>
                    <a:pt x="34550" y="10035"/>
                    <a:pt x="34555" y="10036"/>
                    <a:pt x="34561" y="10036"/>
                  </a:cubicBezTo>
                  <a:cubicBezTo>
                    <a:pt x="35016" y="10158"/>
                    <a:pt x="35427" y="10431"/>
                    <a:pt x="35700" y="10811"/>
                  </a:cubicBezTo>
                  <a:cubicBezTo>
                    <a:pt x="35775" y="10918"/>
                    <a:pt x="35668" y="11026"/>
                    <a:pt x="35561" y="11026"/>
                  </a:cubicBezTo>
                  <a:cubicBezTo>
                    <a:pt x="35517" y="11026"/>
                    <a:pt x="35473" y="11007"/>
                    <a:pt x="35442" y="10963"/>
                  </a:cubicBezTo>
                  <a:cubicBezTo>
                    <a:pt x="35214" y="10629"/>
                    <a:pt x="34880" y="10386"/>
                    <a:pt x="34500" y="10264"/>
                  </a:cubicBezTo>
                  <a:cubicBezTo>
                    <a:pt x="34368" y="10220"/>
                    <a:pt x="34406" y="10035"/>
                    <a:pt x="34544" y="10035"/>
                  </a:cubicBezTo>
                  <a:close/>
                  <a:moveTo>
                    <a:pt x="33870" y="10437"/>
                  </a:moveTo>
                  <a:cubicBezTo>
                    <a:pt x="34353" y="10437"/>
                    <a:pt x="34811" y="10659"/>
                    <a:pt x="35123" y="11039"/>
                  </a:cubicBezTo>
                  <a:cubicBezTo>
                    <a:pt x="35181" y="11120"/>
                    <a:pt x="35097" y="11201"/>
                    <a:pt x="35014" y="11201"/>
                  </a:cubicBezTo>
                  <a:cubicBezTo>
                    <a:pt x="34988" y="11201"/>
                    <a:pt x="34962" y="11194"/>
                    <a:pt x="34941" y="11176"/>
                  </a:cubicBezTo>
                  <a:cubicBezTo>
                    <a:pt x="34546" y="10857"/>
                    <a:pt x="34227" y="10644"/>
                    <a:pt x="33695" y="10613"/>
                  </a:cubicBezTo>
                  <a:cubicBezTo>
                    <a:pt x="33588" y="10613"/>
                    <a:pt x="33588" y="10446"/>
                    <a:pt x="33695" y="10446"/>
                  </a:cubicBezTo>
                  <a:cubicBezTo>
                    <a:pt x="33753" y="10440"/>
                    <a:pt x="33812" y="10437"/>
                    <a:pt x="33870" y="10437"/>
                  </a:cubicBezTo>
                  <a:close/>
                  <a:moveTo>
                    <a:pt x="7993" y="8444"/>
                  </a:moveTo>
                  <a:cubicBezTo>
                    <a:pt x="9178" y="8444"/>
                    <a:pt x="10491" y="9064"/>
                    <a:pt x="11075" y="9930"/>
                  </a:cubicBezTo>
                  <a:cubicBezTo>
                    <a:pt x="12169" y="11540"/>
                    <a:pt x="11060" y="13819"/>
                    <a:pt x="9510" y="14639"/>
                  </a:cubicBezTo>
                  <a:lnTo>
                    <a:pt x="9525" y="14624"/>
                  </a:lnTo>
                  <a:lnTo>
                    <a:pt x="9525" y="14624"/>
                  </a:lnTo>
                  <a:cubicBezTo>
                    <a:pt x="8948" y="14934"/>
                    <a:pt x="8257" y="15099"/>
                    <a:pt x="7571" y="15099"/>
                  </a:cubicBezTo>
                  <a:cubicBezTo>
                    <a:pt x="6306" y="15099"/>
                    <a:pt x="5061" y="14538"/>
                    <a:pt x="4588" y="13287"/>
                  </a:cubicBezTo>
                  <a:cubicBezTo>
                    <a:pt x="3905" y="11525"/>
                    <a:pt x="4953" y="9899"/>
                    <a:pt x="6396" y="8973"/>
                  </a:cubicBezTo>
                  <a:cubicBezTo>
                    <a:pt x="6821" y="8604"/>
                    <a:pt x="7390" y="8444"/>
                    <a:pt x="7993" y="8444"/>
                  </a:cubicBezTo>
                  <a:close/>
                  <a:moveTo>
                    <a:pt x="28903" y="9435"/>
                  </a:moveTo>
                  <a:cubicBezTo>
                    <a:pt x="29097" y="9435"/>
                    <a:pt x="29293" y="9462"/>
                    <a:pt x="29487" y="9520"/>
                  </a:cubicBezTo>
                  <a:cubicBezTo>
                    <a:pt x="29836" y="9641"/>
                    <a:pt x="30140" y="9869"/>
                    <a:pt x="30368" y="10158"/>
                  </a:cubicBezTo>
                  <a:cubicBezTo>
                    <a:pt x="30594" y="10434"/>
                    <a:pt x="31216" y="11730"/>
                    <a:pt x="31819" y="11730"/>
                  </a:cubicBezTo>
                  <a:cubicBezTo>
                    <a:pt x="31945" y="11730"/>
                    <a:pt x="32070" y="11674"/>
                    <a:pt x="32191" y="11540"/>
                  </a:cubicBezTo>
                  <a:cubicBezTo>
                    <a:pt x="32115" y="11464"/>
                    <a:pt x="32130" y="11358"/>
                    <a:pt x="32206" y="11282"/>
                  </a:cubicBezTo>
                  <a:cubicBezTo>
                    <a:pt x="32462" y="11016"/>
                    <a:pt x="32868" y="10938"/>
                    <a:pt x="33276" y="10938"/>
                  </a:cubicBezTo>
                  <a:cubicBezTo>
                    <a:pt x="33545" y="10938"/>
                    <a:pt x="33815" y="10972"/>
                    <a:pt x="34044" y="11008"/>
                  </a:cubicBezTo>
                  <a:cubicBezTo>
                    <a:pt x="34713" y="11100"/>
                    <a:pt x="35305" y="11434"/>
                    <a:pt x="35579" y="12072"/>
                  </a:cubicBezTo>
                  <a:cubicBezTo>
                    <a:pt x="36125" y="13257"/>
                    <a:pt x="35442" y="14442"/>
                    <a:pt x="34439" y="15095"/>
                  </a:cubicBezTo>
                  <a:cubicBezTo>
                    <a:pt x="34439" y="15141"/>
                    <a:pt x="34409" y="15186"/>
                    <a:pt x="34363" y="15201"/>
                  </a:cubicBezTo>
                  <a:cubicBezTo>
                    <a:pt x="32996" y="15946"/>
                    <a:pt x="34530" y="18194"/>
                    <a:pt x="32723" y="18786"/>
                  </a:cubicBezTo>
                  <a:cubicBezTo>
                    <a:pt x="32504" y="18859"/>
                    <a:pt x="32292" y="18893"/>
                    <a:pt x="32087" y="18893"/>
                  </a:cubicBezTo>
                  <a:cubicBezTo>
                    <a:pt x="31098" y="18893"/>
                    <a:pt x="30279" y="18116"/>
                    <a:pt x="29700" y="17298"/>
                  </a:cubicBezTo>
                  <a:cubicBezTo>
                    <a:pt x="29599" y="17269"/>
                    <a:pt x="29497" y="17257"/>
                    <a:pt x="29395" y="17257"/>
                  </a:cubicBezTo>
                  <a:cubicBezTo>
                    <a:pt x="28758" y="17257"/>
                    <a:pt x="28093" y="17739"/>
                    <a:pt x="27437" y="17739"/>
                  </a:cubicBezTo>
                  <a:cubicBezTo>
                    <a:pt x="27310" y="17739"/>
                    <a:pt x="27183" y="17721"/>
                    <a:pt x="27056" y="17677"/>
                  </a:cubicBezTo>
                  <a:cubicBezTo>
                    <a:pt x="26585" y="17510"/>
                    <a:pt x="26251" y="17100"/>
                    <a:pt x="26145" y="16614"/>
                  </a:cubicBezTo>
                  <a:cubicBezTo>
                    <a:pt x="26023" y="16037"/>
                    <a:pt x="26175" y="15444"/>
                    <a:pt x="26570" y="14989"/>
                  </a:cubicBezTo>
                  <a:cubicBezTo>
                    <a:pt x="26813" y="14715"/>
                    <a:pt x="27087" y="14487"/>
                    <a:pt x="27406" y="14290"/>
                  </a:cubicBezTo>
                  <a:cubicBezTo>
                    <a:pt x="27603" y="14199"/>
                    <a:pt x="27801" y="14092"/>
                    <a:pt x="27983" y="13956"/>
                  </a:cubicBezTo>
                  <a:cubicBezTo>
                    <a:pt x="28454" y="13485"/>
                    <a:pt x="28196" y="13014"/>
                    <a:pt x="27725" y="12680"/>
                  </a:cubicBezTo>
                  <a:cubicBezTo>
                    <a:pt x="27694" y="12664"/>
                    <a:pt x="27679" y="12649"/>
                    <a:pt x="27679" y="12619"/>
                  </a:cubicBezTo>
                  <a:cubicBezTo>
                    <a:pt x="26904" y="11966"/>
                    <a:pt x="26737" y="10659"/>
                    <a:pt x="27588" y="9915"/>
                  </a:cubicBezTo>
                  <a:cubicBezTo>
                    <a:pt x="27965" y="9602"/>
                    <a:pt x="28427" y="9435"/>
                    <a:pt x="28903" y="9435"/>
                  </a:cubicBezTo>
                  <a:close/>
                  <a:moveTo>
                    <a:pt x="15057" y="25120"/>
                  </a:moveTo>
                  <a:cubicBezTo>
                    <a:pt x="15061" y="25120"/>
                    <a:pt x="15066" y="25121"/>
                    <a:pt x="15070" y="25121"/>
                  </a:cubicBezTo>
                  <a:cubicBezTo>
                    <a:pt x="15344" y="25152"/>
                    <a:pt x="15617" y="25167"/>
                    <a:pt x="15891" y="25212"/>
                  </a:cubicBezTo>
                  <a:lnTo>
                    <a:pt x="15921" y="25212"/>
                  </a:lnTo>
                  <a:cubicBezTo>
                    <a:pt x="16042" y="25228"/>
                    <a:pt x="16012" y="25425"/>
                    <a:pt x="15891" y="25425"/>
                  </a:cubicBezTo>
                  <a:lnTo>
                    <a:pt x="15647" y="25410"/>
                  </a:lnTo>
                  <a:cubicBezTo>
                    <a:pt x="15632" y="25410"/>
                    <a:pt x="15602" y="25395"/>
                    <a:pt x="15587" y="25380"/>
                  </a:cubicBezTo>
                  <a:cubicBezTo>
                    <a:pt x="15404" y="25349"/>
                    <a:pt x="15222" y="25319"/>
                    <a:pt x="15040" y="25288"/>
                  </a:cubicBezTo>
                  <a:cubicBezTo>
                    <a:pt x="14953" y="25274"/>
                    <a:pt x="14963" y="25120"/>
                    <a:pt x="15057" y="25120"/>
                  </a:cubicBezTo>
                  <a:close/>
                  <a:moveTo>
                    <a:pt x="13964" y="25156"/>
                  </a:moveTo>
                  <a:cubicBezTo>
                    <a:pt x="13983" y="25156"/>
                    <a:pt x="14004" y="25164"/>
                    <a:pt x="14022" y="25182"/>
                  </a:cubicBezTo>
                  <a:cubicBezTo>
                    <a:pt x="14612" y="25657"/>
                    <a:pt x="15161" y="25791"/>
                    <a:pt x="15875" y="25791"/>
                  </a:cubicBezTo>
                  <a:cubicBezTo>
                    <a:pt x="15915" y="25791"/>
                    <a:pt x="15956" y="25790"/>
                    <a:pt x="15997" y="25790"/>
                  </a:cubicBezTo>
                  <a:cubicBezTo>
                    <a:pt x="16103" y="25790"/>
                    <a:pt x="16118" y="25926"/>
                    <a:pt x="16027" y="25972"/>
                  </a:cubicBezTo>
                  <a:cubicBezTo>
                    <a:pt x="15887" y="26010"/>
                    <a:pt x="15740" y="26028"/>
                    <a:pt x="15592" y="26028"/>
                  </a:cubicBezTo>
                  <a:cubicBezTo>
                    <a:pt x="14972" y="26028"/>
                    <a:pt x="14317" y="25717"/>
                    <a:pt x="13900" y="25288"/>
                  </a:cubicBezTo>
                  <a:cubicBezTo>
                    <a:pt x="13854" y="25231"/>
                    <a:pt x="13904" y="25156"/>
                    <a:pt x="13964" y="25156"/>
                  </a:cubicBezTo>
                  <a:close/>
                  <a:moveTo>
                    <a:pt x="20671" y="1"/>
                  </a:moveTo>
                  <a:cubicBezTo>
                    <a:pt x="17852" y="1"/>
                    <a:pt x="15031" y="470"/>
                    <a:pt x="12427" y="1347"/>
                  </a:cubicBezTo>
                  <a:cubicBezTo>
                    <a:pt x="9222" y="2410"/>
                    <a:pt x="6062" y="4157"/>
                    <a:pt x="3662" y="6557"/>
                  </a:cubicBezTo>
                  <a:cubicBezTo>
                    <a:pt x="1459" y="8775"/>
                    <a:pt x="0" y="12269"/>
                    <a:pt x="1550" y="15095"/>
                  </a:cubicBezTo>
                  <a:lnTo>
                    <a:pt x="1520" y="15110"/>
                  </a:lnTo>
                  <a:cubicBezTo>
                    <a:pt x="1763" y="15429"/>
                    <a:pt x="2036" y="15718"/>
                    <a:pt x="2355" y="15961"/>
                  </a:cubicBezTo>
                  <a:cubicBezTo>
                    <a:pt x="2704" y="16158"/>
                    <a:pt x="3099" y="16295"/>
                    <a:pt x="3510" y="16341"/>
                  </a:cubicBezTo>
                  <a:cubicBezTo>
                    <a:pt x="3601" y="16371"/>
                    <a:pt x="3631" y="16477"/>
                    <a:pt x="3601" y="16553"/>
                  </a:cubicBezTo>
                  <a:cubicBezTo>
                    <a:pt x="5636" y="17419"/>
                    <a:pt x="8356" y="16963"/>
                    <a:pt x="9677" y="19030"/>
                  </a:cubicBezTo>
                  <a:cubicBezTo>
                    <a:pt x="10513" y="20351"/>
                    <a:pt x="10239" y="22022"/>
                    <a:pt x="10710" y="23450"/>
                  </a:cubicBezTo>
                  <a:cubicBezTo>
                    <a:pt x="11333" y="25380"/>
                    <a:pt x="13262" y="26245"/>
                    <a:pt x="15101" y="26656"/>
                  </a:cubicBezTo>
                  <a:cubicBezTo>
                    <a:pt x="16552" y="26972"/>
                    <a:pt x="18098" y="27129"/>
                    <a:pt x="19677" y="27129"/>
                  </a:cubicBezTo>
                  <a:cubicBezTo>
                    <a:pt x="25222" y="27129"/>
                    <a:pt x="31184" y="25196"/>
                    <a:pt x="34956" y="21460"/>
                  </a:cubicBezTo>
                  <a:cubicBezTo>
                    <a:pt x="37781" y="18650"/>
                    <a:pt x="38100" y="14882"/>
                    <a:pt x="37402" y="11115"/>
                  </a:cubicBezTo>
                  <a:cubicBezTo>
                    <a:pt x="36748" y="7514"/>
                    <a:pt x="34819" y="4567"/>
                    <a:pt x="31598" y="2744"/>
                  </a:cubicBezTo>
                  <a:cubicBezTo>
                    <a:pt x="28319" y="864"/>
                    <a:pt x="24496" y="1"/>
                    <a:pt x="20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44"/>
            <p:cNvSpPr/>
            <p:nvPr/>
          </p:nvSpPr>
          <p:spPr>
            <a:xfrm>
              <a:off x="6608019" y="3321890"/>
              <a:ext cx="616402" cy="505069"/>
            </a:xfrm>
            <a:custGeom>
              <a:avLst/>
              <a:gdLst/>
              <a:ahLst/>
              <a:cxnLst/>
              <a:rect l="l" t="t" r="r" b="b"/>
              <a:pathLst>
                <a:path w="9617" h="7880" extrusionOk="0">
                  <a:moveTo>
                    <a:pt x="6082" y="1"/>
                  </a:moveTo>
                  <a:cubicBezTo>
                    <a:pt x="5683" y="1"/>
                    <a:pt x="5275" y="208"/>
                    <a:pt x="4968" y="646"/>
                  </a:cubicBezTo>
                  <a:cubicBezTo>
                    <a:pt x="4589" y="1193"/>
                    <a:pt x="4482" y="2150"/>
                    <a:pt x="3677" y="2256"/>
                  </a:cubicBezTo>
                  <a:cubicBezTo>
                    <a:pt x="3627" y="2262"/>
                    <a:pt x="3576" y="2266"/>
                    <a:pt x="3526" y="2266"/>
                  </a:cubicBezTo>
                  <a:cubicBezTo>
                    <a:pt x="3455" y="2266"/>
                    <a:pt x="3384" y="2259"/>
                    <a:pt x="3313" y="2241"/>
                  </a:cubicBezTo>
                  <a:cubicBezTo>
                    <a:pt x="3282" y="2241"/>
                    <a:pt x="3237" y="2241"/>
                    <a:pt x="3206" y="2210"/>
                  </a:cubicBezTo>
                  <a:cubicBezTo>
                    <a:pt x="3176" y="2195"/>
                    <a:pt x="3161" y="2180"/>
                    <a:pt x="3145" y="2165"/>
                  </a:cubicBezTo>
                  <a:cubicBezTo>
                    <a:pt x="3070" y="2134"/>
                    <a:pt x="2994" y="2089"/>
                    <a:pt x="2933" y="2028"/>
                  </a:cubicBezTo>
                  <a:cubicBezTo>
                    <a:pt x="2588" y="1798"/>
                    <a:pt x="2186" y="1683"/>
                    <a:pt x="1776" y="1683"/>
                  </a:cubicBezTo>
                  <a:cubicBezTo>
                    <a:pt x="1589" y="1683"/>
                    <a:pt x="1401" y="1707"/>
                    <a:pt x="1216" y="1755"/>
                  </a:cubicBezTo>
                  <a:cubicBezTo>
                    <a:pt x="836" y="1846"/>
                    <a:pt x="517" y="2089"/>
                    <a:pt x="320" y="2423"/>
                  </a:cubicBezTo>
                  <a:cubicBezTo>
                    <a:pt x="1" y="3061"/>
                    <a:pt x="593" y="3410"/>
                    <a:pt x="1095" y="3562"/>
                  </a:cubicBezTo>
                  <a:cubicBezTo>
                    <a:pt x="1869" y="3790"/>
                    <a:pt x="3115" y="4079"/>
                    <a:pt x="2796" y="5173"/>
                  </a:cubicBezTo>
                  <a:cubicBezTo>
                    <a:pt x="2781" y="5249"/>
                    <a:pt x="2720" y="5294"/>
                    <a:pt x="2644" y="5294"/>
                  </a:cubicBezTo>
                  <a:cubicBezTo>
                    <a:pt x="2340" y="5704"/>
                    <a:pt x="1778" y="6099"/>
                    <a:pt x="1611" y="6570"/>
                  </a:cubicBezTo>
                  <a:cubicBezTo>
                    <a:pt x="1242" y="7596"/>
                    <a:pt x="1681" y="7880"/>
                    <a:pt x="2206" y="7880"/>
                  </a:cubicBezTo>
                  <a:cubicBezTo>
                    <a:pt x="2543" y="7880"/>
                    <a:pt x="2916" y="7762"/>
                    <a:pt x="3130" y="7649"/>
                  </a:cubicBezTo>
                  <a:cubicBezTo>
                    <a:pt x="3464" y="7421"/>
                    <a:pt x="3784" y="7193"/>
                    <a:pt x="4072" y="6920"/>
                  </a:cubicBezTo>
                  <a:cubicBezTo>
                    <a:pt x="4562" y="6559"/>
                    <a:pt x="5041" y="6285"/>
                    <a:pt x="5575" y="6285"/>
                  </a:cubicBezTo>
                  <a:cubicBezTo>
                    <a:pt x="5670" y="6285"/>
                    <a:pt x="5766" y="6294"/>
                    <a:pt x="5865" y="6312"/>
                  </a:cubicBezTo>
                  <a:cubicBezTo>
                    <a:pt x="5880" y="6297"/>
                    <a:pt x="5899" y="6289"/>
                    <a:pt x="5920" y="6289"/>
                  </a:cubicBezTo>
                  <a:cubicBezTo>
                    <a:pt x="5941" y="6289"/>
                    <a:pt x="5963" y="6297"/>
                    <a:pt x="5986" y="6312"/>
                  </a:cubicBezTo>
                  <a:lnTo>
                    <a:pt x="6108" y="6358"/>
                  </a:lnTo>
                  <a:cubicBezTo>
                    <a:pt x="6153" y="6388"/>
                    <a:pt x="6214" y="6403"/>
                    <a:pt x="6275" y="6434"/>
                  </a:cubicBezTo>
                  <a:cubicBezTo>
                    <a:pt x="6305" y="6434"/>
                    <a:pt x="6320" y="6449"/>
                    <a:pt x="6336" y="6464"/>
                  </a:cubicBezTo>
                  <a:cubicBezTo>
                    <a:pt x="6799" y="6701"/>
                    <a:pt x="7312" y="6938"/>
                    <a:pt x="7826" y="6938"/>
                  </a:cubicBezTo>
                  <a:cubicBezTo>
                    <a:pt x="8003" y="6938"/>
                    <a:pt x="8181" y="6910"/>
                    <a:pt x="8356" y="6844"/>
                  </a:cubicBezTo>
                  <a:cubicBezTo>
                    <a:pt x="9298" y="6479"/>
                    <a:pt x="9116" y="5598"/>
                    <a:pt x="8812" y="4869"/>
                  </a:cubicBezTo>
                  <a:cubicBezTo>
                    <a:pt x="8614" y="4383"/>
                    <a:pt x="8584" y="3578"/>
                    <a:pt x="9131" y="3395"/>
                  </a:cubicBezTo>
                  <a:cubicBezTo>
                    <a:pt x="9283" y="3259"/>
                    <a:pt x="9419" y="3107"/>
                    <a:pt x="9541" y="2940"/>
                  </a:cubicBezTo>
                  <a:cubicBezTo>
                    <a:pt x="9617" y="2757"/>
                    <a:pt x="9587" y="2560"/>
                    <a:pt x="9450" y="2423"/>
                  </a:cubicBezTo>
                  <a:cubicBezTo>
                    <a:pt x="9372" y="2358"/>
                    <a:pt x="9290" y="2332"/>
                    <a:pt x="9208" y="2332"/>
                  </a:cubicBezTo>
                  <a:cubicBezTo>
                    <a:pt x="9098" y="2332"/>
                    <a:pt x="8985" y="2378"/>
                    <a:pt x="8873" y="2438"/>
                  </a:cubicBezTo>
                  <a:cubicBezTo>
                    <a:pt x="8851" y="2449"/>
                    <a:pt x="8830" y="2454"/>
                    <a:pt x="8808" y="2454"/>
                  </a:cubicBezTo>
                  <a:cubicBezTo>
                    <a:pt x="8769" y="2454"/>
                    <a:pt x="8730" y="2437"/>
                    <a:pt x="8690" y="2408"/>
                  </a:cubicBezTo>
                  <a:cubicBezTo>
                    <a:pt x="8585" y="2452"/>
                    <a:pt x="8474" y="2473"/>
                    <a:pt x="8365" y="2473"/>
                  </a:cubicBezTo>
                  <a:cubicBezTo>
                    <a:pt x="8097" y="2473"/>
                    <a:pt x="7839" y="2346"/>
                    <a:pt x="7688" y="2119"/>
                  </a:cubicBezTo>
                  <a:cubicBezTo>
                    <a:pt x="7429" y="1800"/>
                    <a:pt x="7475" y="1420"/>
                    <a:pt x="7353" y="1041"/>
                  </a:cubicBezTo>
                  <a:cubicBezTo>
                    <a:pt x="7120" y="365"/>
                    <a:pt x="6609" y="1"/>
                    <a:pt x="60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44"/>
            <p:cNvSpPr/>
            <p:nvPr/>
          </p:nvSpPr>
          <p:spPr>
            <a:xfrm>
              <a:off x="5876265" y="3162362"/>
              <a:ext cx="2548225" cy="1880227"/>
            </a:xfrm>
            <a:custGeom>
              <a:avLst/>
              <a:gdLst/>
              <a:ahLst/>
              <a:cxnLst/>
              <a:rect l="l" t="t" r="r" b="b"/>
              <a:pathLst>
                <a:path w="39757" h="29335" extrusionOk="0">
                  <a:moveTo>
                    <a:pt x="1581" y="15918"/>
                  </a:moveTo>
                  <a:cubicBezTo>
                    <a:pt x="1809" y="16252"/>
                    <a:pt x="2097" y="16525"/>
                    <a:pt x="2432" y="16738"/>
                  </a:cubicBezTo>
                  <a:cubicBezTo>
                    <a:pt x="2659" y="16951"/>
                    <a:pt x="2918" y="17118"/>
                    <a:pt x="3191" y="17254"/>
                  </a:cubicBezTo>
                  <a:lnTo>
                    <a:pt x="3176" y="17285"/>
                  </a:lnTo>
                  <a:cubicBezTo>
                    <a:pt x="5424" y="18530"/>
                    <a:pt x="8842" y="17847"/>
                    <a:pt x="9845" y="20566"/>
                  </a:cubicBezTo>
                  <a:cubicBezTo>
                    <a:pt x="9055" y="19624"/>
                    <a:pt x="7946" y="19077"/>
                    <a:pt x="6761" y="18728"/>
                  </a:cubicBezTo>
                  <a:cubicBezTo>
                    <a:pt x="4710" y="18105"/>
                    <a:pt x="2538" y="18075"/>
                    <a:pt x="1535" y="15994"/>
                  </a:cubicBezTo>
                  <a:cubicBezTo>
                    <a:pt x="1550" y="15963"/>
                    <a:pt x="1566" y="15948"/>
                    <a:pt x="1581" y="15918"/>
                  </a:cubicBezTo>
                  <a:close/>
                  <a:moveTo>
                    <a:pt x="20932" y="517"/>
                  </a:moveTo>
                  <a:cubicBezTo>
                    <a:pt x="24767" y="517"/>
                    <a:pt x="28603" y="1380"/>
                    <a:pt x="31888" y="3263"/>
                  </a:cubicBezTo>
                  <a:cubicBezTo>
                    <a:pt x="35093" y="5101"/>
                    <a:pt x="37007" y="8048"/>
                    <a:pt x="37676" y="11649"/>
                  </a:cubicBezTo>
                  <a:cubicBezTo>
                    <a:pt x="38374" y="15416"/>
                    <a:pt x="38055" y="19184"/>
                    <a:pt x="35230" y="21994"/>
                  </a:cubicBezTo>
                  <a:cubicBezTo>
                    <a:pt x="31472" y="25717"/>
                    <a:pt x="25540" y="27649"/>
                    <a:pt x="20012" y="27649"/>
                  </a:cubicBezTo>
                  <a:cubicBezTo>
                    <a:pt x="18412" y="27649"/>
                    <a:pt x="16845" y="27487"/>
                    <a:pt x="15375" y="27159"/>
                  </a:cubicBezTo>
                  <a:cubicBezTo>
                    <a:pt x="13536" y="26764"/>
                    <a:pt x="11607" y="25898"/>
                    <a:pt x="10984" y="23969"/>
                  </a:cubicBezTo>
                  <a:cubicBezTo>
                    <a:pt x="10513" y="22526"/>
                    <a:pt x="10787" y="20870"/>
                    <a:pt x="9951" y="19548"/>
                  </a:cubicBezTo>
                  <a:cubicBezTo>
                    <a:pt x="8630" y="17482"/>
                    <a:pt x="5910" y="17953"/>
                    <a:pt x="3875" y="17072"/>
                  </a:cubicBezTo>
                  <a:cubicBezTo>
                    <a:pt x="3905" y="16981"/>
                    <a:pt x="3890" y="16875"/>
                    <a:pt x="3784" y="16859"/>
                  </a:cubicBezTo>
                  <a:cubicBezTo>
                    <a:pt x="3373" y="16814"/>
                    <a:pt x="2978" y="16677"/>
                    <a:pt x="2629" y="16480"/>
                  </a:cubicBezTo>
                  <a:cubicBezTo>
                    <a:pt x="2310" y="16237"/>
                    <a:pt x="2037" y="15948"/>
                    <a:pt x="1794" y="15629"/>
                  </a:cubicBezTo>
                  <a:lnTo>
                    <a:pt x="1824" y="15614"/>
                  </a:lnTo>
                  <a:cubicBezTo>
                    <a:pt x="274" y="12773"/>
                    <a:pt x="1733" y="9294"/>
                    <a:pt x="3936" y="7076"/>
                  </a:cubicBezTo>
                  <a:cubicBezTo>
                    <a:pt x="6336" y="4676"/>
                    <a:pt x="9496" y="2929"/>
                    <a:pt x="12701" y="1850"/>
                  </a:cubicBezTo>
                  <a:cubicBezTo>
                    <a:pt x="15299" y="982"/>
                    <a:pt x="18116" y="517"/>
                    <a:pt x="20932" y="517"/>
                  </a:cubicBezTo>
                  <a:close/>
                  <a:moveTo>
                    <a:pt x="36962" y="7897"/>
                  </a:moveTo>
                  <a:cubicBezTo>
                    <a:pt x="38329" y="10023"/>
                    <a:pt x="39012" y="12515"/>
                    <a:pt x="38936" y="15036"/>
                  </a:cubicBezTo>
                  <a:cubicBezTo>
                    <a:pt x="38815" y="18804"/>
                    <a:pt x="36794" y="22116"/>
                    <a:pt x="33893" y="24440"/>
                  </a:cubicBezTo>
                  <a:cubicBezTo>
                    <a:pt x="30566" y="27114"/>
                    <a:pt x="26343" y="28314"/>
                    <a:pt x="22165" y="28739"/>
                  </a:cubicBezTo>
                  <a:cubicBezTo>
                    <a:pt x="21120" y="28847"/>
                    <a:pt x="19929" y="28950"/>
                    <a:pt x="18717" y="28950"/>
                  </a:cubicBezTo>
                  <a:cubicBezTo>
                    <a:pt x="15681" y="28950"/>
                    <a:pt x="12519" y="28309"/>
                    <a:pt x="11227" y="25519"/>
                  </a:cubicBezTo>
                  <a:lnTo>
                    <a:pt x="11227" y="25519"/>
                  </a:lnTo>
                  <a:cubicBezTo>
                    <a:pt x="12139" y="26643"/>
                    <a:pt x="13536" y="27250"/>
                    <a:pt x="14919" y="27600"/>
                  </a:cubicBezTo>
                  <a:cubicBezTo>
                    <a:pt x="16506" y="27994"/>
                    <a:pt x="18215" y="28187"/>
                    <a:pt x="19966" y="28187"/>
                  </a:cubicBezTo>
                  <a:cubicBezTo>
                    <a:pt x="25706" y="28187"/>
                    <a:pt x="31894" y="26110"/>
                    <a:pt x="35701" y="22222"/>
                  </a:cubicBezTo>
                  <a:cubicBezTo>
                    <a:pt x="38329" y="19533"/>
                    <a:pt x="38784" y="16145"/>
                    <a:pt x="38314" y="12545"/>
                  </a:cubicBezTo>
                  <a:cubicBezTo>
                    <a:pt x="38131" y="10920"/>
                    <a:pt x="37676" y="9355"/>
                    <a:pt x="36962" y="7897"/>
                  </a:cubicBezTo>
                  <a:close/>
                  <a:moveTo>
                    <a:pt x="21072" y="1"/>
                  </a:moveTo>
                  <a:cubicBezTo>
                    <a:pt x="18259" y="1"/>
                    <a:pt x="15459" y="448"/>
                    <a:pt x="12929" y="1258"/>
                  </a:cubicBezTo>
                  <a:cubicBezTo>
                    <a:pt x="9192" y="2443"/>
                    <a:pt x="5364" y="4524"/>
                    <a:pt x="2811" y="7562"/>
                  </a:cubicBezTo>
                  <a:cubicBezTo>
                    <a:pt x="988" y="9750"/>
                    <a:pt x="1" y="12910"/>
                    <a:pt x="1216" y="15462"/>
                  </a:cubicBezTo>
                  <a:cubicBezTo>
                    <a:pt x="1186" y="15477"/>
                    <a:pt x="1171" y="15507"/>
                    <a:pt x="1186" y="15538"/>
                  </a:cubicBezTo>
                  <a:cubicBezTo>
                    <a:pt x="1459" y="17103"/>
                    <a:pt x="2568" y="17999"/>
                    <a:pt x="4027" y="18424"/>
                  </a:cubicBezTo>
                  <a:cubicBezTo>
                    <a:pt x="6275" y="19108"/>
                    <a:pt x="8675" y="19260"/>
                    <a:pt x="10012" y="21478"/>
                  </a:cubicBezTo>
                  <a:cubicBezTo>
                    <a:pt x="10027" y="21508"/>
                    <a:pt x="10042" y="21523"/>
                    <a:pt x="10073" y="21538"/>
                  </a:cubicBezTo>
                  <a:cubicBezTo>
                    <a:pt x="10255" y="22663"/>
                    <a:pt x="10286" y="23802"/>
                    <a:pt x="10787" y="24820"/>
                  </a:cubicBezTo>
                  <a:cubicBezTo>
                    <a:pt x="11470" y="27828"/>
                    <a:pt x="14554" y="29073"/>
                    <a:pt x="17365" y="29271"/>
                  </a:cubicBezTo>
                  <a:cubicBezTo>
                    <a:pt x="18002" y="29313"/>
                    <a:pt x="18640" y="29334"/>
                    <a:pt x="19277" y="29334"/>
                  </a:cubicBezTo>
                  <a:cubicBezTo>
                    <a:pt x="22523" y="29334"/>
                    <a:pt x="25745" y="28786"/>
                    <a:pt x="28819" y="27706"/>
                  </a:cubicBezTo>
                  <a:cubicBezTo>
                    <a:pt x="34683" y="25579"/>
                    <a:pt x="39757" y="20460"/>
                    <a:pt x="39362" y="13852"/>
                  </a:cubicBezTo>
                  <a:cubicBezTo>
                    <a:pt x="39164" y="10464"/>
                    <a:pt x="37645" y="7167"/>
                    <a:pt x="35017" y="4965"/>
                  </a:cubicBezTo>
                  <a:cubicBezTo>
                    <a:pt x="34987" y="4934"/>
                    <a:pt x="34941" y="4919"/>
                    <a:pt x="34896" y="4919"/>
                  </a:cubicBezTo>
                  <a:cubicBezTo>
                    <a:pt x="34470" y="4478"/>
                    <a:pt x="34014" y="4083"/>
                    <a:pt x="33528" y="3719"/>
                  </a:cubicBezTo>
                  <a:cubicBezTo>
                    <a:pt x="30033" y="1128"/>
                    <a:pt x="25537" y="1"/>
                    <a:pt x="210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44"/>
            <p:cNvSpPr/>
            <p:nvPr/>
          </p:nvSpPr>
          <p:spPr>
            <a:xfrm>
              <a:off x="8096173" y="3844200"/>
              <a:ext cx="90246" cy="63518"/>
            </a:xfrm>
            <a:custGeom>
              <a:avLst/>
              <a:gdLst/>
              <a:ahLst/>
              <a:cxnLst/>
              <a:rect l="l" t="t" r="r" b="b"/>
              <a:pathLst>
                <a:path w="1408" h="991" extrusionOk="0">
                  <a:moveTo>
                    <a:pt x="176" y="0"/>
                  </a:moveTo>
                  <a:cubicBezTo>
                    <a:pt x="38" y="0"/>
                    <a:pt x="0" y="185"/>
                    <a:pt x="132" y="229"/>
                  </a:cubicBezTo>
                  <a:cubicBezTo>
                    <a:pt x="512" y="351"/>
                    <a:pt x="846" y="594"/>
                    <a:pt x="1074" y="928"/>
                  </a:cubicBezTo>
                  <a:cubicBezTo>
                    <a:pt x="1105" y="972"/>
                    <a:pt x="1149" y="991"/>
                    <a:pt x="1193" y="991"/>
                  </a:cubicBezTo>
                  <a:cubicBezTo>
                    <a:pt x="1300" y="991"/>
                    <a:pt x="1407" y="883"/>
                    <a:pt x="1332" y="776"/>
                  </a:cubicBezTo>
                  <a:cubicBezTo>
                    <a:pt x="1059" y="396"/>
                    <a:pt x="648" y="123"/>
                    <a:pt x="193" y="1"/>
                  </a:cubicBezTo>
                  <a:cubicBezTo>
                    <a:pt x="187" y="1"/>
                    <a:pt x="182" y="0"/>
                    <a:pt x="176"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44"/>
            <p:cNvSpPr/>
            <p:nvPr/>
          </p:nvSpPr>
          <p:spPr>
            <a:xfrm>
              <a:off x="7561301" y="3805679"/>
              <a:ext cx="647552" cy="606275"/>
            </a:xfrm>
            <a:custGeom>
              <a:avLst/>
              <a:gdLst/>
              <a:ahLst/>
              <a:cxnLst/>
              <a:rect l="l" t="t" r="r" b="b"/>
              <a:pathLst>
                <a:path w="10103" h="9459" extrusionOk="0">
                  <a:moveTo>
                    <a:pt x="2865" y="473"/>
                  </a:moveTo>
                  <a:cubicBezTo>
                    <a:pt x="3681" y="473"/>
                    <a:pt x="4163" y="1388"/>
                    <a:pt x="4694" y="2015"/>
                  </a:cubicBezTo>
                  <a:cubicBezTo>
                    <a:pt x="4970" y="2333"/>
                    <a:pt x="5430" y="2583"/>
                    <a:pt x="5838" y="2583"/>
                  </a:cubicBezTo>
                  <a:cubicBezTo>
                    <a:pt x="6151" y="2583"/>
                    <a:pt x="6433" y="2436"/>
                    <a:pt x="6578" y="2061"/>
                  </a:cubicBezTo>
                  <a:cubicBezTo>
                    <a:pt x="6752" y="1970"/>
                    <a:pt x="6984" y="1946"/>
                    <a:pt x="7214" y="1946"/>
                  </a:cubicBezTo>
                  <a:cubicBezTo>
                    <a:pt x="7406" y="1946"/>
                    <a:pt x="7596" y="1963"/>
                    <a:pt x="7748" y="1969"/>
                  </a:cubicBezTo>
                  <a:cubicBezTo>
                    <a:pt x="8477" y="2030"/>
                    <a:pt x="9115" y="2349"/>
                    <a:pt x="9297" y="3109"/>
                  </a:cubicBezTo>
                  <a:cubicBezTo>
                    <a:pt x="9525" y="4127"/>
                    <a:pt x="8857" y="4932"/>
                    <a:pt x="8128" y="5494"/>
                  </a:cubicBezTo>
                  <a:cubicBezTo>
                    <a:pt x="7368" y="5767"/>
                    <a:pt x="7307" y="6633"/>
                    <a:pt x="7353" y="7347"/>
                  </a:cubicBezTo>
                  <a:cubicBezTo>
                    <a:pt x="7392" y="8285"/>
                    <a:pt x="6984" y="9074"/>
                    <a:pt x="6098" y="9074"/>
                  </a:cubicBezTo>
                  <a:cubicBezTo>
                    <a:pt x="5965" y="9074"/>
                    <a:pt x="5821" y="9056"/>
                    <a:pt x="5667" y="9018"/>
                  </a:cubicBezTo>
                  <a:cubicBezTo>
                    <a:pt x="5120" y="8897"/>
                    <a:pt x="4664" y="8517"/>
                    <a:pt x="4269" y="8107"/>
                  </a:cubicBezTo>
                  <a:cubicBezTo>
                    <a:pt x="4315" y="8061"/>
                    <a:pt x="4315" y="7985"/>
                    <a:pt x="4269" y="7940"/>
                  </a:cubicBezTo>
                  <a:cubicBezTo>
                    <a:pt x="4147" y="7788"/>
                    <a:pt x="3996" y="7681"/>
                    <a:pt x="3813" y="7621"/>
                  </a:cubicBezTo>
                  <a:cubicBezTo>
                    <a:pt x="3783" y="7590"/>
                    <a:pt x="3752" y="7560"/>
                    <a:pt x="3737" y="7529"/>
                  </a:cubicBezTo>
                  <a:cubicBezTo>
                    <a:pt x="3712" y="7504"/>
                    <a:pt x="3681" y="7492"/>
                    <a:pt x="3651" y="7492"/>
                  </a:cubicBezTo>
                  <a:cubicBezTo>
                    <a:pt x="3608" y="7492"/>
                    <a:pt x="3566" y="7516"/>
                    <a:pt x="3540" y="7560"/>
                  </a:cubicBezTo>
                  <a:cubicBezTo>
                    <a:pt x="3475" y="7552"/>
                    <a:pt x="3410" y="7548"/>
                    <a:pt x="3344" y="7548"/>
                  </a:cubicBezTo>
                  <a:cubicBezTo>
                    <a:pt x="3166" y="7548"/>
                    <a:pt x="2989" y="7576"/>
                    <a:pt x="2811" y="7621"/>
                  </a:cubicBezTo>
                  <a:cubicBezTo>
                    <a:pt x="2568" y="7681"/>
                    <a:pt x="2324" y="7803"/>
                    <a:pt x="2081" y="7864"/>
                  </a:cubicBezTo>
                  <a:lnTo>
                    <a:pt x="1504" y="7985"/>
                  </a:lnTo>
                  <a:lnTo>
                    <a:pt x="532" y="7210"/>
                  </a:lnTo>
                  <a:cubicBezTo>
                    <a:pt x="107" y="6390"/>
                    <a:pt x="1140" y="5524"/>
                    <a:pt x="1732" y="5160"/>
                  </a:cubicBezTo>
                  <a:cubicBezTo>
                    <a:pt x="2142" y="4901"/>
                    <a:pt x="2704" y="4658"/>
                    <a:pt x="2735" y="4081"/>
                  </a:cubicBezTo>
                  <a:cubicBezTo>
                    <a:pt x="2735" y="3899"/>
                    <a:pt x="2689" y="3716"/>
                    <a:pt x="2568" y="3565"/>
                  </a:cubicBezTo>
                  <a:cubicBezTo>
                    <a:pt x="2643" y="3549"/>
                    <a:pt x="2659" y="3443"/>
                    <a:pt x="2598" y="3413"/>
                  </a:cubicBezTo>
                  <a:cubicBezTo>
                    <a:pt x="1565" y="2911"/>
                    <a:pt x="896" y="1377"/>
                    <a:pt x="2157" y="678"/>
                  </a:cubicBezTo>
                  <a:cubicBezTo>
                    <a:pt x="2420" y="534"/>
                    <a:pt x="2654" y="473"/>
                    <a:pt x="2865" y="473"/>
                  </a:cubicBezTo>
                  <a:close/>
                  <a:moveTo>
                    <a:pt x="2887" y="1"/>
                  </a:moveTo>
                  <a:cubicBezTo>
                    <a:pt x="2413" y="1"/>
                    <a:pt x="1947" y="168"/>
                    <a:pt x="1580" y="481"/>
                  </a:cubicBezTo>
                  <a:cubicBezTo>
                    <a:pt x="714" y="1225"/>
                    <a:pt x="881" y="2532"/>
                    <a:pt x="1671" y="3185"/>
                  </a:cubicBezTo>
                  <a:cubicBezTo>
                    <a:pt x="1671" y="3215"/>
                    <a:pt x="1686" y="3230"/>
                    <a:pt x="1702" y="3246"/>
                  </a:cubicBezTo>
                  <a:cubicBezTo>
                    <a:pt x="2173" y="3565"/>
                    <a:pt x="2431" y="4051"/>
                    <a:pt x="1960" y="4522"/>
                  </a:cubicBezTo>
                  <a:cubicBezTo>
                    <a:pt x="1778" y="4658"/>
                    <a:pt x="1595" y="4765"/>
                    <a:pt x="1398" y="4856"/>
                  </a:cubicBezTo>
                  <a:cubicBezTo>
                    <a:pt x="1079" y="5053"/>
                    <a:pt x="790" y="5281"/>
                    <a:pt x="562" y="5570"/>
                  </a:cubicBezTo>
                  <a:cubicBezTo>
                    <a:pt x="167" y="6010"/>
                    <a:pt x="0" y="6603"/>
                    <a:pt x="137" y="7180"/>
                  </a:cubicBezTo>
                  <a:cubicBezTo>
                    <a:pt x="228" y="7666"/>
                    <a:pt x="577" y="8076"/>
                    <a:pt x="1033" y="8259"/>
                  </a:cubicBezTo>
                  <a:cubicBezTo>
                    <a:pt x="1154" y="8298"/>
                    <a:pt x="1276" y="8315"/>
                    <a:pt x="1398" y="8315"/>
                  </a:cubicBezTo>
                  <a:cubicBezTo>
                    <a:pt x="2053" y="8315"/>
                    <a:pt x="2718" y="7833"/>
                    <a:pt x="3356" y="7833"/>
                  </a:cubicBezTo>
                  <a:cubicBezTo>
                    <a:pt x="3463" y="7833"/>
                    <a:pt x="3570" y="7847"/>
                    <a:pt x="3677" y="7879"/>
                  </a:cubicBezTo>
                  <a:cubicBezTo>
                    <a:pt x="4255" y="8684"/>
                    <a:pt x="5074" y="9459"/>
                    <a:pt x="6072" y="9459"/>
                  </a:cubicBezTo>
                  <a:cubicBezTo>
                    <a:pt x="6279" y="9459"/>
                    <a:pt x="6493" y="9425"/>
                    <a:pt x="6715" y="9352"/>
                  </a:cubicBezTo>
                  <a:cubicBezTo>
                    <a:pt x="8507" y="8760"/>
                    <a:pt x="6973" y="6512"/>
                    <a:pt x="8355" y="5767"/>
                  </a:cubicBezTo>
                  <a:cubicBezTo>
                    <a:pt x="8386" y="5752"/>
                    <a:pt x="8416" y="5707"/>
                    <a:pt x="8431" y="5661"/>
                  </a:cubicBezTo>
                  <a:cubicBezTo>
                    <a:pt x="9419" y="5008"/>
                    <a:pt x="10102" y="3823"/>
                    <a:pt x="9571" y="2638"/>
                  </a:cubicBezTo>
                  <a:cubicBezTo>
                    <a:pt x="9282" y="2000"/>
                    <a:pt x="8705" y="1666"/>
                    <a:pt x="8021" y="1574"/>
                  </a:cubicBezTo>
                  <a:cubicBezTo>
                    <a:pt x="7798" y="1538"/>
                    <a:pt x="7532" y="1504"/>
                    <a:pt x="7264" y="1504"/>
                  </a:cubicBezTo>
                  <a:cubicBezTo>
                    <a:pt x="6858" y="1504"/>
                    <a:pt x="6449" y="1582"/>
                    <a:pt x="6183" y="1848"/>
                  </a:cubicBezTo>
                  <a:cubicBezTo>
                    <a:pt x="6107" y="1924"/>
                    <a:pt x="6107" y="2030"/>
                    <a:pt x="6168" y="2106"/>
                  </a:cubicBezTo>
                  <a:cubicBezTo>
                    <a:pt x="6047" y="2240"/>
                    <a:pt x="5922" y="2296"/>
                    <a:pt x="5796" y="2296"/>
                  </a:cubicBezTo>
                  <a:cubicBezTo>
                    <a:pt x="5193" y="2296"/>
                    <a:pt x="4574" y="1000"/>
                    <a:pt x="4360" y="724"/>
                  </a:cubicBezTo>
                  <a:cubicBezTo>
                    <a:pt x="4132" y="435"/>
                    <a:pt x="3813" y="207"/>
                    <a:pt x="3464" y="86"/>
                  </a:cubicBezTo>
                  <a:cubicBezTo>
                    <a:pt x="3274" y="28"/>
                    <a:pt x="3080" y="1"/>
                    <a:pt x="28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44"/>
            <p:cNvSpPr/>
            <p:nvPr/>
          </p:nvSpPr>
          <p:spPr>
            <a:xfrm>
              <a:off x="8046179" y="3869902"/>
              <a:ext cx="102103" cy="49097"/>
            </a:xfrm>
            <a:custGeom>
              <a:avLst/>
              <a:gdLst/>
              <a:ahLst/>
              <a:cxnLst/>
              <a:rect l="l" t="t" r="r" b="b"/>
              <a:pathLst>
                <a:path w="1593" h="766" extrusionOk="0">
                  <a:moveTo>
                    <a:pt x="282" y="1"/>
                  </a:moveTo>
                  <a:cubicBezTo>
                    <a:pt x="224" y="1"/>
                    <a:pt x="165" y="4"/>
                    <a:pt x="107" y="10"/>
                  </a:cubicBezTo>
                  <a:cubicBezTo>
                    <a:pt x="0" y="10"/>
                    <a:pt x="0" y="162"/>
                    <a:pt x="107" y="162"/>
                  </a:cubicBezTo>
                  <a:cubicBezTo>
                    <a:pt x="639" y="208"/>
                    <a:pt x="973" y="421"/>
                    <a:pt x="1353" y="740"/>
                  </a:cubicBezTo>
                  <a:cubicBezTo>
                    <a:pt x="1374" y="758"/>
                    <a:pt x="1400" y="765"/>
                    <a:pt x="1426" y="765"/>
                  </a:cubicBezTo>
                  <a:cubicBezTo>
                    <a:pt x="1509" y="765"/>
                    <a:pt x="1593" y="684"/>
                    <a:pt x="1535" y="603"/>
                  </a:cubicBezTo>
                  <a:cubicBezTo>
                    <a:pt x="1223" y="223"/>
                    <a:pt x="765" y="1"/>
                    <a:pt x="28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44"/>
            <p:cNvSpPr/>
            <p:nvPr/>
          </p:nvSpPr>
          <p:spPr>
            <a:xfrm>
              <a:off x="7796978" y="3373102"/>
              <a:ext cx="60057" cy="69223"/>
            </a:xfrm>
            <a:custGeom>
              <a:avLst/>
              <a:gdLst/>
              <a:ahLst/>
              <a:cxnLst/>
              <a:rect l="l" t="t" r="r" b="b"/>
              <a:pathLst>
                <a:path w="937" h="1080" extrusionOk="0">
                  <a:moveTo>
                    <a:pt x="145" y="1"/>
                  </a:moveTo>
                  <a:cubicBezTo>
                    <a:pt x="53" y="1"/>
                    <a:pt x="0" y="131"/>
                    <a:pt x="91" y="196"/>
                  </a:cubicBezTo>
                  <a:cubicBezTo>
                    <a:pt x="227" y="287"/>
                    <a:pt x="364" y="424"/>
                    <a:pt x="470" y="576"/>
                  </a:cubicBezTo>
                  <a:cubicBezTo>
                    <a:pt x="546" y="713"/>
                    <a:pt x="622" y="864"/>
                    <a:pt x="683" y="1016"/>
                  </a:cubicBezTo>
                  <a:cubicBezTo>
                    <a:pt x="703" y="1061"/>
                    <a:pt x="738" y="1080"/>
                    <a:pt x="775" y="1080"/>
                  </a:cubicBezTo>
                  <a:cubicBezTo>
                    <a:pt x="851" y="1080"/>
                    <a:pt x="936" y="1002"/>
                    <a:pt x="926" y="910"/>
                  </a:cubicBezTo>
                  <a:cubicBezTo>
                    <a:pt x="850" y="530"/>
                    <a:pt x="516" y="196"/>
                    <a:pt x="197" y="14"/>
                  </a:cubicBezTo>
                  <a:cubicBezTo>
                    <a:pt x="179" y="5"/>
                    <a:pt x="161" y="1"/>
                    <a:pt x="145"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44"/>
            <p:cNvSpPr/>
            <p:nvPr/>
          </p:nvSpPr>
          <p:spPr>
            <a:xfrm>
              <a:off x="7389912" y="3338234"/>
              <a:ext cx="427514" cy="373738"/>
            </a:xfrm>
            <a:custGeom>
              <a:avLst/>
              <a:gdLst/>
              <a:ahLst/>
              <a:cxnLst/>
              <a:rect l="l" t="t" r="r" b="b"/>
              <a:pathLst>
                <a:path w="6670" h="5831" extrusionOk="0">
                  <a:moveTo>
                    <a:pt x="2484" y="408"/>
                  </a:moveTo>
                  <a:cubicBezTo>
                    <a:pt x="2981" y="408"/>
                    <a:pt x="3454" y="672"/>
                    <a:pt x="3722" y="1120"/>
                  </a:cubicBezTo>
                  <a:cubicBezTo>
                    <a:pt x="3631" y="1150"/>
                    <a:pt x="3601" y="1257"/>
                    <a:pt x="3646" y="1333"/>
                  </a:cubicBezTo>
                  <a:cubicBezTo>
                    <a:pt x="3707" y="1484"/>
                    <a:pt x="3829" y="1591"/>
                    <a:pt x="3981" y="1636"/>
                  </a:cubicBezTo>
                  <a:cubicBezTo>
                    <a:pt x="4010" y="1666"/>
                    <a:pt x="4046" y="1683"/>
                    <a:pt x="4080" y="1683"/>
                  </a:cubicBezTo>
                  <a:cubicBezTo>
                    <a:pt x="4098" y="1683"/>
                    <a:pt x="4116" y="1678"/>
                    <a:pt x="4133" y="1667"/>
                  </a:cubicBezTo>
                  <a:cubicBezTo>
                    <a:pt x="4171" y="1674"/>
                    <a:pt x="4209" y="1678"/>
                    <a:pt x="4247" y="1678"/>
                  </a:cubicBezTo>
                  <a:cubicBezTo>
                    <a:pt x="4284" y="1678"/>
                    <a:pt x="4322" y="1674"/>
                    <a:pt x="4360" y="1667"/>
                  </a:cubicBezTo>
                  <a:cubicBezTo>
                    <a:pt x="4573" y="1636"/>
                    <a:pt x="4786" y="1576"/>
                    <a:pt x="4983" y="1484"/>
                  </a:cubicBezTo>
                  <a:cubicBezTo>
                    <a:pt x="5041" y="1469"/>
                    <a:pt x="5097" y="1461"/>
                    <a:pt x="5151" y="1461"/>
                  </a:cubicBezTo>
                  <a:cubicBezTo>
                    <a:pt x="5367" y="1461"/>
                    <a:pt x="5533" y="1590"/>
                    <a:pt x="5485" y="1895"/>
                  </a:cubicBezTo>
                  <a:cubicBezTo>
                    <a:pt x="5469" y="2001"/>
                    <a:pt x="5317" y="2138"/>
                    <a:pt x="5272" y="2244"/>
                  </a:cubicBezTo>
                  <a:cubicBezTo>
                    <a:pt x="5090" y="2533"/>
                    <a:pt x="5105" y="2882"/>
                    <a:pt x="5287" y="3155"/>
                  </a:cubicBezTo>
                  <a:cubicBezTo>
                    <a:pt x="5393" y="3277"/>
                    <a:pt x="5515" y="3368"/>
                    <a:pt x="5637" y="3459"/>
                  </a:cubicBezTo>
                  <a:cubicBezTo>
                    <a:pt x="6153" y="3839"/>
                    <a:pt x="6502" y="4249"/>
                    <a:pt x="6123" y="4903"/>
                  </a:cubicBezTo>
                  <a:cubicBezTo>
                    <a:pt x="6123" y="4918"/>
                    <a:pt x="6123" y="4918"/>
                    <a:pt x="6123" y="4918"/>
                  </a:cubicBezTo>
                  <a:cubicBezTo>
                    <a:pt x="5986" y="5085"/>
                    <a:pt x="5834" y="5206"/>
                    <a:pt x="5652" y="5297"/>
                  </a:cubicBezTo>
                  <a:cubicBezTo>
                    <a:pt x="5302" y="5358"/>
                    <a:pt x="4953" y="5419"/>
                    <a:pt x="4588" y="5480"/>
                  </a:cubicBezTo>
                  <a:lnTo>
                    <a:pt x="3814" y="4781"/>
                  </a:lnTo>
                  <a:cubicBezTo>
                    <a:pt x="3677" y="4644"/>
                    <a:pt x="3510" y="4538"/>
                    <a:pt x="3327" y="4462"/>
                  </a:cubicBezTo>
                  <a:cubicBezTo>
                    <a:pt x="3232" y="4437"/>
                    <a:pt x="3137" y="4424"/>
                    <a:pt x="3043" y="4424"/>
                  </a:cubicBezTo>
                  <a:cubicBezTo>
                    <a:pt x="2912" y="4424"/>
                    <a:pt x="2783" y="4448"/>
                    <a:pt x="2659" y="4492"/>
                  </a:cubicBezTo>
                  <a:cubicBezTo>
                    <a:pt x="2262" y="4597"/>
                    <a:pt x="1836" y="4724"/>
                    <a:pt x="1440" y="4724"/>
                  </a:cubicBezTo>
                  <a:cubicBezTo>
                    <a:pt x="1033" y="4724"/>
                    <a:pt x="658" y="4590"/>
                    <a:pt x="380" y="4158"/>
                  </a:cubicBezTo>
                  <a:cubicBezTo>
                    <a:pt x="259" y="3338"/>
                    <a:pt x="1672" y="3110"/>
                    <a:pt x="1504" y="2198"/>
                  </a:cubicBezTo>
                  <a:cubicBezTo>
                    <a:pt x="1459" y="1955"/>
                    <a:pt x="1353" y="1743"/>
                    <a:pt x="1292" y="1500"/>
                  </a:cubicBezTo>
                  <a:cubicBezTo>
                    <a:pt x="1155" y="877"/>
                    <a:pt x="1611" y="543"/>
                    <a:pt x="2203" y="436"/>
                  </a:cubicBezTo>
                  <a:cubicBezTo>
                    <a:pt x="2297" y="417"/>
                    <a:pt x="2391" y="408"/>
                    <a:pt x="2484" y="408"/>
                  </a:cubicBezTo>
                  <a:close/>
                  <a:moveTo>
                    <a:pt x="2372" y="1"/>
                  </a:moveTo>
                  <a:cubicBezTo>
                    <a:pt x="1960" y="1"/>
                    <a:pt x="1544" y="145"/>
                    <a:pt x="1201" y="467"/>
                  </a:cubicBezTo>
                  <a:cubicBezTo>
                    <a:pt x="973" y="664"/>
                    <a:pt x="821" y="938"/>
                    <a:pt x="790" y="1257"/>
                  </a:cubicBezTo>
                  <a:cubicBezTo>
                    <a:pt x="760" y="1560"/>
                    <a:pt x="942" y="1758"/>
                    <a:pt x="1018" y="2031"/>
                  </a:cubicBezTo>
                  <a:cubicBezTo>
                    <a:pt x="1261" y="2897"/>
                    <a:pt x="593" y="2912"/>
                    <a:pt x="213" y="3490"/>
                  </a:cubicBezTo>
                  <a:cubicBezTo>
                    <a:pt x="46" y="3718"/>
                    <a:pt x="1" y="4006"/>
                    <a:pt x="107" y="4264"/>
                  </a:cubicBezTo>
                  <a:cubicBezTo>
                    <a:pt x="122" y="4325"/>
                    <a:pt x="183" y="4371"/>
                    <a:pt x="244" y="4371"/>
                  </a:cubicBezTo>
                  <a:cubicBezTo>
                    <a:pt x="395" y="4766"/>
                    <a:pt x="730" y="5054"/>
                    <a:pt x="1155" y="5146"/>
                  </a:cubicBezTo>
                  <a:cubicBezTo>
                    <a:pt x="1287" y="5180"/>
                    <a:pt x="1412" y="5194"/>
                    <a:pt x="1532" y="5194"/>
                  </a:cubicBezTo>
                  <a:cubicBezTo>
                    <a:pt x="2035" y="5194"/>
                    <a:pt x="2449" y="4949"/>
                    <a:pt x="2903" y="4949"/>
                  </a:cubicBezTo>
                  <a:cubicBezTo>
                    <a:pt x="3152" y="4949"/>
                    <a:pt x="3413" y="5023"/>
                    <a:pt x="3707" y="5252"/>
                  </a:cubicBezTo>
                  <a:cubicBezTo>
                    <a:pt x="4121" y="5559"/>
                    <a:pt x="4394" y="5830"/>
                    <a:pt x="4907" y="5830"/>
                  </a:cubicBezTo>
                  <a:cubicBezTo>
                    <a:pt x="4978" y="5830"/>
                    <a:pt x="5054" y="5825"/>
                    <a:pt x="5135" y="5814"/>
                  </a:cubicBezTo>
                  <a:cubicBezTo>
                    <a:pt x="5788" y="5723"/>
                    <a:pt x="6275" y="5252"/>
                    <a:pt x="6639" y="4735"/>
                  </a:cubicBezTo>
                  <a:cubicBezTo>
                    <a:pt x="6670" y="4675"/>
                    <a:pt x="6654" y="4599"/>
                    <a:pt x="6594" y="4553"/>
                  </a:cubicBezTo>
                  <a:cubicBezTo>
                    <a:pt x="6670" y="4325"/>
                    <a:pt x="6654" y="4067"/>
                    <a:pt x="6563" y="3839"/>
                  </a:cubicBezTo>
                  <a:cubicBezTo>
                    <a:pt x="6472" y="3626"/>
                    <a:pt x="6335" y="3459"/>
                    <a:pt x="6153" y="3323"/>
                  </a:cubicBezTo>
                  <a:cubicBezTo>
                    <a:pt x="5849" y="3049"/>
                    <a:pt x="5485" y="3004"/>
                    <a:pt x="5682" y="2396"/>
                  </a:cubicBezTo>
                  <a:cubicBezTo>
                    <a:pt x="5743" y="2274"/>
                    <a:pt x="5804" y="2153"/>
                    <a:pt x="5895" y="2031"/>
                  </a:cubicBezTo>
                  <a:cubicBezTo>
                    <a:pt x="6031" y="1728"/>
                    <a:pt x="6077" y="1363"/>
                    <a:pt x="5743" y="1135"/>
                  </a:cubicBezTo>
                  <a:cubicBezTo>
                    <a:pt x="5655" y="1077"/>
                    <a:pt x="5554" y="1055"/>
                    <a:pt x="5446" y="1055"/>
                  </a:cubicBezTo>
                  <a:cubicBezTo>
                    <a:pt x="5074" y="1055"/>
                    <a:pt x="4615" y="1323"/>
                    <a:pt x="4278" y="1323"/>
                  </a:cubicBezTo>
                  <a:cubicBezTo>
                    <a:pt x="4227" y="1323"/>
                    <a:pt x="4178" y="1317"/>
                    <a:pt x="4133" y="1302"/>
                  </a:cubicBezTo>
                  <a:cubicBezTo>
                    <a:pt x="3905" y="509"/>
                    <a:pt x="3146" y="1"/>
                    <a:pt x="23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44"/>
            <p:cNvSpPr/>
            <p:nvPr/>
          </p:nvSpPr>
          <p:spPr>
            <a:xfrm>
              <a:off x="7728140" y="3374832"/>
              <a:ext cx="86656" cy="72940"/>
            </a:xfrm>
            <a:custGeom>
              <a:avLst/>
              <a:gdLst/>
              <a:ahLst/>
              <a:cxnLst/>
              <a:rect l="l" t="t" r="r" b="b"/>
              <a:pathLst>
                <a:path w="1352" h="1138" extrusionOk="0">
                  <a:moveTo>
                    <a:pt x="162" y="1"/>
                  </a:moveTo>
                  <a:cubicBezTo>
                    <a:pt x="51" y="1"/>
                    <a:pt x="0" y="156"/>
                    <a:pt x="116" y="199"/>
                  </a:cubicBezTo>
                  <a:cubicBezTo>
                    <a:pt x="572" y="321"/>
                    <a:pt x="937" y="640"/>
                    <a:pt x="1119" y="1081"/>
                  </a:cubicBezTo>
                  <a:cubicBezTo>
                    <a:pt x="1139" y="1121"/>
                    <a:pt x="1173" y="1138"/>
                    <a:pt x="1208" y="1138"/>
                  </a:cubicBezTo>
                  <a:cubicBezTo>
                    <a:pt x="1278" y="1138"/>
                    <a:pt x="1352" y="1070"/>
                    <a:pt x="1332" y="989"/>
                  </a:cubicBezTo>
                  <a:cubicBezTo>
                    <a:pt x="1165" y="473"/>
                    <a:pt x="709" y="93"/>
                    <a:pt x="177" y="2"/>
                  </a:cubicBezTo>
                  <a:cubicBezTo>
                    <a:pt x="172" y="1"/>
                    <a:pt x="167" y="1"/>
                    <a:pt x="162"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44"/>
            <p:cNvSpPr/>
            <p:nvPr/>
          </p:nvSpPr>
          <p:spPr>
            <a:xfrm>
              <a:off x="6581740" y="3291701"/>
              <a:ext cx="670946" cy="564100"/>
            </a:xfrm>
            <a:custGeom>
              <a:avLst/>
              <a:gdLst/>
              <a:ahLst/>
              <a:cxnLst/>
              <a:rect l="l" t="t" r="r" b="b"/>
              <a:pathLst>
                <a:path w="10468" h="8801" extrusionOk="0">
                  <a:moveTo>
                    <a:pt x="6493" y="461"/>
                  </a:moveTo>
                  <a:cubicBezTo>
                    <a:pt x="7018" y="461"/>
                    <a:pt x="7523" y="829"/>
                    <a:pt x="7748" y="1512"/>
                  </a:cubicBezTo>
                  <a:cubicBezTo>
                    <a:pt x="7870" y="1876"/>
                    <a:pt x="7824" y="2256"/>
                    <a:pt x="8082" y="2575"/>
                  </a:cubicBezTo>
                  <a:cubicBezTo>
                    <a:pt x="8245" y="2813"/>
                    <a:pt x="8508" y="2944"/>
                    <a:pt x="8778" y="2944"/>
                  </a:cubicBezTo>
                  <a:cubicBezTo>
                    <a:pt x="8886" y="2944"/>
                    <a:pt x="8996" y="2922"/>
                    <a:pt x="9100" y="2879"/>
                  </a:cubicBezTo>
                  <a:cubicBezTo>
                    <a:pt x="9125" y="2904"/>
                    <a:pt x="9160" y="2915"/>
                    <a:pt x="9196" y="2915"/>
                  </a:cubicBezTo>
                  <a:cubicBezTo>
                    <a:pt x="9225" y="2915"/>
                    <a:pt x="9255" y="2908"/>
                    <a:pt x="9283" y="2894"/>
                  </a:cubicBezTo>
                  <a:cubicBezTo>
                    <a:pt x="9393" y="2843"/>
                    <a:pt x="9504" y="2802"/>
                    <a:pt x="9612" y="2802"/>
                  </a:cubicBezTo>
                  <a:cubicBezTo>
                    <a:pt x="9696" y="2802"/>
                    <a:pt x="9780" y="2827"/>
                    <a:pt x="9860" y="2894"/>
                  </a:cubicBezTo>
                  <a:cubicBezTo>
                    <a:pt x="9997" y="3031"/>
                    <a:pt x="10027" y="3228"/>
                    <a:pt x="9951" y="3411"/>
                  </a:cubicBezTo>
                  <a:cubicBezTo>
                    <a:pt x="9829" y="3578"/>
                    <a:pt x="9693" y="3730"/>
                    <a:pt x="9526" y="3866"/>
                  </a:cubicBezTo>
                  <a:cubicBezTo>
                    <a:pt x="8979" y="4049"/>
                    <a:pt x="9024" y="4854"/>
                    <a:pt x="9207" y="5340"/>
                  </a:cubicBezTo>
                  <a:cubicBezTo>
                    <a:pt x="9510" y="6084"/>
                    <a:pt x="9708" y="6950"/>
                    <a:pt x="8751" y="7315"/>
                  </a:cubicBezTo>
                  <a:cubicBezTo>
                    <a:pt x="8575" y="7381"/>
                    <a:pt x="8399" y="7409"/>
                    <a:pt x="8223" y="7409"/>
                  </a:cubicBezTo>
                  <a:cubicBezTo>
                    <a:pt x="7713" y="7409"/>
                    <a:pt x="7205" y="7172"/>
                    <a:pt x="6730" y="6935"/>
                  </a:cubicBezTo>
                  <a:cubicBezTo>
                    <a:pt x="6715" y="6920"/>
                    <a:pt x="6700" y="6905"/>
                    <a:pt x="6685" y="6889"/>
                  </a:cubicBezTo>
                  <a:cubicBezTo>
                    <a:pt x="6624" y="6859"/>
                    <a:pt x="6563" y="6844"/>
                    <a:pt x="6503" y="6829"/>
                  </a:cubicBezTo>
                  <a:lnTo>
                    <a:pt x="6381" y="6768"/>
                  </a:lnTo>
                  <a:cubicBezTo>
                    <a:pt x="6366" y="6760"/>
                    <a:pt x="6347" y="6756"/>
                    <a:pt x="6328" y="6756"/>
                  </a:cubicBezTo>
                  <a:cubicBezTo>
                    <a:pt x="6309" y="6756"/>
                    <a:pt x="6290" y="6760"/>
                    <a:pt x="6275" y="6768"/>
                  </a:cubicBezTo>
                  <a:cubicBezTo>
                    <a:pt x="6186" y="6753"/>
                    <a:pt x="6098" y="6747"/>
                    <a:pt x="6012" y="6747"/>
                  </a:cubicBezTo>
                  <a:cubicBezTo>
                    <a:pt x="5465" y="6747"/>
                    <a:pt x="4968" y="7023"/>
                    <a:pt x="4482" y="7391"/>
                  </a:cubicBezTo>
                  <a:cubicBezTo>
                    <a:pt x="4178" y="7649"/>
                    <a:pt x="3859" y="7892"/>
                    <a:pt x="3525" y="8105"/>
                  </a:cubicBezTo>
                  <a:cubicBezTo>
                    <a:pt x="3311" y="8223"/>
                    <a:pt x="2942" y="8342"/>
                    <a:pt x="2607" y="8342"/>
                  </a:cubicBezTo>
                  <a:cubicBezTo>
                    <a:pt x="2085" y="8342"/>
                    <a:pt x="1645" y="8053"/>
                    <a:pt x="2006" y="7026"/>
                  </a:cubicBezTo>
                  <a:cubicBezTo>
                    <a:pt x="2173" y="6570"/>
                    <a:pt x="2750" y="6160"/>
                    <a:pt x="3054" y="5750"/>
                  </a:cubicBezTo>
                  <a:cubicBezTo>
                    <a:pt x="3115" y="5750"/>
                    <a:pt x="3176" y="5704"/>
                    <a:pt x="3191" y="5644"/>
                  </a:cubicBezTo>
                  <a:cubicBezTo>
                    <a:pt x="3510" y="4550"/>
                    <a:pt x="2264" y="4246"/>
                    <a:pt x="1489" y="4018"/>
                  </a:cubicBezTo>
                  <a:cubicBezTo>
                    <a:pt x="988" y="3866"/>
                    <a:pt x="396" y="3532"/>
                    <a:pt x="715" y="2879"/>
                  </a:cubicBezTo>
                  <a:cubicBezTo>
                    <a:pt x="912" y="2545"/>
                    <a:pt x="1246" y="2302"/>
                    <a:pt x="1626" y="2210"/>
                  </a:cubicBezTo>
                  <a:cubicBezTo>
                    <a:pt x="1799" y="2165"/>
                    <a:pt x="1976" y="2143"/>
                    <a:pt x="2152" y="2143"/>
                  </a:cubicBezTo>
                  <a:cubicBezTo>
                    <a:pt x="2565" y="2143"/>
                    <a:pt x="2976" y="2265"/>
                    <a:pt x="3328" y="2499"/>
                  </a:cubicBezTo>
                  <a:cubicBezTo>
                    <a:pt x="3404" y="2545"/>
                    <a:pt x="3464" y="2590"/>
                    <a:pt x="3540" y="2636"/>
                  </a:cubicBezTo>
                  <a:cubicBezTo>
                    <a:pt x="3555" y="2651"/>
                    <a:pt x="3586" y="2666"/>
                    <a:pt x="3601" y="2681"/>
                  </a:cubicBezTo>
                  <a:cubicBezTo>
                    <a:pt x="3623" y="2692"/>
                    <a:pt x="3652" y="2703"/>
                    <a:pt x="3683" y="2703"/>
                  </a:cubicBezTo>
                  <a:cubicBezTo>
                    <a:pt x="3696" y="2703"/>
                    <a:pt x="3709" y="2701"/>
                    <a:pt x="3723" y="2697"/>
                  </a:cubicBezTo>
                  <a:cubicBezTo>
                    <a:pt x="3788" y="2715"/>
                    <a:pt x="3866" y="2728"/>
                    <a:pt x="3944" y="2728"/>
                  </a:cubicBezTo>
                  <a:cubicBezTo>
                    <a:pt x="3992" y="2728"/>
                    <a:pt x="4041" y="2723"/>
                    <a:pt x="4087" y="2712"/>
                  </a:cubicBezTo>
                  <a:cubicBezTo>
                    <a:pt x="4892" y="2605"/>
                    <a:pt x="4999" y="1648"/>
                    <a:pt x="5378" y="1117"/>
                  </a:cubicBezTo>
                  <a:cubicBezTo>
                    <a:pt x="5686" y="672"/>
                    <a:pt x="6095" y="461"/>
                    <a:pt x="6493" y="461"/>
                  </a:cubicBezTo>
                  <a:close/>
                  <a:moveTo>
                    <a:pt x="6718" y="1"/>
                  </a:moveTo>
                  <a:cubicBezTo>
                    <a:pt x="6631" y="1"/>
                    <a:pt x="6544" y="8"/>
                    <a:pt x="6457" y="23"/>
                  </a:cubicBezTo>
                  <a:cubicBezTo>
                    <a:pt x="5986" y="53"/>
                    <a:pt x="5546" y="236"/>
                    <a:pt x="5181" y="539"/>
                  </a:cubicBezTo>
                  <a:cubicBezTo>
                    <a:pt x="4828" y="850"/>
                    <a:pt x="4474" y="2358"/>
                    <a:pt x="3790" y="2358"/>
                  </a:cubicBezTo>
                  <a:cubicBezTo>
                    <a:pt x="3739" y="2358"/>
                    <a:pt x="3686" y="2350"/>
                    <a:pt x="3631" y="2332"/>
                  </a:cubicBezTo>
                  <a:cubicBezTo>
                    <a:pt x="3231" y="1902"/>
                    <a:pt x="2640" y="1682"/>
                    <a:pt x="2051" y="1682"/>
                  </a:cubicBezTo>
                  <a:cubicBezTo>
                    <a:pt x="1432" y="1682"/>
                    <a:pt x="815" y="1925"/>
                    <a:pt x="426" y="2423"/>
                  </a:cubicBezTo>
                  <a:cubicBezTo>
                    <a:pt x="77" y="2879"/>
                    <a:pt x="1" y="3487"/>
                    <a:pt x="396" y="3942"/>
                  </a:cubicBezTo>
                  <a:cubicBezTo>
                    <a:pt x="943" y="4611"/>
                    <a:pt x="3100" y="4413"/>
                    <a:pt x="2872" y="5553"/>
                  </a:cubicBezTo>
                  <a:cubicBezTo>
                    <a:pt x="2872" y="5568"/>
                    <a:pt x="2872" y="5583"/>
                    <a:pt x="2872" y="5583"/>
                  </a:cubicBezTo>
                  <a:cubicBezTo>
                    <a:pt x="2203" y="6251"/>
                    <a:pt x="624" y="7619"/>
                    <a:pt x="1915" y="8530"/>
                  </a:cubicBezTo>
                  <a:cubicBezTo>
                    <a:pt x="2190" y="8722"/>
                    <a:pt x="2457" y="8800"/>
                    <a:pt x="2717" y="8800"/>
                  </a:cubicBezTo>
                  <a:cubicBezTo>
                    <a:pt x="3913" y="8800"/>
                    <a:pt x="4973" y="7133"/>
                    <a:pt x="6193" y="7133"/>
                  </a:cubicBezTo>
                  <a:cubicBezTo>
                    <a:pt x="6285" y="7133"/>
                    <a:pt x="6378" y="7142"/>
                    <a:pt x="6472" y="7163"/>
                  </a:cubicBezTo>
                  <a:cubicBezTo>
                    <a:pt x="7008" y="7524"/>
                    <a:pt x="7682" y="7841"/>
                    <a:pt x="8325" y="7841"/>
                  </a:cubicBezTo>
                  <a:cubicBezTo>
                    <a:pt x="8684" y="7841"/>
                    <a:pt x="9033" y="7742"/>
                    <a:pt x="9343" y="7497"/>
                  </a:cubicBezTo>
                  <a:cubicBezTo>
                    <a:pt x="9678" y="7224"/>
                    <a:pt x="9890" y="6844"/>
                    <a:pt x="9951" y="6418"/>
                  </a:cubicBezTo>
                  <a:cubicBezTo>
                    <a:pt x="9981" y="6145"/>
                    <a:pt x="9936" y="5856"/>
                    <a:pt x="9829" y="5613"/>
                  </a:cubicBezTo>
                  <a:cubicBezTo>
                    <a:pt x="9708" y="5294"/>
                    <a:pt x="9116" y="4276"/>
                    <a:pt x="9829" y="4201"/>
                  </a:cubicBezTo>
                  <a:cubicBezTo>
                    <a:pt x="9997" y="4201"/>
                    <a:pt x="10073" y="4003"/>
                    <a:pt x="9981" y="3881"/>
                  </a:cubicBezTo>
                  <a:cubicBezTo>
                    <a:pt x="10255" y="3638"/>
                    <a:pt x="10468" y="3350"/>
                    <a:pt x="10331" y="2940"/>
                  </a:cubicBezTo>
                  <a:cubicBezTo>
                    <a:pt x="10215" y="2623"/>
                    <a:pt x="9894" y="2417"/>
                    <a:pt x="9576" y="2417"/>
                  </a:cubicBezTo>
                  <a:cubicBezTo>
                    <a:pt x="9436" y="2417"/>
                    <a:pt x="9297" y="2456"/>
                    <a:pt x="9176" y="2545"/>
                  </a:cubicBezTo>
                  <a:lnTo>
                    <a:pt x="9116" y="2545"/>
                  </a:lnTo>
                  <a:cubicBezTo>
                    <a:pt x="9051" y="2569"/>
                    <a:pt x="8991" y="2580"/>
                    <a:pt x="8934" y="2580"/>
                  </a:cubicBezTo>
                  <a:cubicBezTo>
                    <a:pt x="8200" y="2580"/>
                    <a:pt x="8068" y="708"/>
                    <a:pt x="7688" y="342"/>
                  </a:cubicBezTo>
                  <a:cubicBezTo>
                    <a:pt x="7419" y="122"/>
                    <a:pt x="7072" y="1"/>
                    <a:pt x="671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44"/>
            <p:cNvSpPr/>
            <p:nvPr/>
          </p:nvSpPr>
          <p:spPr>
            <a:xfrm>
              <a:off x="7098793" y="3838367"/>
              <a:ext cx="108769" cy="22497"/>
            </a:xfrm>
            <a:custGeom>
              <a:avLst/>
              <a:gdLst/>
              <a:ahLst/>
              <a:cxnLst/>
              <a:rect l="l" t="t" r="r" b="b"/>
              <a:pathLst>
                <a:path w="1697" h="351" extrusionOk="0">
                  <a:moveTo>
                    <a:pt x="1547" y="0"/>
                  </a:moveTo>
                  <a:cubicBezTo>
                    <a:pt x="1543" y="0"/>
                    <a:pt x="1539" y="1"/>
                    <a:pt x="1535" y="1"/>
                  </a:cubicBezTo>
                  <a:cubicBezTo>
                    <a:pt x="1064" y="62"/>
                    <a:pt x="578" y="107"/>
                    <a:pt x="107" y="168"/>
                  </a:cubicBezTo>
                  <a:cubicBezTo>
                    <a:pt x="0" y="183"/>
                    <a:pt x="15" y="350"/>
                    <a:pt x="122" y="350"/>
                  </a:cubicBezTo>
                  <a:cubicBezTo>
                    <a:pt x="593" y="335"/>
                    <a:pt x="1064" y="290"/>
                    <a:pt x="1535" y="244"/>
                  </a:cubicBezTo>
                  <a:cubicBezTo>
                    <a:pt x="1697" y="244"/>
                    <a:pt x="1687" y="0"/>
                    <a:pt x="1547"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44"/>
            <p:cNvSpPr/>
            <p:nvPr/>
          </p:nvSpPr>
          <p:spPr>
            <a:xfrm>
              <a:off x="7040659" y="3806191"/>
              <a:ext cx="152867" cy="23715"/>
            </a:xfrm>
            <a:custGeom>
              <a:avLst/>
              <a:gdLst/>
              <a:ahLst/>
              <a:cxnLst/>
              <a:rect l="l" t="t" r="r" b="b"/>
              <a:pathLst>
                <a:path w="2385" h="370" extrusionOk="0">
                  <a:moveTo>
                    <a:pt x="133" y="1"/>
                  </a:moveTo>
                  <a:cubicBezTo>
                    <a:pt x="37" y="1"/>
                    <a:pt x="1" y="141"/>
                    <a:pt x="102" y="184"/>
                  </a:cubicBezTo>
                  <a:cubicBezTo>
                    <a:pt x="476" y="309"/>
                    <a:pt x="867" y="370"/>
                    <a:pt x="1260" y="370"/>
                  </a:cubicBezTo>
                  <a:cubicBezTo>
                    <a:pt x="1586" y="370"/>
                    <a:pt x="1912" y="328"/>
                    <a:pt x="2229" y="245"/>
                  </a:cubicBezTo>
                  <a:cubicBezTo>
                    <a:pt x="2385" y="202"/>
                    <a:pt x="2329" y="14"/>
                    <a:pt x="2197" y="14"/>
                  </a:cubicBezTo>
                  <a:cubicBezTo>
                    <a:pt x="2188" y="14"/>
                    <a:pt x="2178" y="15"/>
                    <a:pt x="2168" y="17"/>
                  </a:cubicBezTo>
                  <a:cubicBezTo>
                    <a:pt x="1844" y="76"/>
                    <a:pt x="1516" y="106"/>
                    <a:pt x="1188" y="106"/>
                  </a:cubicBezTo>
                  <a:cubicBezTo>
                    <a:pt x="840" y="106"/>
                    <a:pt x="492" y="72"/>
                    <a:pt x="148" y="2"/>
                  </a:cubicBezTo>
                  <a:cubicBezTo>
                    <a:pt x="143" y="1"/>
                    <a:pt x="138" y="1"/>
                    <a:pt x="133"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44"/>
            <p:cNvSpPr/>
            <p:nvPr/>
          </p:nvSpPr>
          <p:spPr>
            <a:xfrm>
              <a:off x="6142163" y="3739820"/>
              <a:ext cx="530707" cy="427065"/>
            </a:xfrm>
            <a:custGeom>
              <a:avLst/>
              <a:gdLst/>
              <a:ahLst/>
              <a:cxnLst/>
              <a:rect l="l" t="t" r="r" b="b"/>
              <a:pathLst>
                <a:path w="8280" h="6663" extrusionOk="0">
                  <a:moveTo>
                    <a:pt x="4018" y="507"/>
                  </a:moveTo>
                  <a:cubicBezTo>
                    <a:pt x="4553" y="507"/>
                    <a:pt x="5124" y="638"/>
                    <a:pt x="5621" y="859"/>
                  </a:cubicBezTo>
                  <a:cubicBezTo>
                    <a:pt x="5429" y="832"/>
                    <a:pt x="5231" y="818"/>
                    <a:pt x="5031" y="818"/>
                  </a:cubicBezTo>
                  <a:cubicBezTo>
                    <a:pt x="3672" y="818"/>
                    <a:pt x="2220" y="1444"/>
                    <a:pt x="1611" y="2636"/>
                  </a:cubicBezTo>
                  <a:cubicBezTo>
                    <a:pt x="1110" y="3608"/>
                    <a:pt x="1231" y="4763"/>
                    <a:pt x="1915" y="5614"/>
                  </a:cubicBezTo>
                  <a:cubicBezTo>
                    <a:pt x="1565" y="5371"/>
                    <a:pt x="1292" y="5021"/>
                    <a:pt x="1140" y="4626"/>
                  </a:cubicBezTo>
                  <a:cubicBezTo>
                    <a:pt x="563" y="3183"/>
                    <a:pt x="1413" y="1786"/>
                    <a:pt x="2507" y="874"/>
                  </a:cubicBezTo>
                  <a:cubicBezTo>
                    <a:pt x="2538" y="897"/>
                    <a:pt x="2576" y="908"/>
                    <a:pt x="2613" y="908"/>
                  </a:cubicBezTo>
                  <a:cubicBezTo>
                    <a:pt x="2651" y="908"/>
                    <a:pt x="2689" y="897"/>
                    <a:pt x="2720" y="874"/>
                  </a:cubicBezTo>
                  <a:cubicBezTo>
                    <a:pt x="3063" y="619"/>
                    <a:pt x="3525" y="507"/>
                    <a:pt x="4018" y="507"/>
                  </a:cubicBezTo>
                  <a:close/>
                  <a:moveTo>
                    <a:pt x="5041" y="1243"/>
                  </a:moveTo>
                  <a:cubicBezTo>
                    <a:pt x="5453" y="1243"/>
                    <a:pt x="5855" y="1303"/>
                    <a:pt x="6214" y="1421"/>
                  </a:cubicBezTo>
                  <a:cubicBezTo>
                    <a:pt x="6228" y="1425"/>
                    <a:pt x="6243" y="1426"/>
                    <a:pt x="6259" y="1426"/>
                  </a:cubicBezTo>
                  <a:cubicBezTo>
                    <a:pt x="6309" y="1426"/>
                    <a:pt x="6361" y="1407"/>
                    <a:pt x="6396" y="1360"/>
                  </a:cubicBezTo>
                  <a:cubicBezTo>
                    <a:pt x="6472" y="1421"/>
                    <a:pt x="6548" y="1497"/>
                    <a:pt x="6609" y="1558"/>
                  </a:cubicBezTo>
                  <a:cubicBezTo>
                    <a:pt x="7885" y="3077"/>
                    <a:pt x="6533" y="5386"/>
                    <a:pt x="4923" y="5963"/>
                  </a:cubicBezTo>
                  <a:cubicBezTo>
                    <a:pt x="4540" y="6091"/>
                    <a:pt x="4137" y="6155"/>
                    <a:pt x="3733" y="6155"/>
                  </a:cubicBezTo>
                  <a:cubicBezTo>
                    <a:pt x="3366" y="6155"/>
                    <a:pt x="2998" y="6102"/>
                    <a:pt x="2644" y="5994"/>
                  </a:cubicBezTo>
                  <a:cubicBezTo>
                    <a:pt x="2644" y="5978"/>
                    <a:pt x="2629" y="5963"/>
                    <a:pt x="2613" y="5948"/>
                  </a:cubicBezTo>
                  <a:cubicBezTo>
                    <a:pt x="1763" y="5158"/>
                    <a:pt x="1429" y="3776"/>
                    <a:pt x="2036" y="2743"/>
                  </a:cubicBezTo>
                  <a:cubicBezTo>
                    <a:pt x="2610" y="1730"/>
                    <a:pt x="3866" y="1243"/>
                    <a:pt x="5041" y="1243"/>
                  </a:cubicBezTo>
                  <a:close/>
                  <a:moveTo>
                    <a:pt x="4083" y="0"/>
                  </a:moveTo>
                  <a:cubicBezTo>
                    <a:pt x="3485" y="0"/>
                    <a:pt x="2919" y="159"/>
                    <a:pt x="2492" y="525"/>
                  </a:cubicBezTo>
                  <a:cubicBezTo>
                    <a:pt x="1034" y="1466"/>
                    <a:pt x="1" y="3092"/>
                    <a:pt x="684" y="4854"/>
                  </a:cubicBezTo>
                  <a:cubicBezTo>
                    <a:pt x="1158" y="6099"/>
                    <a:pt x="2409" y="6662"/>
                    <a:pt x="3678" y="6662"/>
                  </a:cubicBezTo>
                  <a:cubicBezTo>
                    <a:pt x="4360" y="6662"/>
                    <a:pt x="5047" y="6499"/>
                    <a:pt x="5621" y="6191"/>
                  </a:cubicBezTo>
                  <a:cubicBezTo>
                    <a:pt x="7156" y="5371"/>
                    <a:pt x="8280" y="3092"/>
                    <a:pt x="7186" y="1497"/>
                  </a:cubicBezTo>
                  <a:cubicBezTo>
                    <a:pt x="6590" y="627"/>
                    <a:pt x="5273" y="0"/>
                    <a:pt x="4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44"/>
            <p:cNvSpPr/>
            <p:nvPr/>
          </p:nvSpPr>
          <p:spPr>
            <a:xfrm>
              <a:off x="6190121" y="3612432"/>
              <a:ext cx="100309" cy="65249"/>
            </a:xfrm>
            <a:custGeom>
              <a:avLst/>
              <a:gdLst/>
              <a:ahLst/>
              <a:cxnLst/>
              <a:rect l="l" t="t" r="r" b="b"/>
              <a:pathLst>
                <a:path w="1565" h="1018" extrusionOk="0">
                  <a:moveTo>
                    <a:pt x="1428" y="1"/>
                  </a:moveTo>
                  <a:cubicBezTo>
                    <a:pt x="1424" y="1"/>
                    <a:pt x="1420" y="1"/>
                    <a:pt x="1417" y="2"/>
                  </a:cubicBezTo>
                  <a:cubicBezTo>
                    <a:pt x="839" y="62"/>
                    <a:pt x="323" y="397"/>
                    <a:pt x="34" y="898"/>
                  </a:cubicBezTo>
                  <a:cubicBezTo>
                    <a:pt x="1" y="954"/>
                    <a:pt x="49" y="1018"/>
                    <a:pt x="101" y="1018"/>
                  </a:cubicBezTo>
                  <a:cubicBezTo>
                    <a:pt x="120" y="1018"/>
                    <a:pt x="140" y="1009"/>
                    <a:pt x="156" y="989"/>
                  </a:cubicBezTo>
                  <a:cubicBezTo>
                    <a:pt x="475" y="579"/>
                    <a:pt x="930" y="305"/>
                    <a:pt x="1447" y="230"/>
                  </a:cubicBezTo>
                  <a:cubicBezTo>
                    <a:pt x="1565" y="215"/>
                    <a:pt x="1540" y="1"/>
                    <a:pt x="1428"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4"/>
            <p:cNvSpPr/>
            <p:nvPr/>
          </p:nvSpPr>
          <p:spPr>
            <a:xfrm>
              <a:off x="6135320" y="3589871"/>
              <a:ext cx="110948" cy="91592"/>
            </a:xfrm>
            <a:custGeom>
              <a:avLst/>
              <a:gdLst/>
              <a:ahLst/>
              <a:cxnLst/>
              <a:rect l="l" t="t" r="r" b="b"/>
              <a:pathLst>
                <a:path w="1731" h="1429" extrusionOk="0">
                  <a:moveTo>
                    <a:pt x="1557" y="1"/>
                  </a:moveTo>
                  <a:cubicBezTo>
                    <a:pt x="1548" y="1"/>
                    <a:pt x="1538" y="2"/>
                    <a:pt x="1527" y="4"/>
                  </a:cubicBezTo>
                  <a:cubicBezTo>
                    <a:pt x="935" y="232"/>
                    <a:pt x="266" y="749"/>
                    <a:pt x="23" y="1356"/>
                  </a:cubicBezTo>
                  <a:cubicBezTo>
                    <a:pt x="1" y="1401"/>
                    <a:pt x="44" y="1429"/>
                    <a:pt x="86" y="1429"/>
                  </a:cubicBezTo>
                  <a:cubicBezTo>
                    <a:pt x="102" y="1429"/>
                    <a:pt x="117" y="1425"/>
                    <a:pt x="130" y="1417"/>
                  </a:cubicBezTo>
                  <a:cubicBezTo>
                    <a:pt x="357" y="1189"/>
                    <a:pt x="540" y="961"/>
                    <a:pt x="783" y="749"/>
                  </a:cubicBezTo>
                  <a:cubicBezTo>
                    <a:pt x="1041" y="551"/>
                    <a:pt x="1330" y="369"/>
                    <a:pt x="1618" y="232"/>
                  </a:cubicBezTo>
                  <a:cubicBezTo>
                    <a:pt x="1731" y="162"/>
                    <a:pt x="1674" y="1"/>
                    <a:pt x="15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44"/>
            <p:cNvSpPr/>
            <p:nvPr/>
          </p:nvSpPr>
          <p:spPr>
            <a:xfrm>
              <a:off x="6774524" y="4808859"/>
              <a:ext cx="152876" cy="58932"/>
            </a:xfrm>
            <a:custGeom>
              <a:avLst/>
              <a:gdLst/>
              <a:ahLst/>
              <a:cxnLst/>
              <a:rect l="l" t="t" r="r" b="b"/>
              <a:pathLst>
                <a:path w="2265" h="873" extrusionOk="0">
                  <a:moveTo>
                    <a:pt x="110" y="1"/>
                  </a:moveTo>
                  <a:cubicBezTo>
                    <a:pt x="50" y="1"/>
                    <a:pt x="0" y="76"/>
                    <a:pt x="46" y="133"/>
                  </a:cubicBezTo>
                  <a:cubicBezTo>
                    <a:pt x="463" y="562"/>
                    <a:pt x="1118" y="873"/>
                    <a:pt x="1738" y="873"/>
                  </a:cubicBezTo>
                  <a:cubicBezTo>
                    <a:pt x="1886" y="873"/>
                    <a:pt x="2033" y="855"/>
                    <a:pt x="2173" y="817"/>
                  </a:cubicBezTo>
                  <a:cubicBezTo>
                    <a:pt x="2264" y="771"/>
                    <a:pt x="2249" y="635"/>
                    <a:pt x="2143" y="635"/>
                  </a:cubicBezTo>
                  <a:cubicBezTo>
                    <a:pt x="1368" y="635"/>
                    <a:pt x="791" y="528"/>
                    <a:pt x="168" y="27"/>
                  </a:cubicBezTo>
                  <a:cubicBezTo>
                    <a:pt x="150" y="9"/>
                    <a:pt x="129" y="1"/>
                    <a:pt x="110" y="1"/>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44"/>
            <p:cNvSpPr/>
            <p:nvPr/>
          </p:nvSpPr>
          <p:spPr>
            <a:xfrm>
              <a:off x="6845738" y="4808852"/>
              <a:ext cx="73907" cy="21602"/>
            </a:xfrm>
            <a:custGeom>
              <a:avLst/>
              <a:gdLst/>
              <a:ahLst/>
              <a:cxnLst/>
              <a:rect l="l" t="t" r="r" b="b"/>
              <a:pathLst>
                <a:path w="1095" h="320" extrusionOk="0">
                  <a:moveTo>
                    <a:pt x="122" y="0"/>
                  </a:moveTo>
                  <a:cubicBezTo>
                    <a:pt x="16" y="0"/>
                    <a:pt x="1" y="152"/>
                    <a:pt x="92" y="182"/>
                  </a:cubicBezTo>
                  <a:cubicBezTo>
                    <a:pt x="274" y="213"/>
                    <a:pt x="456" y="243"/>
                    <a:pt x="639" y="274"/>
                  </a:cubicBezTo>
                  <a:cubicBezTo>
                    <a:pt x="654" y="289"/>
                    <a:pt x="669" y="304"/>
                    <a:pt x="699" y="304"/>
                  </a:cubicBezTo>
                  <a:lnTo>
                    <a:pt x="943" y="319"/>
                  </a:lnTo>
                  <a:cubicBezTo>
                    <a:pt x="1064" y="319"/>
                    <a:pt x="1094" y="122"/>
                    <a:pt x="973" y="106"/>
                  </a:cubicBezTo>
                  <a:lnTo>
                    <a:pt x="943" y="106"/>
                  </a:lnTo>
                  <a:cubicBezTo>
                    <a:pt x="669" y="61"/>
                    <a:pt x="396" y="30"/>
                    <a:pt x="122" y="0"/>
                  </a:cubicBezTo>
                  <a:close/>
                </a:path>
              </a:pathLst>
            </a:custGeom>
            <a:solidFill>
              <a:srgbClr val="2222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1" name="Google Shape;511;p144"/>
          <p:cNvSpPr txBox="1"/>
          <p:nvPr/>
        </p:nvSpPr>
        <p:spPr>
          <a:xfrm>
            <a:off x="435584" y="812867"/>
            <a:ext cx="6497161" cy="2031325"/>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Es completamente común que las personas enfrentemos crisis en las distintas etapas de nuestra vida, la mayoría de las veces, solo es cuestión de tiempo para que nos adaptemos  y desarrollemos la forma de enfrentar los retos que la vida nos ofrece… en ocasiones, no resulta tan fácil.</a:t>
            </a:r>
            <a:endParaRPr dirty="0"/>
          </a:p>
          <a:p>
            <a:pPr marL="1524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524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Para empezar, es de vital importancia que estés convencido de que los problemas tienen solución, porque de esta forma buscarás y, muy posiblemente, encontrarás una respuesta. Esta puede venir de ti mismo o de alguien más.</a:t>
            </a:r>
            <a:endParaRPr dirty="0"/>
          </a:p>
        </p:txBody>
      </p:sp>
      <p:sp>
        <p:nvSpPr>
          <p:cNvPr id="512" name="Google Shape;512;p144"/>
          <p:cNvSpPr txBox="1"/>
          <p:nvPr/>
        </p:nvSpPr>
        <p:spPr>
          <a:xfrm>
            <a:off x="2286000" y="2653213"/>
            <a:ext cx="4572000" cy="2400657"/>
          </a:xfrm>
          <a:prstGeom prst="rect">
            <a:avLst/>
          </a:prstGeom>
          <a:noFill/>
          <a:ln>
            <a:noFill/>
          </a:ln>
        </p:spPr>
        <p:txBody>
          <a:bodyPr spcFirstLastPara="1" wrap="square" lIns="91425" tIns="45700" rIns="91425" bIns="45700" anchor="t" anchorCtr="0">
            <a:spAutoFit/>
          </a:bodyPr>
          <a:lstStyle/>
          <a:p>
            <a:pPr marL="152400" marR="0" lvl="0" indent="0" algn="ctr" rtl="0">
              <a:lnSpc>
                <a:spcPct val="100000"/>
              </a:lnSpc>
              <a:spcBef>
                <a:spcPts val="0"/>
              </a:spcBef>
              <a:spcAft>
                <a:spcPts val="0"/>
              </a:spcAft>
              <a:buClr>
                <a:srgbClr val="000000"/>
              </a:buClr>
              <a:buSzPts val="3000"/>
              <a:buFont typeface="Arial"/>
              <a:buNone/>
            </a:pPr>
            <a:r>
              <a:rPr lang="en" sz="3000" b="1" i="0" u="none" strike="noStrike" cap="none" dirty="0">
                <a:solidFill>
                  <a:schemeClr val="dk1"/>
                </a:solidFill>
                <a:latin typeface="Itim"/>
                <a:ea typeface="Itim"/>
                <a:cs typeface="Itim"/>
                <a:sym typeface="Itim"/>
              </a:rPr>
              <a:t>Una de las habilidades que podemos desarrollar para superar los problemas de la vida es la resiliencia</a:t>
            </a:r>
            <a:r>
              <a:rPr lang="en" sz="1400" b="0" i="0" u="none" strike="noStrike" cap="none" dirty="0">
                <a:solidFill>
                  <a:srgbClr val="2F5496"/>
                </a:solidFill>
                <a:latin typeface="Arial"/>
                <a:ea typeface="Arial"/>
                <a:cs typeface="Arial"/>
                <a:sym typeface="Arial"/>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6"/>
        <p:cNvGrpSpPr/>
        <p:nvPr/>
      </p:nvGrpSpPr>
      <p:grpSpPr>
        <a:xfrm>
          <a:off x="0" y="0"/>
          <a:ext cx="0" cy="0"/>
          <a:chOff x="0" y="0"/>
          <a:chExt cx="0" cy="0"/>
        </a:xfrm>
      </p:grpSpPr>
      <p:sp>
        <p:nvSpPr>
          <p:cNvPr id="517" name="Google Shape;517;p20"/>
          <p:cNvSpPr txBox="1">
            <a:spLocks noGrp="1"/>
          </p:cNvSpPr>
          <p:nvPr>
            <p:ph type="title"/>
          </p:nvPr>
        </p:nvSpPr>
        <p:spPr>
          <a:xfrm>
            <a:off x="2756647" y="1459006"/>
            <a:ext cx="3570194" cy="2113544"/>
          </a:xfrm>
          <a:prstGeom prst="rect">
            <a:avLst/>
          </a:prstGeom>
          <a:noFill/>
          <a:ln>
            <a:noFill/>
          </a:ln>
        </p:spPr>
        <p:txBody>
          <a:bodyPr spcFirstLastPara="1" wrap="square" lIns="0" tIns="0" rIns="0" bIns="0" anchor="t" anchorCtr="0">
            <a:noAutofit/>
          </a:bodyPr>
          <a:lstStyle/>
          <a:p>
            <a:pPr marL="152400" lvl="0" indent="0" algn="ctr" rtl="0">
              <a:lnSpc>
                <a:spcPct val="100000"/>
              </a:lnSpc>
              <a:spcBef>
                <a:spcPts val="0"/>
              </a:spcBef>
              <a:spcAft>
                <a:spcPts val="0"/>
              </a:spcAft>
              <a:buSzPts val="3000"/>
              <a:buNone/>
            </a:pPr>
            <a:r>
              <a:rPr lang="en" sz="1800">
                <a:solidFill>
                  <a:srgbClr val="2F5496"/>
                </a:solidFill>
                <a:latin typeface="Arial"/>
                <a:ea typeface="Arial"/>
                <a:cs typeface="Arial"/>
                <a:sym typeface="Arial"/>
              </a:rPr>
              <a:t>La resiliencia es la capacidad de hacer frente y adaptarse favorablemente ante la adversidad, circunstancias difíciles, estrés o experiencias traumáticas de cualquier tipo: </a:t>
            </a:r>
            <a:r>
              <a:rPr lang="en" sz="1800" b="0">
                <a:solidFill>
                  <a:srgbClr val="2F5496"/>
                </a:solidFill>
                <a:latin typeface="Arial"/>
                <a:ea typeface="Arial"/>
                <a:cs typeface="Arial"/>
                <a:sym typeface="Arial"/>
              </a:rPr>
              <a:t>personal, familiar, social, financiero, laboral</a:t>
            </a:r>
            <a:r>
              <a:rPr lang="en" sz="1600" b="0">
                <a:solidFill>
                  <a:srgbClr val="2F5496"/>
                </a:solidFill>
                <a:latin typeface="Arial"/>
                <a:ea typeface="Arial"/>
                <a:cs typeface="Arial"/>
                <a:sym typeface="Arial"/>
              </a:rPr>
              <a:t> (APA, 2011).</a:t>
            </a:r>
            <a:endParaRPr sz="1800" b="0">
              <a:solidFill>
                <a:srgbClr val="2F5496"/>
              </a:solidFill>
              <a:latin typeface="Arial"/>
              <a:ea typeface="Arial"/>
              <a:cs typeface="Arial"/>
              <a:sym typeface="Arial"/>
            </a:endParaRPr>
          </a:p>
        </p:txBody>
      </p:sp>
      <p:sp>
        <p:nvSpPr>
          <p:cNvPr id="518" name="Google Shape;518;p20"/>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20"/>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524" name="Google Shape;524;p12"/>
          <p:cNvGrpSpPr/>
          <p:nvPr/>
        </p:nvGrpSpPr>
        <p:grpSpPr>
          <a:xfrm>
            <a:off x="2310362" y="985117"/>
            <a:ext cx="4523277" cy="176025"/>
            <a:chOff x="4345425" y="2175475"/>
            <a:chExt cx="800750" cy="176025"/>
          </a:xfrm>
        </p:grpSpPr>
        <p:sp>
          <p:nvSpPr>
            <p:cNvPr id="525" name="Google Shape;525;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12"/>
          <p:cNvGrpSpPr/>
          <p:nvPr/>
        </p:nvGrpSpPr>
        <p:grpSpPr>
          <a:xfrm rot="474737">
            <a:off x="1135335" y="1297455"/>
            <a:ext cx="2049331" cy="585348"/>
            <a:chOff x="4345425" y="2175475"/>
            <a:chExt cx="800750" cy="176025"/>
          </a:xfrm>
        </p:grpSpPr>
        <p:sp>
          <p:nvSpPr>
            <p:cNvPr id="528" name="Google Shape;528;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0" name="Google Shape;530;p12"/>
          <p:cNvGrpSpPr/>
          <p:nvPr/>
        </p:nvGrpSpPr>
        <p:grpSpPr>
          <a:xfrm rot="474737">
            <a:off x="422647" y="4073320"/>
            <a:ext cx="2049331" cy="585348"/>
            <a:chOff x="4345425" y="2175475"/>
            <a:chExt cx="800750" cy="176025"/>
          </a:xfrm>
        </p:grpSpPr>
        <p:sp>
          <p:nvSpPr>
            <p:cNvPr id="531" name="Google Shape;531;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3" name="Google Shape;533;p12"/>
          <p:cNvSpPr txBox="1">
            <a:spLocks noGrp="1"/>
          </p:cNvSpPr>
          <p:nvPr>
            <p:ph type="subTitle" idx="3"/>
          </p:nvPr>
        </p:nvSpPr>
        <p:spPr>
          <a:xfrm>
            <a:off x="441883" y="1712236"/>
            <a:ext cx="2743551" cy="279762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Estudios demuestran que uno de los factores más importantes en la resiliencia es </a:t>
            </a:r>
            <a:r>
              <a:rPr lang="en">
                <a:solidFill>
                  <a:schemeClr val="dk1"/>
                </a:solidFill>
              </a:rPr>
              <a:t>tener relaciones de cariño y apoyo </a:t>
            </a:r>
            <a:r>
              <a:rPr lang="en"/>
              <a:t>dentro y fuera de la familia. Relaciones que emanan amor y confianza, que proveen modelos a seguir, y que ofrecen estímulos y seguridad.</a:t>
            </a:r>
            <a:endParaRPr/>
          </a:p>
        </p:txBody>
      </p:sp>
      <p:sp>
        <p:nvSpPr>
          <p:cNvPr id="534" name="Google Shape;534;p12"/>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Factores para la </a:t>
            </a:r>
            <a:br>
              <a:rPr lang="en"/>
            </a:br>
            <a:r>
              <a:rPr lang="en"/>
              <a:t>Resiliencia</a:t>
            </a:r>
            <a:endParaRPr/>
          </a:p>
        </p:txBody>
      </p:sp>
      <p:pic>
        <p:nvPicPr>
          <p:cNvPr id="535" name="Google Shape;535;p12"/>
          <p:cNvPicPr preferRelativeResize="0"/>
          <p:nvPr/>
        </p:nvPicPr>
        <p:blipFill rotWithShape="1">
          <a:blip r:embed="rId3">
            <a:alphaModFix/>
          </a:blip>
          <a:srcRect l="17979" r="17965"/>
          <a:stretch/>
        </p:blipFill>
        <p:spPr>
          <a:xfrm>
            <a:off x="5530912" y="1484550"/>
            <a:ext cx="2506200" cy="2602500"/>
          </a:xfrm>
          <a:prstGeom prst="snip1Rect">
            <a:avLst>
              <a:gd name="adj" fmla="val 16667"/>
            </a:avLst>
          </a:prstGeom>
          <a:noFill/>
          <a:ln>
            <a:noFill/>
          </a:ln>
        </p:spPr>
      </p:pic>
      <p:grpSp>
        <p:nvGrpSpPr>
          <p:cNvPr id="536" name="Google Shape;536;p12"/>
          <p:cNvGrpSpPr/>
          <p:nvPr/>
        </p:nvGrpSpPr>
        <p:grpSpPr>
          <a:xfrm>
            <a:off x="7858031" y="2095000"/>
            <a:ext cx="428976" cy="1173468"/>
            <a:chOff x="3443472" y="1907731"/>
            <a:chExt cx="454327" cy="1325503"/>
          </a:xfrm>
        </p:grpSpPr>
        <p:sp>
          <p:nvSpPr>
            <p:cNvPr id="537" name="Google Shape;537;p12"/>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2"/>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p12"/>
          <p:cNvGrpSpPr/>
          <p:nvPr/>
        </p:nvGrpSpPr>
        <p:grpSpPr>
          <a:xfrm rot="-1845096">
            <a:off x="5440226" y="3235953"/>
            <a:ext cx="391003" cy="1284199"/>
            <a:chOff x="1276425" y="1928068"/>
            <a:chExt cx="378577" cy="1391130"/>
          </a:xfrm>
        </p:grpSpPr>
        <p:sp>
          <p:nvSpPr>
            <p:cNvPr id="540" name="Google Shape;540;p12"/>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2"/>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2" name="Google Shape;542;p12"/>
          <p:cNvGrpSpPr/>
          <p:nvPr/>
        </p:nvGrpSpPr>
        <p:grpSpPr>
          <a:xfrm rot="5400000">
            <a:off x="316678" y="797412"/>
            <a:ext cx="806657" cy="421744"/>
            <a:chOff x="1822875" y="1377000"/>
            <a:chExt cx="548075" cy="286550"/>
          </a:xfrm>
        </p:grpSpPr>
        <p:sp>
          <p:nvSpPr>
            <p:cNvPr id="543" name="Google Shape;543;p12"/>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2"/>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2"/>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2"/>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2"/>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2"/>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2"/>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2"/>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2"/>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24"/>
                                        </p:tgtEl>
                                        <p:attrNameLst>
                                          <p:attrName>style.visibility</p:attrName>
                                        </p:attrNameLst>
                                      </p:cBhvr>
                                      <p:to>
                                        <p:strVal val="visible"/>
                                      </p:to>
                                    </p:set>
                                    <p:anim calcmode="lin" valueType="num">
                                      <p:cBhvr additive="base">
                                        <p:cTn id="10" dur="1000"/>
                                        <p:tgtEl>
                                          <p:spTgt spid="52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27"/>
                                        </p:tgtEl>
                                        <p:attrNameLst>
                                          <p:attrName>style.visibility</p:attrName>
                                        </p:attrNameLst>
                                      </p:cBhvr>
                                      <p:to>
                                        <p:strVal val="visible"/>
                                      </p:to>
                                    </p:set>
                                    <p:anim calcmode="lin" valueType="num">
                                      <p:cBhvr additive="base">
                                        <p:cTn id="15" dur="1000"/>
                                        <p:tgtEl>
                                          <p:spTgt spid="527"/>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533"/>
                                        </p:tgtEl>
                                        <p:attrNameLst>
                                          <p:attrName>style.visibility</p:attrName>
                                        </p:attrNameLst>
                                      </p:cBhvr>
                                      <p:to>
                                        <p:strVal val="visible"/>
                                      </p:to>
                                    </p:set>
                                    <p:anim calcmode="lin" valueType="num">
                                      <p:cBhvr additive="base">
                                        <p:cTn id="18" dur="1000"/>
                                        <p:tgtEl>
                                          <p:spTgt spid="533"/>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30"/>
                                        </p:tgtEl>
                                        <p:attrNameLst>
                                          <p:attrName>style.visibility</p:attrName>
                                        </p:attrNameLst>
                                      </p:cBhvr>
                                      <p:to>
                                        <p:strVal val="visible"/>
                                      </p:to>
                                    </p:set>
                                    <p:anim calcmode="lin" valueType="num">
                                      <p:cBhvr additive="base">
                                        <p:cTn id="23" dur="1000"/>
                                        <p:tgtEl>
                                          <p:spTgt spid="530"/>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35"/>
                                        </p:tgtEl>
                                        <p:attrNameLst>
                                          <p:attrName>style.visibility</p:attrName>
                                        </p:attrNameLst>
                                      </p:cBhvr>
                                      <p:to>
                                        <p:strVal val="visible"/>
                                      </p:to>
                                    </p:set>
                                    <p:anim calcmode="lin" valueType="num">
                                      <p:cBhvr additive="base">
                                        <p:cTn id="28" dur="1000"/>
                                        <p:tgtEl>
                                          <p:spTgt spid="535"/>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1000"/>
                                        <p:tgtEl>
                                          <p:spTgt spid="536"/>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9"/>
                                        </p:tgtEl>
                                        <p:attrNameLst>
                                          <p:attrName>style.visibility</p:attrName>
                                        </p:attrNameLst>
                                      </p:cBhvr>
                                      <p:to>
                                        <p:strVal val="visible"/>
                                      </p:to>
                                    </p:set>
                                    <p:anim calcmode="lin" valueType="num">
                                      <p:cBhvr additive="base">
                                        <p:cTn id="34" dur="1000"/>
                                        <p:tgtEl>
                                          <p:spTgt spid="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
          <p:cNvSpPr txBox="1">
            <a:spLocks noGrp="1"/>
          </p:cNvSpPr>
          <p:nvPr>
            <p:ph type="title"/>
          </p:nvPr>
        </p:nvSpPr>
        <p:spPr>
          <a:xfrm>
            <a:off x="2778596" y="41022"/>
            <a:ext cx="33687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Otros factores</a:t>
            </a:r>
            <a:br>
              <a:rPr lang="en"/>
            </a:br>
            <a:r>
              <a:rPr lang="en" b="0"/>
              <a:t>para la resiliencia</a:t>
            </a:r>
            <a:br>
              <a:rPr lang="en" b="0"/>
            </a:br>
            <a:r>
              <a:rPr lang="en" sz="2000" b="0"/>
              <a:t>(APA, 2011)</a:t>
            </a:r>
            <a:endParaRPr b="0"/>
          </a:p>
        </p:txBody>
      </p:sp>
      <p:sp>
        <p:nvSpPr>
          <p:cNvPr id="557" name="Google Shape;557;p3"/>
          <p:cNvSpPr txBox="1">
            <a:spLocks noGrp="1"/>
          </p:cNvSpPr>
          <p:nvPr>
            <p:ph type="subTitle" idx="5"/>
          </p:nvPr>
        </p:nvSpPr>
        <p:spPr>
          <a:xfrm>
            <a:off x="769499" y="1706920"/>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1. La capacidad para hacer planes realistas y seguir los pasos necesarios para llevarlos a cabo.</a:t>
            </a:r>
            <a:endParaRPr/>
          </a:p>
        </p:txBody>
      </p:sp>
      <p:sp>
        <p:nvSpPr>
          <p:cNvPr id="558" name="Google Shape;558;p3"/>
          <p:cNvSpPr txBox="1">
            <a:spLocks noGrp="1"/>
          </p:cNvSpPr>
          <p:nvPr>
            <p:ph type="subTitle" idx="6"/>
          </p:nvPr>
        </p:nvSpPr>
        <p:spPr>
          <a:xfrm>
            <a:off x="5671591" y="1706920"/>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3. Destrezas en la comunicación y en la solución de problemas.</a:t>
            </a:r>
            <a:endParaRPr/>
          </a:p>
        </p:txBody>
      </p:sp>
      <p:sp>
        <p:nvSpPr>
          <p:cNvPr id="559" name="Google Shape;559;p3"/>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2. Una visión positiva de sí mismos, y confianza en sus fortalezas y habilidades.</a:t>
            </a:r>
            <a:endParaRPr/>
          </a:p>
        </p:txBody>
      </p:sp>
      <p:sp>
        <p:nvSpPr>
          <p:cNvPr id="560" name="Google Shape;560;p3"/>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4. La capacidad para manejar sentimientos e impulsos fuertes.</a:t>
            </a:r>
            <a:endParaRPr/>
          </a:p>
        </p:txBody>
      </p:sp>
      <p:grpSp>
        <p:nvGrpSpPr>
          <p:cNvPr id="561" name="Google Shape;561;p3"/>
          <p:cNvGrpSpPr/>
          <p:nvPr/>
        </p:nvGrpSpPr>
        <p:grpSpPr>
          <a:xfrm>
            <a:off x="3002472" y="454181"/>
            <a:ext cx="2960453" cy="176025"/>
            <a:chOff x="4345425" y="2175475"/>
            <a:chExt cx="800750" cy="176025"/>
          </a:xfrm>
        </p:grpSpPr>
        <p:sp>
          <p:nvSpPr>
            <p:cNvPr id="562" name="Google Shape;562;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4" name="Google Shape;564;p3"/>
          <p:cNvGrpSpPr/>
          <p:nvPr/>
        </p:nvGrpSpPr>
        <p:grpSpPr>
          <a:xfrm rot="-457963" flipH="1">
            <a:off x="6126780" y="1222251"/>
            <a:ext cx="1584954" cy="704357"/>
            <a:chOff x="4345425" y="2175475"/>
            <a:chExt cx="800750" cy="176025"/>
          </a:xfrm>
        </p:grpSpPr>
        <p:sp>
          <p:nvSpPr>
            <p:cNvPr id="565" name="Google Shape;565;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B0D5F7">
                <a:alpha val="4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B0D5F7">
                <a:alpha val="4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7" name="Google Shape;567;p3"/>
          <p:cNvGrpSpPr/>
          <p:nvPr/>
        </p:nvGrpSpPr>
        <p:grpSpPr>
          <a:xfrm rot="474648">
            <a:off x="1148355" y="1236268"/>
            <a:ext cx="1529575" cy="694647"/>
            <a:chOff x="4345425" y="2175475"/>
            <a:chExt cx="800750" cy="176025"/>
          </a:xfrm>
        </p:grpSpPr>
        <p:sp>
          <p:nvSpPr>
            <p:cNvPr id="568" name="Google Shape;568;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4">
                <a:alpha val="60000"/>
              </a:scheme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4">
                <a:alpha val="60000"/>
              </a:scheme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3"/>
          <p:cNvGrpSpPr/>
          <p:nvPr/>
        </p:nvGrpSpPr>
        <p:grpSpPr>
          <a:xfrm rot="-457963" flipH="1">
            <a:off x="6149881" y="3357359"/>
            <a:ext cx="1584954" cy="704357"/>
            <a:chOff x="4345425" y="2175475"/>
            <a:chExt cx="800750" cy="176025"/>
          </a:xfrm>
        </p:grpSpPr>
        <p:sp>
          <p:nvSpPr>
            <p:cNvPr id="571" name="Google Shape;571;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3" name="Google Shape;573;p3"/>
          <p:cNvGrpSpPr/>
          <p:nvPr/>
        </p:nvGrpSpPr>
        <p:grpSpPr>
          <a:xfrm rot="474648">
            <a:off x="1360072" y="3277241"/>
            <a:ext cx="1529575" cy="694647"/>
            <a:chOff x="4345425" y="2175475"/>
            <a:chExt cx="800750" cy="176025"/>
          </a:xfrm>
        </p:grpSpPr>
        <p:sp>
          <p:nvSpPr>
            <p:cNvPr id="574" name="Google Shape;574;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078"/>
              </a:srgbClr>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anim calcmode="lin" valueType="num">
                                      <p:cBhvr additive="base">
                                        <p:cTn id="7" dur="1000"/>
                                        <p:tgtEl>
                                          <p:spTgt spid="56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64"/>
                                        </p:tgtEl>
                                        <p:attrNameLst>
                                          <p:attrName>style.visibility</p:attrName>
                                        </p:attrNameLst>
                                      </p:cBhvr>
                                      <p:to>
                                        <p:strVal val="visible"/>
                                      </p:to>
                                    </p:set>
                                    <p:anim calcmode="lin" valueType="num">
                                      <p:cBhvr additive="base">
                                        <p:cTn id="10" dur="1000"/>
                                        <p:tgtEl>
                                          <p:spTgt spid="56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3"/>
                                        </p:tgtEl>
                                        <p:attrNameLst>
                                          <p:attrName>style.visibility</p:attrName>
                                        </p:attrNameLst>
                                      </p:cBhvr>
                                      <p:to>
                                        <p:strVal val="visible"/>
                                      </p:to>
                                    </p:set>
                                    <p:anim calcmode="lin" valueType="num">
                                      <p:cBhvr additive="base">
                                        <p:cTn id="13" dur="1000"/>
                                        <p:tgtEl>
                                          <p:spTgt spid="57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70"/>
                                        </p:tgtEl>
                                        <p:attrNameLst>
                                          <p:attrName>style.visibility</p:attrName>
                                        </p:attrNameLst>
                                      </p:cBhvr>
                                      <p:to>
                                        <p:strVal val="visible"/>
                                      </p:to>
                                    </p:set>
                                    <p:anim calcmode="lin" valueType="num">
                                      <p:cBhvr additive="base">
                                        <p:cTn id="16" dur="1000"/>
                                        <p:tgtEl>
                                          <p:spTgt spid="57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45"/>
          <p:cNvSpPr txBox="1">
            <a:spLocks noGrp="1"/>
          </p:cNvSpPr>
          <p:nvPr>
            <p:ph type="title"/>
          </p:nvPr>
        </p:nvSpPr>
        <p:spPr>
          <a:xfrm>
            <a:off x="725290" y="27007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ACTIVIDAD</a:t>
            </a:r>
            <a:endParaRPr/>
          </a:p>
        </p:txBody>
      </p:sp>
      <p:grpSp>
        <p:nvGrpSpPr>
          <p:cNvPr id="581" name="Google Shape;581;p145"/>
          <p:cNvGrpSpPr/>
          <p:nvPr/>
        </p:nvGrpSpPr>
        <p:grpSpPr>
          <a:xfrm>
            <a:off x="2308306" y="644701"/>
            <a:ext cx="4688712" cy="176025"/>
            <a:chOff x="4345425" y="2175475"/>
            <a:chExt cx="800750" cy="176025"/>
          </a:xfrm>
        </p:grpSpPr>
        <p:sp>
          <p:nvSpPr>
            <p:cNvPr id="582" name="Google Shape;582;p14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4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4" name="Google Shape;584;p145"/>
          <p:cNvGrpSpPr/>
          <p:nvPr/>
        </p:nvGrpSpPr>
        <p:grpSpPr>
          <a:xfrm>
            <a:off x="1945338" y="2571750"/>
            <a:ext cx="2204058" cy="2042725"/>
            <a:chOff x="1256913" y="1751975"/>
            <a:chExt cx="1802615" cy="1639558"/>
          </a:xfrm>
        </p:grpSpPr>
        <p:sp>
          <p:nvSpPr>
            <p:cNvPr id="585" name="Google Shape;585;p145"/>
            <p:cNvSpPr/>
            <p:nvPr/>
          </p:nvSpPr>
          <p:spPr>
            <a:xfrm>
              <a:off x="2147118" y="1869638"/>
              <a:ext cx="15470" cy="18361"/>
            </a:xfrm>
            <a:custGeom>
              <a:avLst/>
              <a:gdLst/>
              <a:ahLst/>
              <a:cxnLst/>
              <a:rect l="l" t="t" r="r" b="b"/>
              <a:pathLst>
                <a:path w="198" h="235" extrusionOk="0">
                  <a:moveTo>
                    <a:pt x="198" y="0"/>
                  </a:moveTo>
                  <a:cubicBezTo>
                    <a:pt x="148" y="0"/>
                    <a:pt x="87" y="12"/>
                    <a:pt x="50" y="37"/>
                  </a:cubicBezTo>
                  <a:cubicBezTo>
                    <a:pt x="25" y="62"/>
                    <a:pt x="0" y="74"/>
                    <a:pt x="0" y="99"/>
                  </a:cubicBezTo>
                  <a:cubicBezTo>
                    <a:pt x="0" y="136"/>
                    <a:pt x="25" y="173"/>
                    <a:pt x="50" y="210"/>
                  </a:cubicBezTo>
                  <a:lnTo>
                    <a:pt x="74" y="235"/>
                  </a:lnTo>
                  <a:cubicBezTo>
                    <a:pt x="111" y="148"/>
                    <a:pt x="148" y="74"/>
                    <a:pt x="198"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45"/>
            <p:cNvSpPr/>
            <p:nvPr/>
          </p:nvSpPr>
          <p:spPr>
            <a:xfrm>
              <a:off x="2225247" y="1900499"/>
              <a:ext cx="30939" cy="17423"/>
            </a:xfrm>
            <a:custGeom>
              <a:avLst/>
              <a:gdLst/>
              <a:ahLst/>
              <a:cxnLst/>
              <a:rect l="l" t="t" r="r" b="b"/>
              <a:pathLst>
                <a:path w="396" h="223" extrusionOk="0">
                  <a:moveTo>
                    <a:pt x="124" y="0"/>
                  </a:moveTo>
                  <a:cubicBezTo>
                    <a:pt x="87" y="74"/>
                    <a:pt x="49" y="148"/>
                    <a:pt x="0" y="210"/>
                  </a:cubicBezTo>
                  <a:cubicBezTo>
                    <a:pt x="49" y="222"/>
                    <a:pt x="99" y="222"/>
                    <a:pt x="148" y="222"/>
                  </a:cubicBezTo>
                  <a:cubicBezTo>
                    <a:pt x="210" y="222"/>
                    <a:pt x="309" y="222"/>
                    <a:pt x="346" y="173"/>
                  </a:cubicBezTo>
                  <a:cubicBezTo>
                    <a:pt x="395" y="111"/>
                    <a:pt x="346" y="74"/>
                    <a:pt x="309" y="49"/>
                  </a:cubicBezTo>
                  <a:cubicBezTo>
                    <a:pt x="247" y="25"/>
                    <a:pt x="185" y="12"/>
                    <a:pt x="124"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45"/>
            <p:cNvSpPr/>
            <p:nvPr/>
          </p:nvSpPr>
          <p:spPr>
            <a:xfrm>
              <a:off x="1941638" y="1820651"/>
              <a:ext cx="799661" cy="969125"/>
            </a:xfrm>
            <a:custGeom>
              <a:avLst/>
              <a:gdLst/>
              <a:ahLst/>
              <a:cxnLst/>
              <a:rect l="l" t="t" r="r" b="b"/>
              <a:pathLst>
                <a:path w="10235" h="12404" extrusionOk="0">
                  <a:moveTo>
                    <a:pt x="2654" y="1"/>
                  </a:moveTo>
                  <a:cubicBezTo>
                    <a:pt x="2523" y="1"/>
                    <a:pt x="2391" y="8"/>
                    <a:pt x="2260" y="22"/>
                  </a:cubicBezTo>
                  <a:cubicBezTo>
                    <a:pt x="1902" y="35"/>
                    <a:pt x="1556" y="109"/>
                    <a:pt x="1235" y="257"/>
                  </a:cubicBezTo>
                  <a:cubicBezTo>
                    <a:pt x="791" y="491"/>
                    <a:pt x="396" y="788"/>
                    <a:pt x="63" y="1158"/>
                  </a:cubicBezTo>
                  <a:lnTo>
                    <a:pt x="1" y="1232"/>
                  </a:lnTo>
                  <a:cubicBezTo>
                    <a:pt x="294" y="1121"/>
                    <a:pt x="607" y="1076"/>
                    <a:pt x="925" y="1076"/>
                  </a:cubicBezTo>
                  <a:cubicBezTo>
                    <a:pt x="1383" y="1076"/>
                    <a:pt x="1849" y="1170"/>
                    <a:pt x="2272" y="1294"/>
                  </a:cubicBezTo>
                  <a:cubicBezTo>
                    <a:pt x="3284" y="1602"/>
                    <a:pt x="4235" y="2133"/>
                    <a:pt x="5124" y="2701"/>
                  </a:cubicBezTo>
                  <a:cubicBezTo>
                    <a:pt x="6012" y="3269"/>
                    <a:pt x="6975" y="4071"/>
                    <a:pt x="7247" y="5157"/>
                  </a:cubicBezTo>
                  <a:cubicBezTo>
                    <a:pt x="7370" y="5737"/>
                    <a:pt x="7407" y="6342"/>
                    <a:pt x="7346" y="6935"/>
                  </a:cubicBezTo>
                  <a:cubicBezTo>
                    <a:pt x="7296" y="7527"/>
                    <a:pt x="7197" y="8120"/>
                    <a:pt x="7037" y="8688"/>
                  </a:cubicBezTo>
                  <a:cubicBezTo>
                    <a:pt x="6864" y="9280"/>
                    <a:pt x="6654" y="9860"/>
                    <a:pt x="6420" y="10440"/>
                  </a:cubicBezTo>
                  <a:cubicBezTo>
                    <a:pt x="6309" y="10737"/>
                    <a:pt x="6198" y="11033"/>
                    <a:pt x="6087" y="11329"/>
                  </a:cubicBezTo>
                  <a:cubicBezTo>
                    <a:pt x="6012" y="11588"/>
                    <a:pt x="5914" y="11848"/>
                    <a:pt x="5803" y="12095"/>
                  </a:cubicBezTo>
                  <a:cubicBezTo>
                    <a:pt x="5790" y="12193"/>
                    <a:pt x="5766" y="12292"/>
                    <a:pt x="5753" y="12403"/>
                  </a:cubicBezTo>
                  <a:cubicBezTo>
                    <a:pt x="5889" y="12243"/>
                    <a:pt x="6050" y="12095"/>
                    <a:pt x="6222" y="11983"/>
                  </a:cubicBezTo>
                  <a:cubicBezTo>
                    <a:pt x="6716" y="11662"/>
                    <a:pt x="7296" y="11490"/>
                    <a:pt x="7901" y="11465"/>
                  </a:cubicBezTo>
                  <a:cubicBezTo>
                    <a:pt x="8027" y="11437"/>
                    <a:pt x="8155" y="11424"/>
                    <a:pt x="8283" y="11424"/>
                  </a:cubicBezTo>
                  <a:cubicBezTo>
                    <a:pt x="8558" y="11424"/>
                    <a:pt x="8834" y="11487"/>
                    <a:pt x="9086" y="11613"/>
                  </a:cubicBezTo>
                  <a:cubicBezTo>
                    <a:pt x="9173" y="11008"/>
                    <a:pt x="9321" y="10403"/>
                    <a:pt x="9432" y="9811"/>
                  </a:cubicBezTo>
                  <a:cubicBezTo>
                    <a:pt x="9605" y="8873"/>
                    <a:pt x="9765" y="7935"/>
                    <a:pt x="9913" y="6996"/>
                  </a:cubicBezTo>
                  <a:cubicBezTo>
                    <a:pt x="10086" y="6009"/>
                    <a:pt x="10234" y="4923"/>
                    <a:pt x="9802" y="3972"/>
                  </a:cubicBezTo>
                  <a:cubicBezTo>
                    <a:pt x="9543" y="3404"/>
                    <a:pt x="9061" y="2972"/>
                    <a:pt x="8568" y="2614"/>
                  </a:cubicBezTo>
                  <a:cubicBezTo>
                    <a:pt x="8345" y="2466"/>
                    <a:pt x="8123" y="2318"/>
                    <a:pt x="7889" y="2182"/>
                  </a:cubicBezTo>
                  <a:cubicBezTo>
                    <a:pt x="7839" y="2479"/>
                    <a:pt x="7753" y="2763"/>
                    <a:pt x="7630" y="3022"/>
                  </a:cubicBezTo>
                  <a:cubicBezTo>
                    <a:pt x="7778" y="3059"/>
                    <a:pt x="7913" y="3219"/>
                    <a:pt x="7839" y="3355"/>
                  </a:cubicBezTo>
                  <a:cubicBezTo>
                    <a:pt x="7780" y="3452"/>
                    <a:pt x="7671" y="3481"/>
                    <a:pt x="7559" y="3481"/>
                  </a:cubicBezTo>
                  <a:cubicBezTo>
                    <a:pt x="7485" y="3481"/>
                    <a:pt x="7409" y="3468"/>
                    <a:pt x="7346" y="3454"/>
                  </a:cubicBezTo>
                  <a:cubicBezTo>
                    <a:pt x="7321" y="3454"/>
                    <a:pt x="7284" y="3441"/>
                    <a:pt x="7272" y="3429"/>
                  </a:cubicBezTo>
                  <a:cubicBezTo>
                    <a:pt x="7074" y="3355"/>
                    <a:pt x="6901" y="3269"/>
                    <a:pt x="6728" y="3158"/>
                  </a:cubicBezTo>
                  <a:cubicBezTo>
                    <a:pt x="6679" y="3133"/>
                    <a:pt x="6617" y="3108"/>
                    <a:pt x="6568" y="3071"/>
                  </a:cubicBezTo>
                  <a:cubicBezTo>
                    <a:pt x="6556" y="3071"/>
                    <a:pt x="6543" y="3059"/>
                    <a:pt x="6531" y="3046"/>
                  </a:cubicBezTo>
                  <a:cubicBezTo>
                    <a:pt x="6420" y="2985"/>
                    <a:pt x="6346" y="2874"/>
                    <a:pt x="6333" y="2750"/>
                  </a:cubicBezTo>
                  <a:cubicBezTo>
                    <a:pt x="6333" y="2603"/>
                    <a:pt x="6451" y="2541"/>
                    <a:pt x="6574" y="2541"/>
                  </a:cubicBezTo>
                  <a:cubicBezTo>
                    <a:pt x="6605" y="2541"/>
                    <a:pt x="6637" y="2545"/>
                    <a:pt x="6667" y="2553"/>
                  </a:cubicBezTo>
                  <a:lnTo>
                    <a:pt x="6667" y="2516"/>
                  </a:lnTo>
                  <a:cubicBezTo>
                    <a:pt x="6679" y="2380"/>
                    <a:pt x="6704" y="2256"/>
                    <a:pt x="6716" y="2121"/>
                  </a:cubicBezTo>
                  <a:cubicBezTo>
                    <a:pt x="6728" y="1948"/>
                    <a:pt x="6741" y="1763"/>
                    <a:pt x="6741" y="1578"/>
                  </a:cubicBezTo>
                  <a:cubicBezTo>
                    <a:pt x="6222" y="1294"/>
                    <a:pt x="5729" y="985"/>
                    <a:pt x="5198" y="738"/>
                  </a:cubicBezTo>
                  <a:cubicBezTo>
                    <a:pt x="4902" y="602"/>
                    <a:pt x="4593" y="467"/>
                    <a:pt x="4284" y="355"/>
                  </a:cubicBezTo>
                  <a:cubicBezTo>
                    <a:pt x="4112" y="467"/>
                    <a:pt x="3963" y="627"/>
                    <a:pt x="3852" y="800"/>
                  </a:cubicBezTo>
                  <a:cubicBezTo>
                    <a:pt x="3840" y="837"/>
                    <a:pt x="3815" y="862"/>
                    <a:pt x="3803" y="899"/>
                  </a:cubicBezTo>
                  <a:cubicBezTo>
                    <a:pt x="3963" y="899"/>
                    <a:pt x="4161" y="1071"/>
                    <a:pt x="4074" y="1220"/>
                  </a:cubicBezTo>
                  <a:cubicBezTo>
                    <a:pt x="4015" y="1339"/>
                    <a:pt x="3888" y="1372"/>
                    <a:pt x="3759" y="1372"/>
                  </a:cubicBezTo>
                  <a:cubicBezTo>
                    <a:pt x="3674" y="1372"/>
                    <a:pt x="3588" y="1358"/>
                    <a:pt x="3519" y="1343"/>
                  </a:cubicBezTo>
                  <a:cubicBezTo>
                    <a:pt x="3321" y="1281"/>
                    <a:pt x="3136" y="1207"/>
                    <a:pt x="2951" y="1121"/>
                  </a:cubicBezTo>
                  <a:cubicBezTo>
                    <a:pt x="2791" y="1047"/>
                    <a:pt x="2556" y="936"/>
                    <a:pt x="2531" y="738"/>
                  </a:cubicBezTo>
                  <a:cubicBezTo>
                    <a:pt x="2511" y="571"/>
                    <a:pt x="2657" y="510"/>
                    <a:pt x="2800" y="510"/>
                  </a:cubicBezTo>
                  <a:cubicBezTo>
                    <a:pt x="2826" y="510"/>
                    <a:pt x="2852" y="512"/>
                    <a:pt x="2877" y="516"/>
                  </a:cubicBezTo>
                  <a:cubicBezTo>
                    <a:pt x="2988" y="355"/>
                    <a:pt x="3112" y="195"/>
                    <a:pt x="3247" y="47"/>
                  </a:cubicBezTo>
                  <a:cubicBezTo>
                    <a:pt x="3053" y="17"/>
                    <a:pt x="2854" y="1"/>
                    <a:pt x="2654" y="1"/>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45"/>
            <p:cNvSpPr/>
            <p:nvPr/>
          </p:nvSpPr>
          <p:spPr>
            <a:xfrm>
              <a:off x="2524170" y="2066369"/>
              <a:ext cx="26095" cy="16564"/>
            </a:xfrm>
            <a:custGeom>
              <a:avLst/>
              <a:gdLst/>
              <a:ahLst/>
              <a:cxnLst/>
              <a:rect l="l" t="t" r="r" b="b"/>
              <a:pathLst>
                <a:path w="334" h="212" extrusionOk="0">
                  <a:moveTo>
                    <a:pt x="124" y="0"/>
                  </a:moveTo>
                  <a:cubicBezTo>
                    <a:pt x="87" y="74"/>
                    <a:pt x="38" y="136"/>
                    <a:pt x="1" y="198"/>
                  </a:cubicBezTo>
                  <a:cubicBezTo>
                    <a:pt x="25" y="210"/>
                    <a:pt x="50" y="210"/>
                    <a:pt x="75" y="210"/>
                  </a:cubicBezTo>
                  <a:cubicBezTo>
                    <a:pt x="95" y="210"/>
                    <a:pt x="121" y="211"/>
                    <a:pt x="148" y="211"/>
                  </a:cubicBezTo>
                  <a:cubicBezTo>
                    <a:pt x="202" y="211"/>
                    <a:pt x="260" y="206"/>
                    <a:pt x="285" y="173"/>
                  </a:cubicBezTo>
                  <a:cubicBezTo>
                    <a:pt x="334" y="124"/>
                    <a:pt x="285" y="87"/>
                    <a:pt x="248" y="62"/>
                  </a:cubicBezTo>
                  <a:cubicBezTo>
                    <a:pt x="211" y="25"/>
                    <a:pt x="161" y="13"/>
                    <a:pt x="124" y="0"/>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45"/>
            <p:cNvSpPr/>
            <p:nvPr/>
          </p:nvSpPr>
          <p:spPr>
            <a:xfrm>
              <a:off x="2328378" y="1826198"/>
              <a:ext cx="117742" cy="63754"/>
            </a:xfrm>
            <a:custGeom>
              <a:avLst/>
              <a:gdLst/>
              <a:ahLst/>
              <a:cxnLst/>
              <a:rect l="l" t="t" r="r" b="b"/>
              <a:pathLst>
                <a:path w="1507" h="816" extrusionOk="0">
                  <a:moveTo>
                    <a:pt x="470" y="1"/>
                  </a:moveTo>
                  <a:cubicBezTo>
                    <a:pt x="309" y="87"/>
                    <a:pt x="149" y="173"/>
                    <a:pt x="1" y="260"/>
                  </a:cubicBezTo>
                  <a:cubicBezTo>
                    <a:pt x="408" y="433"/>
                    <a:pt x="791" y="618"/>
                    <a:pt x="1186" y="815"/>
                  </a:cubicBezTo>
                  <a:cubicBezTo>
                    <a:pt x="1285" y="766"/>
                    <a:pt x="1396" y="704"/>
                    <a:pt x="1507" y="667"/>
                  </a:cubicBezTo>
                  <a:cubicBezTo>
                    <a:pt x="1346" y="445"/>
                    <a:pt x="1124" y="260"/>
                    <a:pt x="890" y="136"/>
                  </a:cubicBezTo>
                  <a:cubicBezTo>
                    <a:pt x="754" y="62"/>
                    <a:pt x="618" y="25"/>
                    <a:pt x="4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45"/>
            <p:cNvSpPr/>
            <p:nvPr/>
          </p:nvSpPr>
          <p:spPr>
            <a:xfrm>
              <a:off x="2159619" y="1764476"/>
              <a:ext cx="380102" cy="313536"/>
            </a:xfrm>
            <a:custGeom>
              <a:avLst/>
              <a:gdLst/>
              <a:ahLst/>
              <a:cxnLst/>
              <a:rect l="l" t="t" r="r" b="b"/>
              <a:pathLst>
                <a:path w="4865" h="4013" extrusionOk="0">
                  <a:moveTo>
                    <a:pt x="2576" y="1"/>
                  </a:moveTo>
                  <a:cubicBezTo>
                    <a:pt x="1478" y="1"/>
                    <a:pt x="469" y="637"/>
                    <a:pt x="1" y="1655"/>
                  </a:cubicBezTo>
                  <a:cubicBezTo>
                    <a:pt x="87" y="1716"/>
                    <a:pt x="198" y="1766"/>
                    <a:pt x="297" y="1803"/>
                  </a:cubicBezTo>
                  <a:cubicBezTo>
                    <a:pt x="445" y="1840"/>
                    <a:pt x="581" y="1889"/>
                    <a:pt x="729" y="1926"/>
                  </a:cubicBezTo>
                  <a:cubicBezTo>
                    <a:pt x="877" y="1544"/>
                    <a:pt x="1124" y="1210"/>
                    <a:pt x="1445" y="963"/>
                  </a:cubicBezTo>
                  <a:cubicBezTo>
                    <a:pt x="1752" y="724"/>
                    <a:pt x="2133" y="590"/>
                    <a:pt x="2530" y="590"/>
                  </a:cubicBezTo>
                  <a:cubicBezTo>
                    <a:pt x="2563" y="590"/>
                    <a:pt x="2596" y="591"/>
                    <a:pt x="2630" y="593"/>
                  </a:cubicBezTo>
                  <a:cubicBezTo>
                    <a:pt x="3062" y="605"/>
                    <a:pt x="3457" y="803"/>
                    <a:pt x="3741" y="1136"/>
                  </a:cubicBezTo>
                  <a:cubicBezTo>
                    <a:pt x="4037" y="1457"/>
                    <a:pt x="4198" y="1877"/>
                    <a:pt x="4198" y="2309"/>
                  </a:cubicBezTo>
                  <a:cubicBezTo>
                    <a:pt x="4198" y="2556"/>
                    <a:pt x="4161" y="2803"/>
                    <a:pt x="4087" y="3037"/>
                  </a:cubicBezTo>
                  <a:cubicBezTo>
                    <a:pt x="4062" y="3136"/>
                    <a:pt x="4025" y="3247"/>
                    <a:pt x="3963" y="3346"/>
                  </a:cubicBezTo>
                  <a:cubicBezTo>
                    <a:pt x="3914" y="3469"/>
                    <a:pt x="3877" y="3593"/>
                    <a:pt x="3852" y="3741"/>
                  </a:cubicBezTo>
                  <a:cubicBezTo>
                    <a:pt x="3914" y="3778"/>
                    <a:pt x="3988" y="3815"/>
                    <a:pt x="4062" y="3852"/>
                  </a:cubicBezTo>
                  <a:cubicBezTo>
                    <a:pt x="4198" y="3901"/>
                    <a:pt x="4333" y="3963"/>
                    <a:pt x="4469" y="4012"/>
                  </a:cubicBezTo>
                  <a:cubicBezTo>
                    <a:pt x="4605" y="3728"/>
                    <a:pt x="4704" y="3432"/>
                    <a:pt x="4765" y="3124"/>
                  </a:cubicBezTo>
                  <a:cubicBezTo>
                    <a:pt x="4827" y="2864"/>
                    <a:pt x="4864" y="2605"/>
                    <a:pt x="4852" y="2346"/>
                  </a:cubicBezTo>
                  <a:cubicBezTo>
                    <a:pt x="4840" y="1778"/>
                    <a:pt x="4630" y="1247"/>
                    <a:pt x="4259" y="828"/>
                  </a:cubicBezTo>
                  <a:cubicBezTo>
                    <a:pt x="3901" y="433"/>
                    <a:pt x="3371" y="75"/>
                    <a:pt x="2840" y="13"/>
                  </a:cubicBezTo>
                  <a:cubicBezTo>
                    <a:pt x="2752" y="5"/>
                    <a:pt x="2664" y="1"/>
                    <a:pt x="25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45"/>
            <p:cNvSpPr/>
            <p:nvPr/>
          </p:nvSpPr>
          <p:spPr>
            <a:xfrm>
              <a:off x="2467292" y="1779555"/>
              <a:ext cx="267205" cy="219389"/>
            </a:xfrm>
            <a:custGeom>
              <a:avLst/>
              <a:gdLst/>
              <a:ahLst/>
              <a:cxnLst/>
              <a:rect l="l" t="t" r="r" b="b"/>
              <a:pathLst>
                <a:path w="3420" h="2808" extrusionOk="0">
                  <a:moveTo>
                    <a:pt x="806" y="1"/>
                  </a:moveTo>
                  <a:cubicBezTo>
                    <a:pt x="533" y="1"/>
                    <a:pt x="261" y="35"/>
                    <a:pt x="0" y="104"/>
                  </a:cubicBezTo>
                  <a:cubicBezTo>
                    <a:pt x="235" y="264"/>
                    <a:pt x="445" y="449"/>
                    <a:pt x="618" y="672"/>
                  </a:cubicBezTo>
                  <a:cubicBezTo>
                    <a:pt x="729" y="820"/>
                    <a:pt x="840" y="968"/>
                    <a:pt x="926" y="1141"/>
                  </a:cubicBezTo>
                  <a:cubicBezTo>
                    <a:pt x="1358" y="1202"/>
                    <a:pt x="1753" y="1400"/>
                    <a:pt x="2062" y="1709"/>
                  </a:cubicBezTo>
                  <a:cubicBezTo>
                    <a:pt x="2346" y="2005"/>
                    <a:pt x="2531" y="2400"/>
                    <a:pt x="2568" y="2807"/>
                  </a:cubicBezTo>
                  <a:cubicBezTo>
                    <a:pt x="2840" y="2696"/>
                    <a:pt x="3123" y="2610"/>
                    <a:pt x="3420" y="2536"/>
                  </a:cubicBezTo>
                  <a:cubicBezTo>
                    <a:pt x="3148" y="1462"/>
                    <a:pt x="2593" y="338"/>
                    <a:pt x="1457" y="67"/>
                  </a:cubicBezTo>
                  <a:cubicBezTo>
                    <a:pt x="1243" y="23"/>
                    <a:pt x="1024" y="1"/>
                    <a:pt x="8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45"/>
            <p:cNvSpPr/>
            <p:nvPr/>
          </p:nvSpPr>
          <p:spPr>
            <a:xfrm>
              <a:off x="2444166" y="2028710"/>
              <a:ext cx="18361" cy="22267"/>
            </a:xfrm>
            <a:custGeom>
              <a:avLst/>
              <a:gdLst/>
              <a:ahLst/>
              <a:cxnLst/>
              <a:rect l="l" t="t" r="r" b="b"/>
              <a:pathLst>
                <a:path w="235" h="285" extrusionOk="0">
                  <a:moveTo>
                    <a:pt x="235" y="1"/>
                  </a:moveTo>
                  <a:cubicBezTo>
                    <a:pt x="173" y="1"/>
                    <a:pt x="111" y="1"/>
                    <a:pt x="62" y="25"/>
                  </a:cubicBezTo>
                  <a:cubicBezTo>
                    <a:pt x="25" y="38"/>
                    <a:pt x="0" y="50"/>
                    <a:pt x="0" y="63"/>
                  </a:cubicBezTo>
                  <a:cubicBezTo>
                    <a:pt x="0" y="100"/>
                    <a:pt x="13" y="149"/>
                    <a:pt x="37" y="186"/>
                  </a:cubicBezTo>
                  <a:cubicBezTo>
                    <a:pt x="50" y="223"/>
                    <a:pt x="87" y="260"/>
                    <a:pt x="124" y="285"/>
                  </a:cubicBezTo>
                  <a:cubicBezTo>
                    <a:pt x="161" y="211"/>
                    <a:pt x="185" y="137"/>
                    <a:pt x="210" y="63"/>
                  </a:cubicBezTo>
                  <a:cubicBezTo>
                    <a:pt x="222" y="38"/>
                    <a:pt x="222" y="25"/>
                    <a:pt x="235" y="1"/>
                  </a:cubicBezTo>
                  <a:close/>
                </a:path>
              </a:pathLst>
            </a:custGeom>
            <a:solidFill>
              <a:srgbClr val="FF6E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45"/>
            <p:cNvSpPr/>
            <p:nvPr/>
          </p:nvSpPr>
          <p:spPr>
            <a:xfrm>
              <a:off x="2458620" y="3001814"/>
              <a:ext cx="34768" cy="125633"/>
            </a:xfrm>
            <a:custGeom>
              <a:avLst/>
              <a:gdLst/>
              <a:ahLst/>
              <a:cxnLst/>
              <a:rect l="l" t="t" r="r" b="b"/>
              <a:pathLst>
                <a:path w="445" h="1608" extrusionOk="0">
                  <a:moveTo>
                    <a:pt x="161" y="1"/>
                  </a:moveTo>
                  <a:cubicBezTo>
                    <a:pt x="37" y="396"/>
                    <a:pt x="0" y="815"/>
                    <a:pt x="74" y="1223"/>
                  </a:cubicBezTo>
                  <a:cubicBezTo>
                    <a:pt x="87" y="1334"/>
                    <a:pt x="124" y="1445"/>
                    <a:pt x="185" y="1556"/>
                  </a:cubicBezTo>
                  <a:cubicBezTo>
                    <a:pt x="196" y="1577"/>
                    <a:pt x="216" y="1608"/>
                    <a:pt x="237" y="1608"/>
                  </a:cubicBezTo>
                  <a:cubicBezTo>
                    <a:pt x="240" y="1608"/>
                    <a:pt x="244" y="1607"/>
                    <a:pt x="247" y="1605"/>
                  </a:cubicBezTo>
                  <a:cubicBezTo>
                    <a:pt x="260" y="1605"/>
                    <a:pt x="321" y="1519"/>
                    <a:pt x="346" y="1494"/>
                  </a:cubicBezTo>
                  <a:cubicBezTo>
                    <a:pt x="358" y="1457"/>
                    <a:pt x="371" y="1433"/>
                    <a:pt x="383" y="1396"/>
                  </a:cubicBezTo>
                  <a:cubicBezTo>
                    <a:pt x="383" y="1359"/>
                    <a:pt x="395" y="1334"/>
                    <a:pt x="395" y="1297"/>
                  </a:cubicBezTo>
                  <a:cubicBezTo>
                    <a:pt x="420" y="1198"/>
                    <a:pt x="420" y="1099"/>
                    <a:pt x="420" y="1001"/>
                  </a:cubicBezTo>
                  <a:cubicBezTo>
                    <a:pt x="445" y="766"/>
                    <a:pt x="432" y="532"/>
                    <a:pt x="408" y="297"/>
                  </a:cubicBezTo>
                  <a:cubicBezTo>
                    <a:pt x="395" y="211"/>
                    <a:pt x="371" y="137"/>
                    <a:pt x="334" y="62"/>
                  </a:cubicBezTo>
                  <a:lnTo>
                    <a:pt x="321" y="38"/>
                  </a:lnTo>
                  <a:lnTo>
                    <a:pt x="321" y="25"/>
                  </a:lnTo>
                  <a:cubicBezTo>
                    <a:pt x="309" y="13"/>
                    <a:pt x="309" y="13"/>
                    <a:pt x="309" y="13"/>
                  </a:cubicBezTo>
                  <a:lnTo>
                    <a:pt x="297" y="1"/>
                  </a:ln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45"/>
            <p:cNvSpPr/>
            <p:nvPr/>
          </p:nvSpPr>
          <p:spPr>
            <a:xfrm>
              <a:off x="2224232" y="2808912"/>
              <a:ext cx="190090" cy="550816"/>
            </a:xfrm>
            <a:custGeom>
              <a:avLst/>
              <a:gdLst/>
              <a:ahLst/>
              <a:cxnLst/>
              <a:rect l="l" t="t" r="r" b="b"/>
              <a:pathLst>
                <a:path w="2433" h="7050" extrusionOk="0">
                  <a:moveTo>
                    <a:pt x="2161" y="1"/>
                  </a:moveTo>
                  <a:cubicBezTo>
                    <a:pt x="1741" y="606"/>
                    <a:pt x="1494" y="1359"/>
                    <a:pt x="1210" y="2013"/>
                  </a:cubicBezTo>
                  <a:cubicBezTo>
                    <a:pt x="852" y="2840"/>
                    <a:pt x="556" y="3679"/>
                    <a:pt x="248" y="4531"/>
                  </a:cubicBezTo>
                  <a:cubicBezTo>
                    <a:pt x="124" y="4864"/>
                    <a:pt x="1" y="5210"/>
                    <a:pt x="87" y="5568"/>
                  </a:cubicBezTo>
                  <a:cubicBezTo>
                    <a:pt x="161" y="5926"/>
                    <a:pt x="445" y="6148"/>
                    <a:pt x="704" y="6383"/>
                  </a:cubicBezTo>
                  <a:cubicBezTo>
                    <a:pt x="976" y="6642"/>
                    <a:pt x="1285" y="6852"/>
                    <a:pt x="1630" y="7025"/>
                  </a:cubicBezTo>
                  <a:lnTo>
                    <a:pt x="1717" y="7049"/>
                  </a:lnTo>
                  <a:cubicBezTo>
                    <a:pt x="1729" y="6938"/>
                    <a:pt x="1741" y="6827"/>
                    <a:pt x="1766" y="6716"/>
                  </a:cubicBezTo>
                  <a:cubicBezTo>
                    <a:pt x="1791" y="6519"/>
                    <a:pt x="1828" y="6321"/>
                    <a:pt x="1852" y="6111"/>
                  </a:cubicBezTo>
                  <a:cubicBezTo>
                    <a:pt x="1889" y="5729"/>
                    <a:pt x="1951" y="5358"/>
                    <a:pt x="2000" y="4976"/>
                  </a:cubicBezTo>
                  <a:cubicBezTo>
                    <a:pt x="2124" y="4173"/>
                    <a:pt x="2247" y="3371"/>
                    <a:pt x="2297" y="2569"/>
                  </a:cubicBezTo>
                  <a:cubicBezTo>
                    <a:pt x="2297" y="2482"/>
                    <a:pt x="2433" y="186"/>
                    <a:pt x="2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45"/>
            <p:cNvSpPr/>
            <p:nvPr/>
          </p:nvSpPr>
          <p:spPr>
            <a:xfrm>
              <a:off x="1473956" y="2335291"/>
              <a:ext cx="832319" cy="951389"/>
            </a:xfrm>
            <a:custGeom>
              <a:avLst/>
              <a:gdLst/>
              <a:ahLst/>
              <a:cxnLst/>
              <a:rect l="l" t="t" r="r" b="b"/>
              <a:pathLst>
                <a:path w="10653" h="12177" extrusionOk="0">
                  <a:moveTo>
                    <a:pt x="2331" y="0"/>
                  </a:moveTo>
                  <a:cubicBezTo>
                    <a:pt x="1845" y="0"/>
                    <a:pt x="1362" y="83"/>
                    <a:pt x="938" y="298"/>
                  </a:cubicBezTo>
                  <a:cubicBezTo>
                    <a:pt x="593" y="484"/>
                    <a:pt x="272" y="718"/>
                    <a:pt x="0" y="990"/>
                  </a:cubicBezTo>
                  <a:cubicBezTo>
                    <a:pt x="62" y="977"/>
                    <a:pt x="124" y="953"/>
                    <a:pt x="185" y="940"/>
                  </a:cubicBezTo>
                  <a:cubicBezTo>
                    <a:pt x="478" y="885"/>
                    <a:pt x="769" y="860"/>
                    <a:pt x="1059" y="860"/>
                  </a:cubicBezTo>
                  <a:cubicBezTo>
                    <a:pt x="1736" y="860"/>
                    <a:pt x="2405" y="993"/>
                    <a:pt x="3061" y="1175"/>
                  </a:cubicBezTo>
                  <a:cubicBezTo>
                    <a:pt x="4160" y="1471"/>
                    <a:pt x="5222" y="1915"/>
                    <a:pt x="6197" y="2496"/>
                  </a:cubicBezTo>
                  <a:cubicBezTo>
                    <a:pt x="7110" y="3026"/>
                    <a:pt x="7950" y="3705"/>
                    <a:pt x="8517" y="4606"/>
                  </a:cubicBezTo>
                  <a:cubicBezTo>
                    <a:pt x="8826" y="5100"/>
                    <a:pt x="9011" y="5643"/>
                    <a:pt x="9085" y="6223"/>
                  </a:cubicBezTo>
                  <a:cubicBezTo>
                    <a:pt x="9122" y="6816"/>
                    <a:pt x="9048" y="7421"/>
                    <a:pt x="8863" y="7989"/>
                  </a:cubicBezTo>
                  <a:cubicBezTo>
                    <a:pt x="8555" y="9063"/>
                    <a:pt x="8061" y="10186"/>
                    <a:pt x="7271" y="11001"/>
                  </a:cubicBezTo>
                  <a:cubicBezTo>
                    <a:pt x="6913" y="11359"/>
                    <a:pt x="6481" y="11655"/>
                    <a:pt x="5950" y="11655"/>
                  </a:cubicBezTo>
                  <a:cubicBezTo>
                    <a:pt x="5678" y="11642"/>
                    <a:pt x="5394" y="11605"/>
                    <a:pt x="5123" y="11544"/>
                  </a:cubicBezTo>
                  <a:lnTo>
                    <a:pt x="5123" y="11544"/>
                  </a:lnTo>
                  <a:cubicBezTo>
                    <a:pt x="5407" y="11667"/>
                    <a:pt x="5703" y="11778"/>
                    <a:pt x="5999" y="11852"/>
                  </a:cubicBezTo>
                  <a:cubicBezTo>
                    <a:pt x="6530" y="12013"/>
                    <a:pt x="7061" y="12111"/>
                    <a:pt x="7604" y="12161"/>
                  </a:cubicBezTo>
                  <a:cubicBezTo>
                    <a:pt x="7721" y="12171"/>
                    <a:pt x="7839" y="12177"/>
                    <a:pt x="7957" y="12177"/>
                  </a:cubicBezTo>
                  <a:cubicBezTo>
                    <a:pt x="8289" y="12177"/>
                    <a:pt x="8618" y="12127"/>
                    <a:pt x="8900" y="11963"/>
                  </a:cubicBezTo>
                  <a:cubicBezTo>
                    <a:pt x="9122" y="11716"/>
                    <a:pt x="9307" y="11445"/>
                    <a:pt x="9468" y="11161"/>
                  </a:cubicBezTo>
                  <a:cubicBezTo>
                    <a:pt x="9517" y="10840"/>
                    <a:pt x="9604" y="10531"/>
                    <a:pt x="9715" y="10223"/>
                  </a:cubicBezTo>
                  <a:cubicBezTo>
                    <a:pt x="9851" y="9816"/>
                    <a:pt x="9986" y="9408"/>
                    <a:pt x="10147" y="9001"/>
                  </a:cubicBezTo>
                  <a:cubicBezTo>
                    <a:pt x="10233" y="8556"/>
                    <a:pt x="10307" y="8100"/>
                    <a:pt x="10381" y="7643"/>
                  </a:cubicBezTo>
                  <a:cubicBezTo>
                    <a:pt x="10493" y="6878"/>
                    <a:pt x="10653" y="6075"/>
                    <a:pt x="10554" y="5285"/>
                  </a:cubicBezTo>
                  <a:cubicBezTo>
                    <a:pt x="10455" y="4446"/>
                    <a:pt x="9962" y="3804"/>
                    <a:pt x="9345" y="3261"/>
                  </a:cubicBezTo>
                  <a:cubicBezTo>
                    <a:pt x="8234" y="2310"/>
                    <a:pt x="6999" y="1520"/>
                    <a:pt x="5666" y="903"/>
                  </a:cubicBezTo>
                  <a:cubicBezTo>
                    <a:pt x="4962" y="558"/>
                    <a:pt x="4209" y="298"/>
                    <a:pt x="3444" y="126"/>
                  </a:cubicBezTo>
                  <a:cubicBezTo>
                    <a:pt x="3088" y="50"/>
                    <a:pt x="2709" y="0"/>
                    <a:pt x="2331" y="0"/>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45"/>
            <p:cNvSpPr/>
            <p:nvPr/>
          </p:nvSpPr>
          <p:spPr>
            <a:xfrm>
              <a:off x="1278164" y="2422874"/>
              <a:ext cx="897948" cy="804114"/>
            </a:xfrm>
            <a:custGeom>
              <a:avLst/>
              <a:gdLst/>
              <a:ahLst/>
              <a:cxnLst/>
              <a:rect l="l" t="t" r="r" b="b"/>
              <a:pathLst>
                <a:path w="11493" h="10292" extrusionOk="0">
                  <a:moveTo>
                    <a:pt x="2288" y="1039"/>
                  </a:moveTo>
                  <a:cubicBezTo>
                    <a:pt x="2439" y="1039"/>
                    <a:pt x="2596" y="1117"/>
                    <a:pt x="2716" y="1177"/>
                  </a:cubicBezTo>
                  <a:cubicBezTo>
                    <a:pt x="3025" y="1313"/>
                    <a:pt x="3333" y="1424"/>
                    <a:pt x="3654" y="1560"/>
                  </a:cubicBezTo>
                  <a:cubicBezTo>
                    <a:pt x="4308" y="1819"/>
                    <a:pt x="4950" y="2128"/>
                    <a:pt x="5592" y="2436"/>
                  </a:cubicBezTo>
                  <a:cubicBezTo>
                    <a:pt x="6222" y="2745"/>
                    <a:pt x="6876" y="3053"/>
                    <a:pt x="7505" y="3399"/>
                  </a:cubicBezTo>
                  <a:cubicBezTo>
                    <a:pt x="8123" y="3708"/>
                    <a:pt x="8728" y="4066"/>
                    <a:pt x="9308" y="4448"/>
                  </a:cubicBezTo>
                  <a:cubicBezTo>
                    <a:pt x="9555" y="4633"/>
                    <a:pt x="9826" y="4794"/>
                    <a:pt x="10073" y="4967"/>
                  </a:cubicBezTo>
                  <a:cubicBezTo>
                    <a:pt x="10332" y="5115"/>
                    <a:pt x="10554" y="5300"/>
                    <a:pt x="10740" y="5534"/>
                  </a:cubicBezTo>
                  <a:cubicBezTo>
                    <a:pt x="10770" y="5595"/>
                    <a:pt x="10718" y="5671"/>
                    <a:pt x="10658" y="5671"/>
                  </a:cubicBezTo>
                  <a:cubicBezTo>
                    <a:pt x="10644" y="5671"/>
                    <a:pt x="10630" y="5667"/>
                    <a:pt x="10616" y="5658"/>
                  </a:cubicBezTo>
                  <a:cubicBezTo>
                    <a:pt x="10542" y="5609"/>
                    <a:pt x="10468" y="5534"/>
                    <a:pt x="10394" y="5473"/>
                  </a:cubicBezTo>
                  <a:cubicBezTo>
                    <a:pt x="10394" y="5572"/>
                    <a:pt x="10394" y="5658"/>
                    <a:pt x="10369" y="5744"/>
                  </a:cubicBezTo>
                  <a:cubicBezTo>
                    <a:pt x="10332" y="6028"/>
                    <a:pt x="10246" y="6324"/>
                    <a:pt x="10135" y="6596"/>
                  </a:cubicBezTo>
                  <a:cubicBezTo>
                    <a:pt x="10098" y="6695"/>
                    <a:pt x="10061" y="6781"/>
                    <a:pt x="9999" y="6868"/>
                  </a:cubicBezTo>
                  <a:cubicBezTo>
                    <a:pt x="9937" y="6991"/>
                    <a:pt x="9826" y="7065"/>
                    <a:pt x="9690" y="7090"/>
                  </a:cubicBezTo>
                  <a:cubicBezTo>
                    <a:pt x="9687" y="7090"/>
                    <a:pt x="9683" y="7090"/>
                    <a:pt x="9680" y="7090"/>
                  </a:cubicBezTo>
                  <a:cubicBezTo>
                    <a:pt x="9432" y="7090"/>
                    <a:pt x="9468" y="6643"/>
                    <a:pt x="9493" y="6473"/>
                  </a:cubicBezTo>
                  <a:cubicBezTo>
                    <a:pt x="9542" y="6004"/>
                    <a:pt x="9727" y="5559"/>
                    <a:pt x="10024" y="5189"/>
                  </a:cubicBezTo>
                  <a:cubicBezTo>
                    <a:pt x="9950" y="5139"/>
                    <a:pt x="9875" y="5090"/>
                    <a:pt x="9801" y="5041"/>
                  </a:cubicBezTo>
                  <a:cubicBezTo>
                    <a:pt x="9518" y="4856"/>
                    <a:pt x="9246" y="4658"/>
                    <a:pt x="8962" y="4473"/>
                  </a:cubicBezTo>
                  <a:cubicBezTo>
                    <a:pt x="8394" y="4127"/>
                    <a:pt x="7814" y="3806"/>
                    <a:pt x="7222" y="3522"/>
                  </a:cubicBezTo>
                  <a:lnTo>
                    <a:pt x="7209" y="3522"/>
                  </a:lnTo>
                  <a:lnTo>
                    <a:pt x="5358" y="2597"/>
                  </a:lnTo>
                  <a:cubicBezTo>
                    <a:pt x="4740" y="2288"/>
                    <a:pt x="4123" y="1992"/>
                    <a:pt x="3494" y="1733"/>
                  </a:cubicBezTo>
                  <a:cubicBezTo>
                    <a:pt x="3247" y="1621"/>
                    <a:pt x="2988" y="1535"/>
                    <a:pt x="2741" y="1424"/>
                  </a:cubicBezTo>
                  <a:cubicBezTo>
                    <a:pt x="2580" y="1332"/>
                    <a:pt x="2366" y="1187"/>
                    <a:pt x="2168" y="1187"/>
                  </a:cubicBezTo>
                  <a:cubicBezTo>
                    <a:pt x="2153" y="1187"/>
                    <a:pt x="2138" y="1188"/>
                    <a:pt x="2123" y="1189"/>
                  </a:cubicBezTo>
                  <a:cubicBezTo>
                    <a:pt x="2074" y="1189"/>
                    <a:pt x="2062" y="1115"/>
                    <a:pt x="2099" y="1091"/>
                  </a:cubicBezTo>
                  <a:cubicBezTo>
                    <a:pt x="2159" y="1053"/>
                    <a:pt x="2223" y="1039"/>
                    <a:pt x="2288" y="1039"/>
                  </a:cubicBezTo>
                  <a:close/>
                  <a:moveTo>
                    <a:pt x="3587" y="0"/>
                  </a:moveTo>
                  <a:cubicBezTo>
                    <a:pt x="3094" y="0"/>
                    <a:pt x="2602" y="72"/>
                    <a:pt x="2161" y="251"/>
                  </a:cubicBezTo>
                  <a:lnTo>
                    <a:pt x="2136" y="251"/>
                  </a:lnTo>
                  <a:cubicBezTo>
                    <a:pt x="1914" y="498"/>
                    <a:pt x="1704" y="770"/>
                    <a:pt x="1519" y="1054"/>
                  </a:cubicBezTo>
                  <a:cubicBezTo>
                    <a:pt x="1025" y="1745"/>
                    <a:pt x="655" y="2510"/>
                    <a:pt x="395" y="3325"/>
                  </a:cubicBezTo>
                  <a:cubicBezTo>
                    <a:pt x="383" y="3337"/>
                    <a:pt x="383" y="3350"/>
                    <a:pt x="371" y="3362"/>
                  </a:cubicBezTo>
                  <a:cubicBezTo>
                    <a:pt x="223" y="3819"/>
                    <a:pt x="111" y="4288"/>
                    <a:pt x="62" y="4757"/>
                  </a:cubicBezTo>
                  <a:cubicBezTo>
                    <a:pt x="0" y="5238"/>
                    <a:pt x="74" y="5720"/>
                    <a:pt x="284" y="6152"/>
                  </a:cubicBezTo>
                  <a:cubicBezTo>
                    <a:pt x="531" y="6596"/>
                    <a:pt x="877" y="6979"/>
                    <a:pt x="1309" y="7275"/>
                  </a:cubicBezTo>
                  <a:cubicBezTo>
                    <a:pt x="2235" y="7942"/>
                    <a:pt x="3197" y="8596"/>
                    <a:pt x="4271" y="8991"/>
                  </a:cubicBezTo>
                  <a:cubicBezTo>
                    <a:pt x="4814" y="9201"/>
                    <a:pt x="5333" y="9435"/>
                    <a:pt x="5864" y="9657"/>
                  </a:cubicBezTo>
                  <a:cubicBezTo>
                    <a:pt x="6382" y="9867"/>
                    <a:pt x="6901" y="10028"/>
                    <a:pt x="7444" y="10139"/>
                  </a:cubicBezTo>
                  <a:cubicBezTo>
                    <a:pt x="7755" y="10211"/>
                    <a:pt x="8082" y="10292"/>
                    <a:pt x="8402" y="10292"/>
                  </a:cubicBezTo>
                  <a:cubicBezTo>
                    <a:pt x="8629" y="10292"/>
                    <a:pt x="8851" y="10251"/>
                    <a:pt x="9061" y="10139"/>
                  </a:cubicBezTo>
                  <a:cubicBezTo>
                    <a:pt x="9493" y="9880"/>
                    <a:pt x="9851" y="9509"/>
                    <a:pt x="10110" y="9065"/>
                  </a:cubicBezTo>
                  <a:cubicBezTo>
                    <a:pt x="10406" y="8583"/>
                    <a:pt x="10653" y="8065"/>
                    <a:pt x="10851" y="7534"/>
                  </a:cubicBezTo>
                  <a:cubicBezTo>
                    <a:pt x="11061" y="6991"/>
                    <a:pt x="11307" y="6423"/>
                    <a:pt x="11369" y="5843"/>
                  </a:cubicBezTo>
                  <a:cubicBezTo>
                    <a:pt x="11493" y="4707"/>
                    <a:pt x="11036" y="3683"/>
                    <a:pt x="10246" y="2881"/>
                  </a:cubicBezTo>
                  <a:cubicBezTo>
                    <a:pt x="9518" y="2177"/>
                    <a:pt x="8616" y="1634"/>
                    <a:pt x="7728" y="1177"/>
                  </a:cubicBezTo>
                  <a:cubicBezTo>
                    <a:pt x="6777" y="696"/>
                    <a:pt x="5765" y="338"/>
                    <a:pt x="4728" y="116"/>
                  </a:cubicBezTo>
                  <a:cubicBezTo>
                    <a:pt x="4364" y="45"/>
                    <a:pt x="3975" y="0"/>
                    <a:pt x="35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45"/>
            <p:cNvSpPr/>
            <p:nvPr/>
          </p:nvSpPr>
          <p:spPr>
            <a:xfrm>
              <a:off x="2646677" y="1981520"/>
              <a:ext cx="394556" cy="1221953"/>
            </a:xfrm>
            <a:custGeom>
              <a:avLst/>
              <a:gdLst/>
              <a:ahLst/>
              <a:cxnLst/>
              <a:rect l="l" t="t" r="r" b="b"/>
              <a:pathLst>
                <a:path w="5050" h="15640" extrusionOk="0">
                  <a:moveTo>
                    <a:pt x="2147" y="1"/>
                  </a:moveTo>
                  <a:cubicBezTo>
                    <a:pt x="1422" y="1"/>
                    <a:pt x="670" y="256"/>
                    <a:pt x="0" y="481"/>
                  </a:cubicBezTo>
                  <a:cubicBezTo>
                    <a:pt x="235" y="654"/>
                    <a:pt x="445" y="864"/>
                    <a:pt x="642" y="1086"/>
                  </a:cubicBezTo>
                  <a:cubicBezTo>
                    <a:pt x="741" y="1197"/>
                    <a:pt x="827" y="1321"/>
                    <a:pt x="902" y="1457"/>
                  </a:cubicBezTo>
                  <a:cubicBezTo>
                    <a:pt x="1229" y="1278"/>
                    <a:pt x="1586" y="1192"/>
                    <a:pt x="1941" y="1192"/>
                  </a:cubicBezTo>
                  <a:cubicBezTo>
                    <a:pt x="2497" y="1192"/>
                    <a:pt x="3047" y="1403"/>
                    <a:pt x="3469" y="1802"/>
                  </a:cubicBezTo>
                  <a:cubicBezTo>
                    <a:pt x="4234" y="2555"/>
                    <a:pt x="4037" y="3851"/>
                    <a:pt x="3716" y="4765"/>
                  </a:cubicBezTo>
                  <a:cubicBezTo>
                    <a:pt x="3259" y="6036"/>
                    <a:pt x="2457" y="7184"/>
                    <a:pt x="2247" y="8542"/>
                  </a:cubicBezTo>
                  <a:cubicBezTo>
                    <a:pt x="2037" y="9900"/>
                    <a:pt x="2654" y="11307"/>
                    <a:pt x="2049" y="12615"/>
                  </a:cubicBezTo>
                  <a:cubicBezTo>
                    <a:pt x="1766" y="13220"/>
                    <a:pt x="1321" y="13726"/>
                    <a:pt x="778" y="14109"/>
                  </a:cubicBezTo>
                  <a:cubicBezTo>
                    <a:pt x="679" y="14627"/>
                    <a:pt x="544" y="15134"/>
                    <a:pt x="395" y="15640"/>
                  </a:cubicBezTo>
                  <a:cubicBezTo>
                    <a:pt x="642" y="15479"/>
                    <a:pt x="902" y="15343"/>
                    <a:pt x="1148" y="15171"/>
                  </a:cubicBezTo>
                  <a:cubicBezTo>
                    <a:pt x="1494" y="14961"/>
                    <a:pt x="1803" y="14701"/>
                    <a:pt x="2074" y="14418"/>
                  </a:cubicBezTo>
                  <a:cubicBezTo>
                    <a:pt x="2370" y="14109"/>
                    <a:pt x="2543" y="13714"/>
                    <a:pt x="2568" y="13282"/>
                  </a:cubicBezTo>
                  <a:cubicBezTo>
                    <a:pt x="2568" y="12875"/>
                    <a:pt x="2531" y="12455"/>
                    <a:pt x="2556" y="12048"/>
                  </a:cubicBezTo>
                  <a:cubicBezTo>
                    <a:pt x="2580" y="11319"/>
                    <a:pt x="2728" y="10591"/>
                    <a:pt x="3000" y="9912"/>
                  </a:cubicBezTo>
                  <a:cubicBezTo>
                    <a:pt x="3284" y="9221"/>
                    <a:pt x="3617" y="8554"/>
                    <a:pt x="3938" y="7875"/>
                  </a:cubicBezTo>
                  <a:cubicBezTo>
                    <a:pt x="4284" y="7209"/>
                    <a:pt x="4568" y="6517"/>
                    <a:pt x="4790" y="5802"/>
                  </a:cubicBezTo>
                  <a:cubicBezTo>
                    <a:pt x="4975" y="5123"/>
                    <a:pt x="5049" y="4431"/>
                    <a:pt x="5000" y="3740"/>
                  </a:cubicBezTo>
                  <a:cubicBezTo>
                    <a:pt x="4901" y="2518"/>
                    <a:pt x="4494" y="1000"/>
                    <a:pt x="3370" y="321"/>
                  </a:cubicBezTo>
                  <a:cubicBezTo>
                    <a:pt x="2987" y="88"/>
                    <a:pt x="2572" y="1"/>
                    <a:pt x="21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45"/>
            <p:cNvSpPr/>
            <p:nvPr/>
          </p:nvSpPr>
          <p:spPr>
            <a:xfrm>
              <a:off x="2374709" y="2957437"/>
              <a:ext cx="326036" cy="409089"/>
            </a:xfrm>
            <a:custGeom>
              <a:avLst/>
              <a:gdLst/>
              <a:ahLst/>
              <a:cxnLst/>
              <a:rect l="l" t="t" r="r" b="b"/>
              <a:pathLst>
                <a:path w="4173" h="5236" extrusionOk="0">
                  <a:moveTo>
                    <a:pt x="4173" y="1"/>
                  </a:moveTo>
                  <a:lnTo>
                    <a:pt x="4173" y="1"/>
                  </a:lnTo>
                  <a:cubicBezTo>
                    <a:pt x="3963" y="124"/>
                    <a:pt x="3728" y="198"/>
                    <a:pt x="3481" y="235"/>
                  </a:cubicBezTo>
                  <a:cubicBezTo>
                    <a:pt x="3185" y="285"/>
                    <a:pt x="2901" y="334"/>
                    <a:pt x="2605" y="384"/>
                  </a:cubicBezTo>
                  <a:cubicBezTo>
                    <a:pt x="2284" y="445"/>
                    <a:pt x="1963" y="507"/>
                    <a:pt x="1630" y="556"/>
                  </a:cubicBezTo>
                  <a:lnTo>
                    <a:pt x="1580" y="556"/>
                  </a:lnTo>
                  <a:cubicBezTo>
                    <a:pt x="1617" y="643"/>
                    <a:pt x="1642" y="729"/>
                    <a:pt x="1654" y="828"/>
                  </a:cubicBezTo>
                  <a:cubicBezTo>
                    <a:pt x="1679" y="1112"/>
                    <a:pt x="1679" y="1396"/>
                    <a:pt x="1654" y="1680"/>
                  </a:cubicBezTo>
                  <a:cubicBezTo>
                    <a:pt x="1630" y="1877"/>
                    <a:pt x="1605" y="2161"/>
                    <a:pt x="1408" y="2285"/>
                  </a:cubicBezTo>
                  <a:cubicBezTo>
                    <a:pt x="1372" y="2306"/>
                    <a:pt x="1339" y="2316"/>
                    <a:pt x="1309" y="2316"/>
                  </a:cubicBezTo>
                  <a:cubicBezTo>
                    <a:pt x="1120" y="2316"/>
                    <a:pt x="1034" y="1929"/>
                    <a:pt x="1013" y="1791"/>
                  </a:cubicBezTo>
                  <a:cubicBezTo>
                    <a:pt x="951" y="1383"/>
                    <a:pt x="988" y="951"/>
                    <a:pt x="1136" y="569"/>
                  </a:cubicBezTo>
                  <a:cubicBezTo>
                    <a:pt x="963" y="556"/>
                    <a:pt x="790" y="532"/>
                    <a:pt x="630" y="507"/>
                  </a:cubicBezTo>
                  <a:cubicBezTo>
                    <a:pt x="618" y="779"/>
                    <a:pt x="605" y="1063"/>
                    <a:pt x="568" y="1334"/>
                  </a:cubicBezTo>
                  <a:cubicBezTo>
                    <a:pt x="507" y="2013"/>
                    <a:pt x="420" y="2692"/>
                    <a:pt x="309" y="3371"/>
                  </a:cubicBezTo>
                  <a:cubicBezTo>
                    <a:pt x="260" y="3716"/>
                    <a:pt x="210" y="4062"/>
                    <a:pt x="149" y="4395"/>
                  </a:cubicBezTo>
                  <a:cubicBezTo>
                    <a:pt x="124" y="4568"/>
                    <a:pt x="87" y="4741"/>
                    <a:pt x="50" y="4914"/>
                  </a:cubicBezTo>
                  <a:cubicBezTo>
                    <a:pt x="25" y="5013"/>
                    <a:pt x="25" y="5111"/>
                    <a:pt x="0" y="5210"/>
                  </a:cubicBezTo>
                  <a:cubicBezTo>
                    <a:pt x="135" y="5226"/>
                    <a:pt x="272" y="5235"/>
                    <a:pt x="410" y="5235"/>
                  </a:cubicBezTo>
                  <a:cubicBezTo>
                    <a:pt x="587" y="5235"/>
                    <a:pt x="765" y="5220"/>
                    <a:pt x="939" y="5185"/>
                  </a:cubicBezTo>
                  <a:cubicBezTo>
                    <a:pt x="1358" y="5099"/>
                    <a:pt x="1766" y="5000"/>
                    <a:pt x="2173" y="4877"/>
                  </a:cubicBezTo>
                  <a:cubicBezTo>
                    <a:pt x="2506" y="4778"/>
                    <a:pt x="2790" y="4729"/>
                    <a:pt x="3025" y="4457"/>
                  </a:cubicBezTo>
                  <a:cubicBezTo>
                    <a:pt x="3432" y="3988"/>
                    <a:pt x="3555" y="3309"/>
                    <a:pt x="3716" y="2729"/>
                  </a:cubicBezTo>
                  <a:cubicBezTo>
                    <a:pt x="3938" y="1902"/>
                    <a:pt x="4086" y="1050"/>
                    <a:pt x="4160" y="198"/>
                  </a:cubicBezTo>
                  <a:cubicBezTo>
                    <a:pt x="4160" y="149"/>
                    <a:pt x="4160" y="75"/>
                    <a:pt x="4173" y="1"/>
                  </a:cubicBezTo>
                  <a:close/>
                </a:path>
              </a:pathLst>
            </a:custGeom>
            <a:solidFill>
              <a:srgbClr val="FFA1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45"/>
            <p:cNvSpPr/>
            <p:nvPr/>
          </p:nvSpPr>
          <p:spPr>
            <a:xfrm>
              <a:off x="2029455" y="2833055"/>
              <a:ext cx="47347" cy="131493"/>
            </a:xfrm>
            <a:custGeom>
              <a:avLst/>
              <a:gdLst/>
              <a:ahLst/>
              <a:cxnLst/>
              <a:rect l="l" t="t" r="r" b="b"/>
              <a:pathLst>
                <a:path w="606" h="1683" extrusionOk="0">
                  <a:moveTo>
                    <a:pt x="482" y="1"/>
                  </a:moveTo>
                  <a:cubicBezTo>
                    <a:pt x="222" y="371"/>
                    <a:pt x="62" y="803"/>
                    <a:pt x="13" y="1260"/>
                  </a:cubicBezTo>
                  <a:cubicBezTo>
                    <a:pt x="0" y="1358"/>
                    <a:pt x="0" y="1469"/>
                    <a:pt x="25" y="1581"/>
                  </a:cubicBezTo>
                  <a:cubicBezTo>
                    <a:pt x="42" y="1640"/>
                    <a:pt x="53" y="1682"/>
                    <a:pt x="87" y="1682"/>
                  </a:cubicBezTo>
                  <a:cubicBezTo>
                    <a:pt x="102" y="1682"/>
                    <a:pt x="122" y="1674"/>
                    <a:pt x="148" y="1655"/>
                  </a:cubicBezTo>
                  <a:cubicBezTo>
                    <a:pt x="173" y="1630"/>
                    <a:pt x="210" y="1605"/>
                    <a:pt x="235" y="1581"/>
                  </a:cubicBezTo>
                  <a:cubicBezTo>
                    <a:pt x="253" y="1562"/>
                    <a:pt x="253" y="1562"/>
                    <a:pt x="252" y="1562"/>
                  </a:cubicBezTo>
                  <a:cubicBezTo>
                    <a:pt x="250" y="1562"/>
                    <a:pt x="247" y="1562"/>
                    <a:pt x="259" y="1544"/>
                  </a:cubicBezTo>
                  <a:cubicBezTo>
                    <a:pt x="272" y="1519"/>
                    <a:pt x="284" y="1494"/>
                    <a:pt x="309" y="1457"/>
                  </a:cubicBezTo>
                  <a:cubicBezTo>
                    <a:pt x="346" y="1371"/>
                    <a:pt x="383" y="1272"/>
                    <a:pt x="408" y="1186"/>
                  </a:cubicBezTo>
                  <a:cubicBezTo>
                    <a:pt x="494" y="939"/>
                    <a:pt x="556" y="692"/>
                    <a:pt x="593" y="445"/>
                  </a:cubicBezTo>
                  <a:cubicBezTo>
                    <a:pt x="605" y="359"/>
                    <a:pt x="605" y="272"/>
                    <a:pt x="593" y="186"/>
                  </a:cubicBezTo>
                  <a:cubicBezTo>
                    <a:pt x="580" y="161"/>
                    <a:pt x="568" y="136"/>
                    <a:pt x="556" y="112"/>
                  </a:cubicBezTo>
                  <a:lnTo>
                    <a:pt x="519" y="87"/>
                  </a:lnTo>
                  <a:cubicBezTo>
                    <a:pt x="506" y="62"/>
                    <a:pt x="506" y="50"/>
                    <a:pt x="519" y="25"/>
                  </a:cubicBezTo>
                  <a:lnTo>
                    <a:pt x="482" y="1"/>
                  </a:ln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45"/>
            <p:cNvSpPr/>
            <p:nvPr/>
          </p:nvSpPr>
          <p:spPr>
            <a:xfrm>
              <a:off x="2723791" y="2097230"/>
              <a:ext cx="25158" cy="67582"/>
            </a:xfrm>
            <a:custGeom>
              <a:avLst/>
              <a:gdLst/>
              <a:ahLst/>
              <a:cxnLst/>
              <a:rect l="l" t="t" r="r" b="b"/>
              <a:pathLst>
                <a:path w="322" h="865" extrusionOk="0">
                  <a:moveTo>
                    <a:pt x="322" y="0"/>
                  </a:moveTo>
                  <a:cubicBezTo>
                    <a:pt x="211" y="37"/>
                    <a:pt x="100" y="74"/>
                    <a:pt x="1" y="124"/>
                  </a:cubicBezTo>
                  <a:cubicBezTo>
                    <a:pt x="112" y="358"/>
                    <a:pt x="211" y="605"/>
                    <a:pt x="260" y="864"/>
                  </a:cubicBezTo>
                  <a:cubicBezTo>
                    <a:pt x="310" y="580"/>
                    <a:pt x="322" y="296"/>
                    <a:pt x="3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45"/>
            <p:cNvSpPr/>
            <p:nvPr/>
          </p:nvSpPr>
          <p:spPr>
            <a:xfrm>
              <a:off x="2329394" y="2316149"/>
              <a:ext cx="62738" cy="122273"/>
            </a:xfrm>
            <a:custGeom>
              <a:avLst/>
              <a:gdLst/>
              <a:ahLst/>
              <a:cxnLst/>
              <a:rect l="l" t="t" r="r" b="b"/>
              <a:pathLst>
                <a:path w="803" h="1565" extrusionOk="0">
                  <a:moveTo>
                    <a:pt x="704" y="0"/>
                  </a:moveTo>
                  <a:cubicBezTo>
                    <a:pt x="395" y="321"/>
                    <a:pt x="173" y="692"/>
                    <a:pt x="50" y="1111"/>
                  </a:cubicBezTo>
                  <a:cubicBezTo>
                    <a:pt x="25" y="1210"/>
                    <a:pt x="0" y="1333"/>
                    <a:pt x="0" y="1444"/>
                  </a:cubicBezTo>
                  <a:cubicBezTo>
                    <a:pt x="0" y="1482"/>
                    <a:pt x="0" y="1519"/>
                    <a:pt x="25" y="1556"/>
                  </a:cubicBezTo>
                  <a:cubicBezTo>
                    <a:pt x="31" y="1562"/>
                    <a:pt x="37" y="1565"/>
                    <a:pt x="45" y="1565"/>
                  </a:cubicBezTo>
                  <a:cubicBezTo>
                    <a:pt x="53" y="1565"/>
                    <a:pt x="62" y="1562"/>
                    <a:pt x="74" y="1556"/>
                  </a:cubicBezTo>
                  <a:cubicBezTo>
                    <a:pt x="259" y="1494"/>
                    <a:pt x="358" y="1284"/>
                    <a:pt x="445" y="1136"/>
                  </a:cubicBezTo>
                  <a:cubicBezTo>
                    <a:pt x="568" y="914"/>
                    <a:pt x="667" y="679"/>
                    <a:pt x="753" y="432"/>
                  </a:cubicBezTo>
                  <a:cubicBezTo>
                    <a:pt x="790" y="346"/>
                    <a:pt x="803" y="259"/>
                    <a:pt x="803" y="161"/>
                  </a:cubicBezTo>
                  <a:lnTo>
                    <a:pt x="803" y="124"/>
                  </a:lnTo>
                  <a:cubicBezTo>
                    <a:pt x="766" y="124"/>
                    <a:pt x="729" y="99"/>
                    <a:pt x="716" y="50"/>
                  </a:cubicBezTo>
                  <a:cubicBezTo>
                    <a:pt x="716" y="37"/>
                    <a:pt x="704" y="25"/>
                    <a:pt x="704" y="0"/>
                  </a:cubicBezTo>
                  <a:close/>
                </a:path>
              </a:pathLst>
            </a:custGeom>
            <a:solidFill>
              <a:srgbClr val="7E64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45"/>
            <p:cNvSpPr/>
            <p:nvPr/>
          </p:nvSpPr>
          <p:spPr>
            <a:xfrm>
              <a:off x="1645606" y="1917454"/>
              <a:ext cx="852633" cy="1012096"/>
            </a:xfrm>
            <a:custGeom>
              <a:avLst/>
              <a:gdLst/>
              <a:ahLst/>
              <a:cxnLst/>
              <a:rect l="l" t="t" r="r" b="b"/>
              <a:pathLst>
                <a:path w="10913" h="12954" extrusionOk="0">
                  <a:moveTo>
                    <a:pt x="4106" y="1542"/>
                  </a:moveTo>
                  <a:cubicBezTo>
                    <a:pt x="4199" y="1542"/>
                    <a:pt x="4291" y="1544"/>
                    <a:pt x="4382" y="1548"/>
                  </a:cubicBezTo>
                  <a:cubicBezTo>
                    <a:pt x="5617" y="1585"/>
                    <a:pt x="6814" y="1980"/>
                    <a:pt x="7826" y="2696"/>
                  </a:cubicBezTo>
                  <a:cubicBezTo>
                    <a:pt x="8271" y="3005"/>
                    <a:pt x="8678" y="3363"/>
                    <a:pt x="9048" y="3770"/>
                  </a:cubicBezTo>
                  <a:cubicBezTo>
                    <a:pt x="9357" y="4128"/>
                    <a:pt x="9703" y="4610"/>
                    <a:pt x="9666" y="5103"/>
                  </a:cubicBezTo>
                  <a:cubicBezTo>
                    <a:pt x="9703" y="5140"/>
                    <a:pt x="9727" y="5190"/>
                    <a:pt x="9740" y="5239"/>
                  </a:cubicBezTo>
                  <a:cubicBezTo>
                    <a:pt x="9740" y="5362"/>
                    <a:pt x="9715" y="5498"/>
                    <a:pt x="9666" y="5609"/>
                  </a:cubicBezTo>
                  <a:cubicBezTo>
                    <a:pt x="9567" y="5893"/>
                    <a:pt x="9431" y="6165"/>
                    <a:pt x="9271" y="6412"/>
                  </a:cubicBezTo>
                  <a:cubicBezTo>
                    <a:pt x="9221" y="6510"/>
                    <a:pt x="9160" y="6585"/>
                    <a:pt x="9086" y="6659"/>
                  </a:cubicBezTo>
                  <a:cubicBezTo>
                    <a:pt x="8999" y="6757"/>
                    <a:pt x="8876" y="6807"/>
                    <a:pt x="8740" y="6807"/>
                  </a:cubicBezTo>
                  <a:cubicBezTo>
                    <a:pt x="8505" y="6733"/>
                    <a:pt x="8629" y="6313"/>
                    <a:pt x="8678" y="6152"/>
                  </a:cubicBezTo>
                  <a:cubicBezTo>
                    <a:pt x="8814" y="5708"/>
                    <a:pt x="9073" y="5325"/>
                    <a:pt x="9406" y="5017"/>
                  </a:cubicBezTo>
                  <a:cubicBezTo>
                    <a:pt x="9234" y="4535"/>
                    <a:pt x="8950" y="4091"/>
                    <a:pt x="8579" y="3733"/>
                  </a:cubicBezTo>
                  <a:cubicBezTo>
                    <a:pt x="7826" y="2931"/>
                    <a:pt x="6876" y="2351"/>
                    <a:pt x="5827" y="2017"/>
                  </a:cubicBezTo>
                  <a:cubicBezTo>
                    <a:pt x="5308" y="1857"/>
                    <a:pt x="4777" y="1783"/>
                    <a:pt x="4247" y="1758"/>
                  </a:cubicBezTo>
                  <a:cubicBezTo>
                    <a:pt x="4155" y="1756"/>
                    <a:pt x="4059" y="1754"/>
                    <a:pt x="3962" y="1754"/>
                  </a:cubicBezTo>
                  <a:cubicBezTo>
                    <a:pt x="3537" y="1754"/>
                    <a:pt x="3078" y="1789"/>
                    <a:pt x="2716" y="1980"/>
                  </a:cubicBezTo>
                  <a:cubicBezTo>
                    <a:pt x="2706" y="1987"/>
                    <a:pt x="2695" y="1989"/>
                    <a:pt x="2686" y="1989"/>
                  </a:cubicBezTo>
                  <a:cubicBezTo>
                    <a:pt x="2641" y="1989"/>
                    <a:pt x="2615" y="1925"/>
                    <a:pt x="2667" y="1894"/>
                  </a:cubicBezTo>
                  <a:cubicBezTo>
                    <a:pt x="3095" y="1612"/>
                    <a:pt x="3602" y="1542"/>
                    <a:pt x="4106" y="1542"/>
                  </a:cubicBezTo>
                  <a:close/>
                  <a:moveTo>
                    <a:pt x="4727" y="0"/>
                  </a:moveTo>
                  <a:cubicBezTo>
                    <a:pt x="4325" y="0"/>
                    <a:pt x="3931" y="73"/>
                    <a:pt x="3568" y="252"/>
                  </a:cubicBezTo>
                  <a:cubicBezTo>
                    <a:pt x="3309" y="561"/>
                    <a:pt x="3074" y="906"/>
                    <a:pt x="2827" y="1227"/>
                  </a:cubicBezTo>
                  <a:cubicBezTo>
                    <a:pt x="2346" y="1857"/>
                    <a:pt x="1889" y="2499"/>
                    <a:pt x="1420" y="3128"/>
                  </a:cubicBezTo>
                  <a:cubicBezTo>
                    <a:pt x="988" y="3721"/>
                    <a:pt x="568" y="4301"/>
                    <a:pt x="136" y="4881"/>
                  </a:cubicBezTo>
                  <a:cubicBezTo>
                    <a:pt x="87" y="4943"/>
                    <a:pt x="50" y="5017"/>
                    <a:pt x="0" y="5079"/>
                  </a:cubicBezTo>
                  <a:cubicBezTo>
                    <a:pt x="95" y="5074"/>
                    <a:pt x="190" y="5072"/>
                    <a:pt x="285" y="5072"/>
                  </a:cubicBezTo>
                  <a:cubicBezTo>
                    <a:pt x="761" y="5072"/>
                    <a:pt x="1241" y="5124"/>
                    <a:pt x="1704" y="5227"/>
                  </a:cubicBezTo>
                  <a:cubicBezTo>
                    <a:pt x="2469" y="5400"/>
                    <a:pt x="3210" y="5659"/>
                    <a:pt x="3901" y="6004"/>
                  </a:cubicBezTo>
                  <a:cubicBezTo>
                    <a:pt x="4580" y="6338"/>
                    <a:pt x="5234" y="6720"/>
                    <a:pt x="5864" y="7140"/>
                  </a:cubicBezTo>
                  <a:cubicBezTo>
                    <a:pt x="6592" y="7597"/>
                    <a:pt x="7259" y="8152"/>
                    <a:pt x="7851" y="8782"/>
                  </a:cubicBezTo>
                  <a:cubicBezTo>
                    <a:pt x="8876" y="9905"/>
                    <a:pt x="8728" y="11534"/>
                    <a:pt x="8518" y="12954"/>
                  </a:cubicBezTo>
                  <a:lnTo>
                    <a:pt x="8567" y="12855"/>
                  </a:lnTo>
                  <a:cubicBezTo>
                    <a:pt x="8740" y="12448"/>
                    <a:pt x="8937" y="12053"/>
                    <a:pt x="9160" y="11670"/>
                  </a:cubicBezTo>
                  <a:cubicBezTo>
                    <a:pt x="9209" y="11510"/>
                    <a:pt x="9271" y="11349"/>
                    <a:pt x="9308" y="11176"/>
                  </a:cubicBezTo>
                  <a:cubicBezTo>
                    <a:pt x="9332" y="11078"/>
                    <a:pt x="9357" y="10979"/>
                    <a:pt x="9394" y="10893"/>
                  </a:cubicBezTo>
                  <a:cubicBezTo>
                    <a:pt x="9382" y="10868"/>
                    <a:pt x="9382" y="10856"/>
                    <a:pt x="9394" y="10843"/>
                  </a:cubicBezTo>
                  <a:cubicBezTo>
                    <a:pt x="9456" y="10510"/>
                    <a:pt x="9555" y="10189"/>
                    <a:pt x="9666" y="9868"/>
                  </a:cubicBezTo>
                  <a:cubicBezTo>
                    <a:pt x="9752" y="9559"/>
                    <a:pt x="9863" y="9263"/>
                    <a:pt x="9974" y="8967"/>
                  </a:cubicBezTo>
                  <a:cubicBezTo>
                    <a:pt x="10196" y="8350"/>
                    <a:pt x="10419" y="7745"/>
                    <a:pt x="10591" y="7115"/>
                  </a:cubicBezTo>
                  <a:cubicBezTo>
                    <a:pt x="10740" y="6585"/>
                    <a:pt x="10826" y="6029"/>
                    <a:pt x="10863" y="5474"/>
                  </a:cubicBezTo>
                  <a:cubicBezTo>
                    <a:pt x="10900" y="4918"/>
                    <a:pt x="10912" y="4313"/>
                    <a:pt x="10727" y="3782"/>
                  </a:cubicBezTo>
                  <a:cubicBezTo>
                    <a:pt x="10369" y="2746"/>
                    <a:pt x="9406" y="1968"/>
                    <a:pt x="8518" y="1412"/>
                  </a:cubicBezTo>
                  <a:cubicBezTo>
                    <a:pt x="7703" y="869"/>
                    <a:pt x="6802" y="450"/>
                    <a:pt x="5864" y="166"/>
                  </a:cubicBezTo>
                  <a:cubicBezTo>
                    <a:pt x="5488" y="64"/>
                    <a:pt x="5104" y="0"/>
                    <a:pt x="472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45"/>
            <p:cNvSpPr/>
            <p:nvPr/>
          </p:nvSpPr>
          <p:spPr>
            <a:xfrm>
              <a:off x="2400726" y="2731799"/>
              <a:ext cx="309707" cy="258532"/>
            </a:xfrm>
            <a:custGeom>
              <a:avLst/>
              <a:gdLst/>
              <a:ahLst/>
              <a:cxnLst/>
              <a:rect l="l" t="t" r="r" b="b"/>
              <a:pathLst>
                <a:path w="3964" h="3309" extrusionOk="0">
                  <a:moveTo>
                    <a:pt x="2112" y="0"/>
                  </a:moveTo>
                  <a:cubicBezTo>
                    <a:pt x="1803" y="13"/>
                    <a:pt x="1494" y="62"/>
                    <a:pt x="1186" y="136"/>
                  </a:cubicBezTo>
                  <a:cubicBezTo>
                    <a:pt x="828" y="223"/>
                    <a:pt x="470" y="334"/>
                    <a:pt x="198" y="605"/>
                  </a:cubicBezTo>
                  <a:cubicBezTo>
                    <a:pt x="136" y="692"/>
                    <a:pt x="62" y="766"/>
                    <a:pt x="1" y="852"/>
                  </a:cubicBezTo>
                  <a:cubicBezTo>
                    <a:pt x="161" y="914"/>
                    <a:pt x="223" y="1198"/>
                    <a:pt x="248" y="1346"/>
                  </a:cubicBezTo>
                  <a:cubicBezTo>
                    <a:pt x="297" y="1642"/>
                    <a:pt x="309" y="1938"/>
                    <a:pt x="309" y="2235"/>
                  </a:cubicBezTo>
                  <a:cubicBezTo>
                    <a:pt x="309" y="2593"/>
                    <a:pt x="297" y="2938"/>
                    <a:pt x="297" y="3296"/>
                  </a:cubicBezTo>
                  <a:cubicBezTo>
                    <a:pt x="386" y="3305"/>
                    <a:pt x="476" y="3309"/>
                    <a:pt x="566" y="3309"/>
                  </a:cubicBezTo>
                  <a:cubicBezTo>
                    <a:pt x="1133" y="3309"/>
                    <a:pt x="1704" y="3156"/>
                    <a:pt x="2247" y="3049"/>
                  </a:cubicBezTo>
                  <a:cubicBezTo>
                    <a:pt x="2531" y="2988"/>
                    <a:pt x="2803" y="2951"/>
                    <a:pt x="3087" y="2889"/>
                  </a:cubicBezTo>
                  <a:cubicBezTo>
                    <a:pt x="3346" y="2840"/>
                    <a:pt x="3593" y="2753"/>
                    <a:pt x="3864" y="2716"/>
                  </a:cubicBezTo>
                  <a:cubicBezTo>
                    <a:pt x="3926" y="2050"/>
                    <a:pt x="3963" y="1309"/>
                    <a:pt x="3655" y="729"/>
                  </a:cubicBezTo>
                  <a:cubicBezTo>
                    <a:pt x="3358" y="198"/>
                    <a:pt x="2692" y="13"/>
                    <a:pt x="21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45"/>
            <p:cNvSpPr/>
            <p:nvPr/>
          </p:nvSpPr>
          <p:spPr>
            <a:xfrm>
              <a:off x="1846164" y="2034492"/>
              <a:ext cx="562380" cy="416745"/>
            </a:xfrm>
            <a:custGeom>
              <a:avLst/>
              <a:gdLst/>
              <a:ahLst/>
              <a:cxnLst/>
              <a:rect l="l" t="t" r="r" b="b"/>
              <a:pathLst>
                <a:path w="7198" h="5334" extrusionOk="0">
                  <a:moveTo>
                    <a:pt x="6864" y="3667"/>
                  </a:moveTo>
                  <a:cubicBezTo>
                    <a:pt x="6877" y="3716"/>
                    <a:pt x="6914" y="3753"/>
                    <a:pt x="6963" y="3766"/>
                  </a:cubicBezTo>
                  <a:lnTo>
                    <a:pt x="6963" y="3778"/>
                  </a:lnTo>
                  <a:cubicBezTo>
                    <a:pt x="6951" y="3864"/>
                    <a:pt x="6938" y="3951"/>
                    <a:pt x="6901" y="4025"/>
                  </a:cubicBezTo>
                  <a:cubicBezTo>
                    <a:pt x="6827" y="4272"/>
                    <a:pt x="6716" y="4506"/>
                    <a:pt x="6593" y="4729"/>
                  </a:cubicBezTo>
                  <a:lnTo>
                    <a:pt x="6568" y="4778"/>
                  </a:lnTo>
                  <a:cubicBezTo>
                    <a:pt x="6494" y="4914"/>
                    <a:pt x="6407" y="5087"/>
                    <a:pt x="6247" y="5124"/>
                  </a:cubicBezTo>
                  <a:cubicBezTo>
                    <a:pt x="6235" y="5124"/>
                    <a:pt x="6222" y="5124"/>
                    <a:pt x="6222" y="5136"/>
                  </a:cubicBezTo>
                  <a:cubicBezTo>
                    <a:pt x="6210" y="5111"/>
                    <a:pt x="6210" y="5074"/>
                    <a:pt x="6210" y="5049"/>
                  </a:cubicBezTo>
                  <a:cubicBezTo>
                    <a:pt x="6210" y="4938"/>
                    <a:pt x="6222" y="4827"/>
                    <a:pt x="6259" y="4716"/>
                  </a:cubicBezTo>
                  <a:cubicBezTo>
                    <a:pt x="6370" y="4334"/>
                    <a:pt x="6580" y="3963"/>
                    <a:pt x="6864" y="3667"/>
                  </a:cubicBezTo>
                  <a:close/>
                  <a:moveTo>
                    <a:pt x="1544" y="1"/>
                  </a:moveTo>
                  <a:cubicBezTo>
                    <a:pt x="902" y="1"/>
                    <a:pt x="458" y="112"/>
                    <a:pt x="75" y="359"/>
                  </a:cubicBezTo>
                  <a:cubicBezTo>
                    <a:pt x="1" y="408"/>
                    <a:pt x="38" y="507"/>
                    <a:pt x="112" y="507"/>
                  </a:cubicBezTo>
                  <a:lnTo>
                    <a:pt x="124" y="519"/>
                  </a:lnTo>
                  <a:cubicBezTo>
                    <a:pt x="137" y="519"/>
                    <a:pt x="149" y="519"/>
                    <a:pt x="161" y="507"/>
                  </a:cubicBezTo>
                  <a:cubicBezTo>
                    <a:pt x="445" y="359"/>
                    <a:pt x="816" y="285"/>
                    <a:pt x="1322" y="285"/>
                  </a:cubicBezTo>
                  <a:cubicBezTo>
                    <a:pt x="1445" y="285"/>
                    <a:pt x="1556" y="285"/>
                    <a:pt x="1680" y="297"/>
                  </a:cubicBezTo>
                  <a:cubicBezTo>
                    <a:pt x="2210" y="309"/>
                    <a:pt x="2741" y="396"/>
                    <a:pt x="3260" y="544"/>
                  </a:cubicBezTo>
                  <a:cubicBezTo>
                    <a:pt x="4297" y="877"/>
                    <a:pt x="5235" y="1457"/>
                    <a:pt x="5988" y="2247"/>
                  </a:cubicBezTo>
                  <a:cubicBezTo>
                    <a:pt x="6358" y="2593"/>
                    <a:pt x="6630" y="3025"/>
                    <a:pt x="6815" y="3507"/>
                  </a:cubicBezTo>
                  <a:cubicBezTo>
                    <a:pt x="6469" y="3815"/>
                    <a:pt x="6222" y="4198"/>
                    <a:pt x="6086" y="4642"/>
                  </a:cubicBezTo>
                  <a:cubicBezTo>
                    <a:pt x="6037" y="4766"/>
                    <a:pt x="5951" y="5062"/>
                    <a:pt x="6049" y="5222"/>
                  </a:cubicBezTo>
                  <a:cubicBezTo>
                    <a:pt x="6074" y="5272"/>
                    <a:pt x="6111" y="5309"/>
                    <a:pt x="6173" y="5321"/>
                  </a:cubicBezTo>
                  <a:cubicBezTo>
                    <a:pt x="6185" y="5333"/>
                    <a:pt x="6210" y="5333"/>
                    <a:pt x="6222" y="5333"/>
                  </a:cubicBezTo>
                  <a:cubicBezTo>
                    <a:pt x="6346" y="5321"/>
                    <a:pt x="6457" y="5272"/>
                    <a:pt x="6543" y="5185"/>
                  </a:cubicBezTo>
                  <a:cubicBezTo>
                    <a:pt x="6617" y="5111"/>
                    <a:pt x="6667" y="5025"/>
                    <a:pt x="6716" y="4951"/>
                  </a:cubicBezTo>
                  <a:lnTo>
                    <a:pt x="6728" y="4926"/>
                  </a:lnTo>
                  <a:cubicBezTo>
                    <a:pt x="6901" y="4679"/>
                    <a:pt x="7025" y="4408"/>
                    <a:pt x="7136" y="4111"/>
                  </a:cubicBezTo>
                  <a:cubicBezTo>
                    <a:pt x="7185" y="3988"/>
                    <a:pt x="7197" y="3864"/>
                    <a:pt x="7197" y="3729"/>
                  </a:cubicBezTo>
                  <a:cubicBezTo>
                    <a:pt x="7185" y="3679"/>
                    <a:pt x="7173" y="3630"/>
                    <a:pt x="7136" y="3593"/>
                  </a:cubicBezTo>
                  <a:cubicBezTo>
                    <a:pt x="7148" y="3198"/>
                    <a:pt x="6938" y="2754"/>
                    <a:pt x="6494" y="2247"/>
                  </a:cubicBezTo>
                  <a:cubicBezTo>
                    <a:pt x="6136" y="1828"/>
                    <a:pt x="5716" y="1470"/>
                    <a:pt x="5259" y="1161"/>
                  </a:cubicBezTo>
                  <a:cubicBezTo>
                    <a:pt x="4260" y="445"/>
                    <a:pt x="3050" y="38"/>
                    <a:pt x="18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45"/>
            <p:cNvSpPr/>
            <p:nvPr/>
          </p:nvSpPr>
          <p:spPr>
            <a:xfrm>
              <a:off x="1438251" y="2500300"/>
              <a:ext cx="682856" cy="478468"/>
            </a:xfrm>
            <a:custGeom>
              <a:avLst/>
              <a:gdLst/>
              <a:ahLst/>
              <a:cxnLst/>
              <a:rect l="l" t="t" r="r" b="b"/>
              <a:pathLst>
                <a:path w="8740" h="6124" extrusionOk="0">
                  <a:moveTo>
                    <a:pt x="8061" y="4309"/>
                  </a:moveTo>
                  <a:cubicBezTo>
                    <a:pt x="8061" y="4334"/>
                    <a:pt x="8073" y="4346"/>
                    <a:pt x="8086" y="4358"/>
                  </a:cubicBezTo>
                  <a:cubicBezTo>
                    <a:pt x="8098" y="4371"/>
                    <a:pt x="8098" y="4383"/>
                    <a:pt x="8098" y="4395"/>
                  </a:cubicBezTo>
                  <a:lnTo>
                    <a:pt x="8110" y="4408"/>
                  </a:lnTo>
                  <a:cubicBezTo>
                    <a:pt x="8123" y="4420"/>
                    <a:pt x="8123" y="4432"/>
                    <a:pt x="8135" y="4457"/>
                  </a:cubicBezTo>
                  <a:cubicBezTo>
                    <a:pt x="8147" y="4531"/>
                    <a:pt x="8147" y="4618"/>
                    <a:pt x="8135" y="4704"/>
                  </a:cubicBezTo>
                  <a:cubicBezTo>
                    <a:pt x="8098" y="4951"/>
                    <a:pt x="8036" y="5198"/>
                    <a:pt x="7950" y="5432"/>
                  </a:cubicBezTo>
                  <a:cubicBezTo>
                    <a:pt x="7925" y="5519"/>
                    <a:pt x="7888" y="5617"/>
                    <a:pt x="7851" y="5704"/>
                  </a:cubicBezTo>
                  <a:cubicBezTo>
                    <a:pt x="7839" y="5741"/>
                    <a:pt x="7826" y="5766"/>
                    <a:pt x="7802" y="5790"/>
                  </a:cubicBezTo>
                  <a:lnTo>
                    <a:pt x="7802" y="5803"/>
                  </a:lnTo>
                  <a:lnTo>
                    <a:pt x="7777" y="5827"/>
                  </a:lnTo>
                  <a:cubicBezTo>
                    <a:pt x="7765" y="5852"/>
                    <a:pt x="7740" y="5877"/>
                    <a:pt x="7703" y="5889"/>
                  </a:cubicBezTo>
                  <a:cubicBezTo>
                    <a:pt x="7691" y="5901"/>
                    <a:pt x="7678" y="5914"/>
                    <a:pt x="7666" y="5914"/>
                  </a:cubicBezTo>
                  <a:cubicBezTo>
                    <a:pt x="7654" y="5914"/>
                    <a:pt x="7641" y="5889"/>
                    <a:pt x="7629" y="5840"/>
                  </a:cubicBezTo>
                  <a:cubicBezTo>
                    <a:pt x="7617" y="5728"/>
                    <a:pt x="7617" y="5617"/>
                    <a:pt x="7629" y="5506"/>
                  </a:cubicBezTo>
                  <a:cubicBezTo>
                    <a:pt x="7678" y="5074"/>
                    <a:pt x="7826" y="4667"/>
                    <a:pt x="8061" y="4309"/>
                  </a:cubicBezTo>
                  <a:close/>
                  <a:moveTo>
                    <a:pt x="260" y="1"/>
                  </a:moveTo>
                  <a:cubicBezTo>
                    <a:pt x="186" y="1"/>
                    <a:pt x="112" y="26"/>
                    <a:pt x="50" y="75"/>
                  </a:cubicBezTo>
                  <a:cubicBezTo>
                    <a:pt x="25" y="87"/>
                    <a:pt x="0" y="124"/>
                    <a:pt x="13" y="161"/>
                  </a:cubicBezTo>
                  <a:cubicBezTo>
                    <a:pt x="25" y="198"/>
                    <a:pt x="50" y="223"/>
                    <a:pt x="87" y="223"/>
                  </a:cubicBezTo>
                  <a:lnTo>
                    <a:pt x="112" y="223"/>
                  </a:lnTo>
                  <a:cubicBezTo>
                    <a:pt x="284" y="235"/>
                    <a:pt x="432" y="297"/>
                    <a:pt x="581" y="396"/>
                  </a:cubicBezTo>
                  <a:lnTo>
                    <a:pt x="692" y="458"/>
                  </a:lnTo>
                  <a:cubicBezTo>
                    <a:pt x="840" y="532"/>
                    <a:pt x="1000" y="593"/>
                    <a:pt x="1173" y="655"/>
                  </a:cubicBezTo>
                  <a:lnTo>
                    <a:pt x="1432" y="766"/>
                  </a:lnTo>
                  <a:cubicBezTo>
                    <a:pt x="2136" y="1050"/>
                    <a:pt x="2803" y="1383"/>
                    <a:pt x="3296" y="1630"/>
                  </a:cubicBezTo>
                  <a:lnTo>
                    <a:pt x="3815" y="1890"/>
                  </a:lnTo>
                  <a:cubicBezTo>
                    <a:pt x="4259" y="2112"/>
                    <a:pt x="4703" y="2334"/>
                    <a:pt x="5148" y="2568"/>
                  </a:cubicBezTo>
                  <a:lnTo>
                    <a:pt x="5506" y="2741"/>
                  </a:lnTo>
                  <a:cubicBezTo>
                    <a:pt x="5987" y="2976"/>
                    <a:pt x="6456" y="3223"/>
                    <a:pt x="6901" y="3507"/>
                  </a:cubicBezTo>
                  <a:cubicBezTo>
                    <a:pt x="7036" y="3593"/>
                    <a:pt x="7172" y="3692"/>
                    <a:pt x="7308" y="3778"/>
                  </a:cubicBezTo>
                  <a:cubicBezTo>
                    <a:pt x="7431" y="3865"/>
                    <a:pt x="7592" y="3976"/>
                    <a:pt x="7740" y="4074"/>
                  </a:cubicBezTo>
                  <a:cubicBezTo>
                    <a:pt x="7814" y="4111"/>
                    <a:pt x="7876" y="4161"/>
                    <a:pt x="7938" y="4210"/>
                  </a:cubicBezTo>
                  <a:cubicBezTo>
                    <a:pt x="7654" y="4581"/>
                    <a:pt x="7469" y="5013"/>
                    <a:pt x="7419" y="5482"/>
                  </a:cubicBezTo>
                  <a:cubicBezTo>
                    <a:pt x="7394" y="5667"/>
                    <a:pt x="7382" y="5938"/>
                    <a:pt x="7493" y="6062"/>
                  </a:cubicBezTo>
                  <a:cubicBezTo>
                    <a:pt x="7530" y="6099"/>
                    <a:pt x="7592" y="6124"/>
                    <a:pt x="7654" y="6124"/>
                  </a:cubicBezTo>
                  <a:lnTo>
                    <a:pt x="7666" y="6124"/>
                  </a:lnTo>
                  <a:cubicBezTo>
                    <a:pt x="7802" y="6099"/>
                    <a:pt x="7913" y="6012"/>
                    <a:pt x="7987" y="5889"/>
                  </a:cubicBezTo>
                  <a:cubicBezTo>
                    <a:pt x="8036" y="5815"/>
                    <a:pt x="8086" y="5716"/>
                    <a:pt x="8110" y="5630"/>
                  </a:cubicBezTo>
                  <a:lnTo>
                    <a:pt x="8110" y="5605"/>
                  </a:lnTo>
                  <a:cubicBezTo>
                    <a:pt x="8234" y="5333"/>
                    <a:pt x="8308" y="5037"/>
                    <a:pt x="8357" y="4741"/>
                  </a:cubicBezTo>
                  <a:cubicBezTo>
                    <a:pt x="8357" y="4679"/>
                    <a:pt x="8370" y="4618"/>
                    <a:pt x="8370" y="4556"/>
                  </a:cubicBezTo>
                  <a:cubicBezTo>
                    <a:pt x="8431" y="4593"/>
                    <a:pt x="8493" y="4642"/>
                    <a:pt x="8555" y="4692"/>
                  </a:cubicBezTo>
                  <a:cubicBezTo>
                    <a:pt x="8567" y="4704"/>
                    <a:pt x="8592" y="4704"/>
                    <a:pt x="8617" y="4704"/>
                  </a:cubicBezTo>
                  <a:cubicBezTo>
                    <a:pt x="8654" y="4704"/>
                    <a:pt x="8691" y="4679"/>
                    <a:pt x="8715" y="4642"/>
                  </a:cubicBezTo>
                  <a:cubicBezTo>
                    <a:pt x="8740" y="4605"/>
                    <a:pt x="8740" y="4568"/>
                    <a:pt x="8715" y="4531"/>
                  </a:cubicBezTo>
                  <a:cubicBezTo>
                    <a:pt x="8542" y="4309"/>
                    <a:pt x="8333" y="4111"/>
                    <a:pt x="8098" y="3976"/>
                  </a:cubicBezTo>
                  <a:lnTo>
                    <a:pt x="8049" y="3939"/>
                  </a:lnTo>
                  <a:cubicBezTo>
                    <a:pt x="7950" y="3877"/>
                    <a:pt x="7839" y="3803"/>
                    <a:pt x="7740" y="3729"/>
                  </a:cubicBezTo>
                  <a:cubicBezTo>
                    <a:pt x="7592" y="3630"/>
                    <a:pt x="7431" y="3531"/>
                    <a:pt x="7283" y="3420"/>
                  </a:cubicBezTo>
                  <a:cubicBezTo>
                    <a:pt x="6802" y="3099"/>
                    <a:pt x="6308" y="2803"/>
                    <a:pt x="5790" y="2531"/>
                  </a:cubicBezTo>
                  <a:lnTo>
                    <a:pt x="5481" y="2371"/>
                  </a:lnTo>
                  <a:cubicBezTo>
                    <a:pt x="4975" y="2099"/>
                    <a:pt x="4457" y="1840"/>
                    <a:pt x="3950" y="1593"/>
                  </a:cubicBezTo>
                  <a:lnTo>
                    <a:pt x="3555" y="1408"/>
                  </a:lnTo>
                  <a:cubicBezTo>
                    <a:pt x="2790" y="1038"/>
                    <a:pt x="2198" y="766"/>
                    <a:pt x="1630" y="532"/>
                  </a:cubicBezTo>
                  <a:lnTo>
                    <a:pt x="1321" y="408"/>
                  </a:lnTo>
                  <a:cubicBezTo>
                    <a:pt x="1111" y="322"/>
                    <a:pt x="902" y="248"/>
                    <a:pt x="704" y="149"/>
                  </a:cubicBezTo>
                  <a:lnTo>
                    <a:pt x="667" y="137"/>
                  </a:lnTo>
                  <a:cubicBezTo>
                    <a:pt x="544" y="63"/>
                    <a:pt x="408" y="26"/>
                    <a:pt x="2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45"/>
            <p:cNvSpPr/>
            <p:nvPr/>
          </p:nvSpPr>
          <p:spPr>
            <a:xfrm>
              <a:off x="1256913" y="1751975"/>
              <a:ext cx="1802615" cy="1639558"/>
            </a:xfrm>
            <a:custGeom>
              <a:avLst/>
              <a:gdLst/>
              <a:ahLst/>
              <a:cxnLst/>
              <a:rect l="l" t="t" r="r" b="b"/>
              <a:pathLst>
                <a:path w="23072" h="20985" extrusionOk="0">
                  <a:moveTo>
                    <a:pt x="13762" y="977"/>
                  </a:moveTo>
                  <a:cubicBezTo>
                    <a:pt x="13676" y="1026"/>
                    <a:pt x="13603" y="1074"/>
                    <a:pt x="13542" y="1111"/>
                  </a:cubicBezTo>
                  <a:lnTo>
                    <a:pt x="13406" y="1062"/>
                  </a:lnTo>
                  <a:cubicBezTo>
                    <a:pt x="13525" y="1014"/>
                    <a:pt x="13633" y="989"/>
                    <a:pt x="13762" y="977"/>
                  </a:cubicBezTo>
                  <a:close/>
                  <a:moveTo>
                    <a:pt x="11530" y="1543"/>
                  </a:moveTo>
                  <a:cubicBezTo>
                    <a:pt x="11505" y="1592"/>
                    <a:pt x="11481" y="1642"/>
                    <a:pt x="11456" y="1691"/>
                  </a:cubicBezTo>
                  <a:cubicBezTo>
                    <a:pt x="11431" y="1667"/>
                    <a:pt x="11419" y="1629"/>
                    <a:pt x="11419" y="1605"/>
                  </a:cubicBezTo>
                  <a:cubicBezTo>
                    <a:pt x="11419" y="1592"/>
                    <a:pt x="11419" y="1592"/>
                    <a:pt x="11444" y="1580"/>
                  </a:cubicBezTo>
                  <a:cubicBezTo>
                    <a:pt x="11468" y="1568"/>
                    <a:pt x="11505" y="1555"/>
                    <a:pt x="11530" y="1543"/>
                  </a:cubicBezTo>
                  <a:close/>
                  <a:moveTo>
                    <a:pt x="14172" y="988"/>
                  </a:moveTo>
                  <a:cubicBezTo>
                    <a:pt x="14307" y="1000"/>
                    <a:pt x="14443" y="1049"/>
                    <a:pt x="14567" y="1111"/>
                  </a:cubicBezTo>
                  <a:cubicBezTo>
                    <a:pt x="14801" y="1222"/>
                    <a:pt x="15011" y="1395"/>
                    <a:pt x="15171" y="1605"/>
                  </a:cubicBezTo>
                  <a:lnTo>
                    <a:pt x="15147" y="1605"/>
                  </a:lnTo>
                  <a:cubicBezTo>
                    <a:pt x="15060" y="1642"/>
                    <a:pt x="14962" y="1679"/>
                    <a:pt x="14875" y="1741"/>
                  </a:cubicBezTo>
                  <a:cubicBezTo>
                    <a:pt x="14505" y="1531"/>
                    <a:pt x="14135" y="1358"/>
                    <a:pt x="13764" y="1210"/>
                  </a:cubicBezTo>
                  <a:cubicBezTo>
                    <a:pt x="13900" y="1136"/>
                    <a:pt x="14036" y="1049"/>
                    <a:pt x="14172" y="988"/>
                  </a:cubicBezTo>
                  <a:close/>
                  <a:moveTo>
                    <a:pt x="15283" y="1802"/>
                  </a:moveTo>
                  <a:cubicBezTo>
                    <a:pt x="15320" y="1864"/>
                    <a:pt x="15369" y="1938"/>
                    <a:pt x="15394" y="2000"/>
                  </a:cubicBezTo>
                  <a:lnTo>
                    <a:pt x="15381" y="2000"/>
                  </a:lnTo>
                  <a:cubicBezTo>
                    <a:pt x="15320" y="1975"/>
                    <a:pt x="15246" y="1938"/>
                    <a:pt x="15184" y="1901"/>
                  </a:cubicBezTo>
                  <a:lnTo>
                    <a:pt x="15134" y="1864"/>
                  </a:lnTo>
                  <a:cubicBezTo>
                    <a:pt x="15184" y="1852"/>
                    <a:pt x="15233" y="1827"/>
                    <a:pt x="15283" y="1802"/>
                  </a:cubicBezTo>
                  <a:close/>
                  <a:moveTo>
                    <a:pt x="12528" y="1942"/>
                  </a:moveTo>
                  <a:lnTo>
                    <a:pt x="12555" y="1950"/>
                  </a:lnTo>
                  <a:cubicBezTo>
                    <a:pt x="12604" y="1950"/>
                    <a:pt x="12641" y="1963"/>
                    <a:pt x="12666" y="1987"/>
                  </a:cubicBezTo>
                  <a:cubicBezTo>
                    <a:pt x="12690" y="1987"/>
                    <a:pt x="12703" y="2012"/>
                    <a:pt x="12715" y="2037"/>
                  </a:cubicBezTo>
                  <a:cubicBezTo>
                    <a:pt x="12715" y="2037"/>
                    <a:pt x="12715" y="2049"/>
                    <a:pt x="12715" y="2049"/>
                  </a:cubicBezTo>
                  <a:cubicBezTo>
                    <a:pt x="12690" y="2086"/>
                    <a:pt x="12629" y="2099"/>
                    <a:pt x="12530" y="2099"/>
                  </a:cubicBezTo>
                  <a:lnTo>
                    <a:pt x="12431" y="2099"/>
                  </a:lnTo>
                  <a:cubicBezTo>
                    <a:pt x="12467" y="2050"/>
                    <a:pt x="12504" y="2002"/>
                    <a:pt x="12528" y="1942"/>
                  </a:cubicBezTo>
                  <a:close/>
                  <a:moveTo>
                    <a:pt x="16295" y="395"/>
                  </a:moveTo>
                  <a:cubicBezTo>
                    <a:pt x="16505" y="395"/>
                    <a:pt x="16714" y="407"/>
                    <a:pt x="16912" y="457"/>
                  </a:cubicBezTo>
                  <a:cubicBezTo>
                    <a:pt x="18072" y="728"/>
                    <a:pt x="18615" y="1913"/>
                    <a:pt x="18838" y="2864"/>
                  </a:cubicBezTo>
                  <a:cubicBezTo>
                    <a:pt x="18578" y="2938"/>
                    <a:pt x="18332" y="3024"/>
                    <a:pt x="18085" y="3123"/>
                  </a:cubicBezTo>
                  <a:lnTo>
                    <a:pt x="18072" y="3123"/>
                  </a:lnTo>
                  <a:cubicBezTo>
                    <a:pt x="18023" y="2716"/>
                    <a:pt x="17850" y="2333"/>
                    <a:pt x="17554" y="2049"/>
                  </a:cubicBezTo>
                  <a:cubicBezTo>
                    <a:pt x="17245" y="1741"/>
                    <a:pt x="16850" y="1543"/>
                    <a:pt x="16418" y="1469"/>
                  </a:cubicBezTo>
                  <a:cubicBezTo>
                    <a:pt x="16332" y="1296"/>
                    <a:pt x="16233" y="1148"/>
                    <a:pt x="16110" y="1000"/>
                  </a:cubicBezTo>
                  <a:cubicBezTo>
                    <a:pt x="15949" y="802"/>
                    <a:pt x="15752" y="630"/>
                    <a:pt x="15542" y="469"/>
                  </a:cubicBezTo>
                  <a:cubicBezTo>
                    <a:pt x="15789" y="420"/>
                    <a:pt x="16048" y="395"/>
                    <a:pt x="16295" y="395"/>
                  </a:cubicBezTo>
                  <a:close/>
                  <a:moveTo>
                    <a:pt x="16566" y="1765"/>
                  </a:moveTo>
                  <a:lnTo>
                    <a:pt x="16566" y="1765"/>
                  </a:lnTo>
                  <a:cubicBezTo>
                    <a:pt x="16838" y="1852"/>
                    <a:pt x="17097" y="1987"/>
                    <a:pt x="17319" y="2185"/>
                  </a:cubicBezTo>
                  <a:cubicBezTo>
                    <a:pt x="17603" y="2457"/>
                    <a:pt x="17776" y="2839"/>
                    <a:pt x="17788" y="3234"/>
                  </a:cubicBezTo>
                  <a:lnTo>
                    <a:pt x="17665" y="3296"/>
                  </a:lnTo>
                  <a:cubicBezTo>
                    <a:pt x="17443" y="3123"/>
                    <a:pt x="17208" y="2963"/>
                    <a:pt x="16974" y="2827"/>
                  </a:cubicBezTo>
                  <a:lnTo>
                    <a:pt x="16949" y="2827"/>
                  </a:lnTo>
                  <a:cubicBezTo>
                    <a:pt x="16887" y="2777"/>
                    <a:pt x="16813" y="2740"/>
                    <a:pt x="16739" y="2703"/>
                  </a:cubicBezTo>
                  <a:lnTo>
                    <a:pt x="16714" y="2691"/>
                  </a:lnTo>
                  <a:lnTo>
                    <a:pt x="16714" y="2679"/>
                  </a:lnTo>
                  <a:cubicBezTo>
                    <a:pt x="16727" y="2370"/>
                    <a:pt x="16677" y="2062"/>
                    <a:pt x="16566" y="1765"/>
                  </a:cubicBezTo>
                  <a:close/>
                  <a:moveTo>
                    <a:pt x="15381" y="3568"/>
                  </a:moveTo>
                  <a:lnTo>
                    <a:pt x="15381" y="3592"/>
                  </a:lnTo>
                  <a:cubicBezTo>
                    <a:pt x="15357" y="3654"/>
                    <a:pt x="15332" y="3716"/>
                    <a:pt x="15307" y="3777"/>
                  </a:cubicBezTo>
                  <a:cubicBezTo>
                    <a:pt x="15283" y="3753"/>
                    <a:pt x="15270" y="3728"/>
                    <a:pt x="15258" y="3703"/>
                  </a:cubicBezTo>
                  <a:cubicBezTo>
                    <a:pt x="15233" y="3679"/>
                    <a:pt x="15221" y="3654"/>
                    <a:pt x="15221" y="3617"/>
                  </a:cubicBezTo>
                  <a:cubicBezTo>
                    <a:pt x="15233" y="3605"/>
                    <a:pt x="15246" y="3605"/>
                    <a:pt x="15270" y="3592"/>
                  </a:cubicBezTo>
                  <a:cubicBezTo>
                    <a:pt x="15304" y="3581"/>
                    <a:pt x="15338" y="3570"/>
                    <a:pt x="15381" y="3568"/>
                  </a:cubicBezTo>
                  <a:close/>
                  <a:moveTo>
                    <a:pt x="14135" y="198"/>
                  </a:moveTo>
                  <a:cubicBezTo>
                    <a:pt x="14221" y="198"/>
                    <a:pt x="14307" y="198"/>
                    <a:pt x="14394" y="210"/>
                  </a:cubicBezTo>
                  <a:cubicBezTo>
                    <a:pt x="14937" y="272"/>
                    <a:pt x="15468" y="667"/>
                    <a:pt x="15789" y="1012"/>
                  </a:cubicBezTo>
                  <a:cubicBezTo>
                    <a:pt x="16159" y="1420"/>
                    <a:pt x="16369" y="1950"/>
                    <a:pt x="16381" y="2506"/>
                  </a:cubicBezTo>
                  <a:lnTo>
                    <a:pt x="16369" y="2506"/>
                  </a:lnTo>
                  <a:cubicBezTo>
                    <a:pt x="16369" y="2765"/>
                    <a:pt x="16344" y="3024"/>
                    <a:pt x="16282" y="3284"/>
                  </a:cubicBezTo>
                  <a:cubicBezTo>
                    <a:pt x="16221" y="3580"/>
                    <a:pt x="16134" y="3864"/>
                    <a:pt x="15999" y="4135"/>
                  </a:cubicBezTo>
                  <a:cubicBezTo>
                    <a:pt x="15875" y="4098"/>
                    <a:pt x="15752" y="4037"/>
                    <a:pt x="15616" y="3987"/>
                  </a:cubicBezTo>
                  <a:cubicBezTo>
                    <a:pt x="15554" y="3962"/>
                    <a:pt x="15492" y="3925"/>
                    <a:pt x="15431" y="3888"/>
                  </a:cubicBezTo>
                  <a:cubicBezTo>
                    <a:pt x="15431" y="3864"/>
                    <a:pt x="15443" y="3839"/>
                    <a:pt x="15443" y="3827"/>
                  </a:cubicBezTo>
                  <a:cubicBezTo>
                    <a:pt x="15468" y="3716"/>
                    <a:pt x="15492" y="3617"/>
                    <a:pt x="15542" y="3518"/>
                  </a:cubicBezTo>
                  <a:cubicBezTo>
                    <a:pt x="15591" y="3419"/>
                    <a:pt x="15641" y="3308"/>
                    <a:pt x="15665" y="3209"/>
                  </a:cubicBezTo>
                  <a:cubicBezTo>
                    <a:pt x="15739" y="2963"/>
                    <a:pt x="15776" y="2716"/>
                    <a:pt x="15776" y="2481"/>
                  </a:cubicBezTo>
                  <a:cubicBezTo>
                    <a:pt x="15776" y="2024"/>
                    <a:pt x="15604" y="1605"/>
                    <a:pt x="15295" y="1284"/>
                  </a:cubicBezTo>
                  <a:cubicBezTo>
                    <a:pt x="15011" y="938"/>
                    <a:pt x="14604" y="741"/>
                    <a:pt x="14172" y="728"/>
                  </a:cubicBezTo>
                  <a:lnTo>
                    <a:pt x="14098" y="728"/>
                  </a:lnTo>
                  <a:cubicBezTo>
                    <a:pt x="14081" y="728"/>
                    <a:pt x="14064" y="728"/>
                    <a:pt x="14047" y="728"/>
                  </a:cubicBezTo>
                  <a:cubicBezTo>
                    <a:pt x="13657" y="728"/>
                    <a:pt x="13281" y="863"/>
                    <a:pt x="12962" y="1111"/>
                  </a:cubicBezTo>
                  <a:cubicBezTo>
                    <a:pt x="12653" y="1358"/>
                    <a:pt x="12406" y="1679"/>
                    <a:pt x="12246" y="2062"/>
                  </a:cubicBezTo>
                  <a:cubicBezTo>
                    <a:pt x="12160" y="2037"/>
                    <a:pt x="12061" y="2000"/>
                    <a:pt x="11962" y="1963"/>
                  </a:cubicBezTo>
                  <a:lnTo>
                    <a:pt x="11851" y="1938"/>
                  </a:lnTo>
                  <a:cubicBezTo>
                    <a:pt x="11752" y="1901"/>
                    <a:pt x="11666" y="1864"/>
                    <a:pt x="11579" y="1815"/>
                  </a:cubicBezTo>
                  <a:cubicBezTo>
                    <a:pt x="11826" y="1321"/>
                    <a:pt x="12197" y="901"/>
                    <a:pt x="12666" y="617"/>
                  </a:cubicBezTo>
                  <a:cubicBezTo>
                    <a:pt x="13110" y="346"/>
                    <a:pt x="13616" y="198"/>
                    <a:pt x="14135" y="198"/>
                  </a:cubicBezTo>
                  <a:close/>
                  <a:moveTo>
                    <a:pt x="16344" y="4061"/>
                  </a:moveTo>
                  <a:cubicBezTo>
                    <a:pt x="16381" y="4074"/>
                    <a:pt x="16418" y="4086"/>
                    <a:pt x="16443" y="4111"/>
                  </a:cubicBezTo>
                  <a:cubicBezTo>
                    <a:pt x="16443" y="4111"/>
                    <a:pt x="16492" y="4148"/>
                    <a:pt x="16480" y="4172"/>
                  </a:cubicBezTo>
                  <a:cubicBezTo>
                    <a:pt x="16452" y="4200"/>
                    <a:pt x="16417" y="4214"/>
                    <a:pt x="16381" y="4214"/>
                  </a:cubicBezTo>
                  <a:cubicBezTo>
                    <a:pt x="16369" y="4214"/>
                    <a:pt x="16357" y="4212"/>
                    <a:pt x="16344" y="4209"/>
                  </a:cubicBezTo>
                  <a:lnTo>
                    <a:pt x="16258" y="4209"/>
                  </a:lnTo>
                  <a:cubicBezTo>
                    <a:pt x="16295" y="4160"/>
                    <a:pt x="16319" y="4111"/>
                    <a:pt x="16344" y="4061"/>
                  </a:cubicBezTo>
                  <a:close/>
                  <a:moveTo>
                    <a:pt x="19060" y="4469"/>
                  </a:moveTo>
                  <a:cubicBezTo>
                    <a:pt x="19060" y="4678"/>
                    <a:pt x="19047" y="4901"/>
                    <a:pt x="19023" y="5123"/>
                  </a:cubicBezTo>
                  <a:cubicBezTo>
                    <a:pt x="18973" y="4925"/>
                    <a:pt x="18899" y="4740"/>
                    <a:pt x="18825" y="4555"/>
                  </a:cubicBezTo>
                  <a:lnTo>
                    <a:pt x="18813" y="4555"/>
                  </a:lnTo>
                  <a:cubicBezTo>
                    <a:pt x="18887" y="4518"/>
                    <a:pt x="18973" y="4493"/>
                    <a:pt x="19060" y="4469"/>
                  </a:cubicBezTo>
                  <a:close/>
                  <a:moveTo>
                    <a:pt x="11444" y="914"/>
                  </a:moveTo>
                  <a:cubicBezTo>
                    <a:pt x="11604" y="914"/>
                    <a:pt x="11777" y="926"/>
                    <a:pt x="11937" y="951"/>
                  </a:cubicBezTo>
                  <a:cubicBezTo>
                    <a:pt x="11826" y="1074"/>
                    <a:pt x="11728" y="1222"/>
                    <a:pt x="11641" y="1370"/>
                  </a:cubicBezTo>
                  <a:lnTo>
                    <a:pt x="11629" y="1370"/>
                  </a:lnTo>
                  <a:cubicBezTo>
                    <a:pt x="11616" y="1364"/>
                    <a:pt x="11604" y="1361"/>
                    <a:pt x="11590" y="1361"/>
                  </a:cubicBezTo>
                  <a:cubicBezTo>
                    <a:pt x="11576" y="1361"/>
                    <a:pt x="11561" y="1364"/>
                    <a:pt x="11542" y="1370"/>
                  </a:cubicBezTo>
                  <a:cubicBezTo>
                    <a:pt x="11531" y="1369"/>
                    <a:pt x="11520" y="1368"/>
                    <a:pt x="11509" y="1368"/>
                  </a:cubicBezTo>
                  <a:cubicBezTo>
                    <a:pt x="11434" y="1368"/>
                    <a:pt x="11362" y="1403"/>
                    <a:pt x="11308" y="1457"/>
                  </a:cubicBezTo>
                  <a:cubicBezTo>
                    <a:pt x="11271" y="1494"/>
                    <a:pt x="11246" y="1555"/>
                    <a:pt x="11258" y="1629"/>
                  </a:cubicBezTo>
                  <a:cubicBezTo>
                    <a:pt x="11283" y="1839"/>
                    <a:pt x="11542" y="1963"/>
                    <a:pt x="11703" y="2024"/>
                  </a:cubicBezTo>
                  <a:lnTo>
                    <a:pt x="11728" y="2049"/>
                  </a:lnTo>
                  <a:cubicBezTo>
                    <a:pt x="11900" y="2136"/>
                    <a:pt x="12085" y="2197"/>
                    <a:pt x="12283" y="2259"/>
                  </a:cubicBezTo>
                  <a:cubicBezTo>
                    <a:pt x="12357" y="2271"/>
                    <a:pt x="12443" y="2284"/>
                    <a:pt x="12530" y="2284"/>
                  </a:cubicBezTo>
                  <a:cubicBezTo>
                    <a:pt x="12541" y="2285"/>
                    <a:pt x="12553" y="2285"/>
                    <a:pt x="12564" y="2285"/>
                  </a:cubicBezTo>
                  <a:cubicBezTo>
                    <a:pt x="12686" y="2285"/>
                    <a:pt x="12795" y="2225"/>
                    <a:pt x="12863" y="2123"/>
                  </a:cubicBezTo>
                  <a:cubicBezTo>
                    <a:pt x="12900" y="2062"/>
                    <a:pt x="12888" y="1975"/>
                    <a:pt x="12851" y="1913"/>
                  </a:cubicBezTo>
                  <a:cubicBezTo>
                    <a:pt x="12801" y="1827"/>
                    <a:pt x="12715" y="1778"/>
                    <a:pt x="12616" y="1753"/>
                  </a:cubicBezTo>
                  <a:cubicBezTo>
                    <a:pt x="12629" y="1741"/>
                    <a:pt x="12629" y="1716"/>
                    <a:pt x="12641" y="1704"/>
                  </a:cubicBezTo>
                  <a:cubicBezTo>
                    <a:pt x="12752" y="1531"/>
                    <a:pt x="12888" y="1383"/>
                    <a:pt x="13048" y="1272"/>
                  </a:cubicBezTo>
                  <a:cubicBezTo>
                    <a:pt x="13320" y="1370"/>
                    <a:pt x="13616" y="1494"/>
                    <a:pt x="13949" y="1642"/>
                  </a:cubicBezTo>
                  <a:cubicBezTo>
                    <a:pt x="14283" y="1802"/>
                    <a:pt x="14641" y="2000"/>
                    <a:pt x="14962" y="2197"/>
                  </a:cubicBezTo>
                  <a:cubicBezTo>
                    <a:pt x="15134" y="2296"/>
                    <a:pt x="15295" y="2382"/>
                    <a:pt x="15468" y="2481"/>
                  </a:cubicBezTo>
                  <a:cubicBezTo>
                    <a:pt x="15468" y="2617"/>
                    <a:pt x="15468" y="2753"/>
                    <a:pt x="15455" y="2876"/>
                  </a:cubicBezTo>
                  <a:lnTo>
                    <a:pt x="15455" y="3000"/>
                  </a:lnTo>
                  <a:cubicBezTo>
                    <a:pt x="15455" y="3111"/>
                    <a:pt x="15431" y="3209"/>
                    <a:pt x="15418" y="3308"/>
                  </a:cubicBezTo>
                  <a:cubicBezTo>
                    <a:pt x="15418" y="3308"/>
                    <a:pt x="15406" y="3382"/>
                    <a:pt x="15406" y="3395"/>
                  </a:cubicBezTo>
                  <a:lnTo>
                    <a:pt x="15344" y="3395"/>
                  </a:lnTo>
                  <a:cubicBezTo>
                    <a:pt x="15333" y="3393"/>
                    <a:pt x="15322" y="3392"/>
                    <a:pt x="15311" y="3392"/>
                  </a:cubicBezTo>
                  <a:cubicBezTo>
                    <a:pt x="15239" y="3392"/>
                    <a:pt x="15177" y="3426"/>
                    <a:pt x="15134" y="3469"/>
                  </a:cubicBezTo>
                  <a:cubicBezTo>
                    <a:pt x="15085" y="3506"/>
                    <a:pt x="15073" y="3567"/>
                    <a:pt x="15073" y="3629"/>
                  </a:cubicBezTo>
                  <a:cubicBezTo>
                    <a:pt x="15085" y="3753"/>
                    <a:pt x="15159" y="3876"/>
                    <a:pt x="15270" y="3938"/>
                  </a:cubicBezTo>
                  <a:cubicBezTo>
                    <a:pt x="15283" y="3950"/>
                    <a:pt x="15295" y="3962"/>
                    <a:pt x="15320" y="3975"/>
                  </a:cubicBezTo>
                  <a:cubicBezTo>
                    <a:pt x="15369" y="4012"/>
                    <a:pt x="15431" y="4037"/>
                    <a:pt x="15468" y="4074"/>
                  </a:cubicBezTo>
                  <a:cubicBezTo>
                    <a:pt x="15641" y="4172"/>
                    <a:pt x="15826" y="4259"/>
                    <a:pt x="16011" y="4333"/>
                  </a:cubicBezTo>
                  <a:cubicBezTo>
                    <a:pt x="16036" y="4345"/>
                    <a:pt x="16060" y="4357"/>
                    <a:pt x="16085" y="4357"/>
                  </a:cubicBezTo>
                  <a:lnTo>
                    <a:pt x="16097" y="4357"/>
                  </a:lnTo>
                  <a:cubicBezTo>
                    <a:pt x="16171" y="4382"/>
                    <a:pt x="16245" y="4395"/>
                    <a:pt x="16332" y="4395"/>
                  </a:cubicBezTo>
                  <a:cubicBezTo>
                    <a:pt x="16341" y="4396"/>
                    <a:pt x="16351" y="4396"/>
                    <a:pt x="16360" y="4396"/>
                  </a:cubicBezTo>
                  <a:cubicBezTo>
                    <a:pt x="16462" y="4396"/>
                    <a:pt x="16560" y="4337"/>
                    <a:pt x="16628" y="4246"/>
                  </a:cubicBezTo>
                  <a:cubicBezTo>
                    <a:pt x="16653" y="4197"/>
                    <a:pt x="16665" y="4123"/>
                    <a:pt x="16640" y="4074"/>
                  </a:cubicBezTo>
                  <a:cubicBezTo>
                    <a:pt x="16591" y="3987"/>
                    <a:pt x="16529" y="3913"/>
                    <a:pt x="16443" y="3888"/>
                  </a:cubicBezTo>
                  <a:cubicBezTo>
                    <a:pt x="16554" y="3642"/>
                    <a:pt x="16628" y="3382"/>
                    <a:pt x="16677" y="3111"/>
                  </a:cubicBezTo>
                  <a:cubicBezTo>
                    <a:pt x="16887" y="3234"/>
                    <a:pt x="17109" y="3370"/>
                    <a:pt x="17307" y="3518"/>
                  </a:cubicBezTo>
                  <a:cubicBezTo>
                    <a:pt x="17739" y="3827"/>
                    <a:pt x="18257" y="4259"/>
                    <a:pt x="18529" y="4864"/>
                  </a:cubicBezTo>
                  <a:cubicBezTo>
                    <a:pt x="18973" y="5839"/>
                    <a:pt x="18788" y="7011"/>
                    <a:pt x="18640" y="7875"/>
                  </a:cubicBezTo>
                  <a:cubicBezTo>
                    <a:pt x="18492" y="8764"/>
                    <a:pt x="18332" y="9690"/>
                    <a:pt x="18159" y="10678"/>
                  </a:cubicBezTo>
                  <a:cubicBezTo>
                    <a:pt x="18109" y="10912"/>
                    <a:pt x="18060" y="11147"/>
                    <a:pt x="18011" y="11381"/>
                  </a:cubicBezTo>
                  <a:cubicBezTo>
                    <a:pt x="17937" y="11727"/>
                    <a:pt x="17862" y="12085"/>
                    <a:pt x="17813" y="12443"/>
                  </a:cubicBezTo>
                  <a:cubicBezTo>
                    <a:pt x="17566" y="12319"/>
                    <a:pt x="17307" y="12270"/>
                    <a:pt x="17035" y="12270"/>
                  </a:cubicBezTo>
                  <a:cubicBezTo>
                    <a:pt x="16900" y="12270"/>
                    <a:pt x="16776" y="12282"/>
                    <a:pt x="16640" y="12319"/>
                  </a:cubicBezTo>
                  <a:cubicBezTo>
                    <a:pt x="16048" y="12332"/>
                    <a:pt x="15455" y="12504"/>
                    <a:pt x="14949" y="12825"/>
                  </a:cubicBezTo>
                  <a:cubicBezTo>
                    <a:pt x="14801" y="12936"/>
                    <a:pt x="14665" y="13048"/>
                    <a:pt x="14542" y="13183"/>
                  </a:cubicBezTo>
                  <a:lnTo>
                    <a:pt x="14554" y="13085"/>
                  </a:lnTo>
                  <a:lnTo>
                    <a:pt x="14579" y="12986"/>
                  </a:lnTo>
                  <a:cubicBezTo>
                    <a:pt x="14665" y="12801"/>
                    <a:pt x="14739" y="12616"/>
                    <a:pt x="14789" y="12430"/>
                  </a:cubicBezTo>
                  <a:cubicBezTo>
                    <a:pt x="14814" y="12356"/>
                    <a:pt x="14838" y="12282"/>
                    <a:pt x="14863" y="12221"/>
                  </a:cubicBezTo>
                  <a:cubicBezTo>
                    <a:pt x="14962" y="11949"/>
                    <a:pt x="15060" y="11677"/>
                    <a:pt x="15196" y="11332"/>
                  </a:cubicBezTo>
                  <a:lnTo>
                    <a:pt x="15233" y="11233"/>
                  </a:lnTo>
                  <a:cubicBezTo>
                    <a:pt x="15443" y="10702"/>
                    <a:pt x="15653" y="10147"/>
                    <a:pt x="15813" y="9579"/>
                  </a:cubicBezTo>
                  <a:cubicBezTo>
                    <a:pt x="15974" y="8999"/>
                    <a:pt x="16073" y="8406"/>
                    <a:pt x="16122" y="7814"/>
                  </a:cubicBezTo>
                  <a:cubicBezTo>
                    <a:pt x="16171" y="7221"/>
                    <a:pt x="16147" y="6616"/>
                    <a:pt x="16023" y="6024"/>
                  </a:cubicBezTo>
                  <a:cubicBezTo>
                    <a:pt x="15789" y="5135"/>
                    <a:pt x="15097" y="4320"/>
                    <a:pt x="13888" y="3555"/>
                  </a:cubicBezTo>
                  <a:cubicBezTo>
                    <a:pt x="13073" y="3049"/>
                    <a:pt x="12110" y="2481"/>
                    <a:pt x="11024" y="2148"/>
                  </a:cubicBezTo>
                  <a:cubicBezTo>
                    <a:pt x="10592" y="2012"/>
                    <a:pt x="10135" y="1938"/>
                    <a:pt x="9678" y="1926"/>
                  </a:cubicBezTo>
                  <a:cubicBezTo>
                    <a:pt x="9395" y="1926"/>
                    <a:pt x="9123" y="1963"/>
                    <a:pt x="8851" y="2049"/>
                  </a:cubicBezTo>
                  <a:cubicBezTo>
                    <a:pt x="9185" y="1691"/>
                    <a:pt x="9567" y="1395"/>
                    <a:pt x="9999" y="1173"/>
                  </a:cubicBezTo>
                  <a:cubicBezTo>
                    <a:pt x="10320" y="1025"/>
                    <a:pt x="10666" y="938"/>
                    <a:pt x="11012" y="938"/>
                  </a:cubicBezTo>
                  <a:cubicBezTo>
                    <a:pt x="11184" y="926"/>
                    <a:pt x="11320" y="914"/>
                    <a:pt x="11444" y="914"/>
                  </a:cubicBezTo>
                  <a:close/>
                  <a:moveTo>
                    <a:pt x="9715" y="2148"/>
                  </a:moveTo>
                  <a:cubicBezTo>
                    <a:pt x="10086" y="2148"/>
                    <a:pt x="10468" y="2210"/>
                    <a:pt x="10826" y="2308"/>
                  </a:cubicBezTo>
                  <a:cubicBezTo>
                    <a:pt x="11629" y="2531"/>
                    <a:pt x="12456" y="2913"/>
                    <a:pt x="13480" y="3555"/>
                  </a:cubicBezTo>
                  <a:cubicBezTo>
                    <a:pt x="14665" y="4308"/>
                    <a:pt x="15381" y="5073"/>
                    <a:pt x="15665" y="5900"/>
                  </a:cubicBezTo>
                  <a:cubicBezTo>
                    <a:pt x="15850" y="6431"/>
                    <a:pt x="15838" y="7024"/>
                    <a:pt x="15801" y="7604"/>
                  </a:cubicBezTo>
                  <a:cubicBezTo>
                    <a:pt x="15764" y="8159"/>
                    <a:pt x="15678" y="8703"/>
                    <a:pt x="15529" y="9233"/>
                  </a:cubicBezTo>
                  <a:cubicBezTo>
                    <a:pt x="15381" y="9826"/>
                    <a:pt x="15171" y="10394"/>
                    <a:pt x="14962" y="10949"/>
                  </a:cubicBezTo>
                  <a:lnTo>
                    <a:pt x="14912" y="11085"/>
                  </a:lnTo>
                  <a:cubicBezTo>
                    <a:pt x="14814" y="11356"/>
                    <a:pt x="14702" y="11677"/>
                    <a:pt x="14604" y="11986"/>
                  </a:cubicBezTo>
                  <a:cubicBezTo>
                    <a:pt x="14579" y="12085"/>
                    <a:pt x="14554" y="12171"/>
                    <a:pt x="14517" y="12270"/>
                  </a:cubicBezTo>
                  <a:cubicBezTo>
                    <a:pt x="14443" y="12492"/>
                    <a:pt x="14381" y="12727"/>
                    <a:pt x="14332" y="12961"/>
                  </a:cubicBezTo>
                  <a:cubicBezTo>
                    <a:pt x="14332" y="12986"/>
                    <a:pt x="14332" y="12998"/>
                    <a:pt x="14332" y="13011"/>
                  </a:cubicBezTo>
                  <a:cubicBezTo>
                    <a:pt x="14307" y="13109"/>
                    <a:pt x="14283" y="13196"/>
                    <a:pt x="14258" y="13294"/>
                  </a:cubicBezTo>
                  <a:cubicBezTo>
                    <a:pt x="14209" y="13443"/>
                    <a:pt x="14159" y="13603"/>
                    <a:pt x="14098" y="13788"/>
                  </a:cubicBezTo>
                  <a:cubicBezTo>
                    <a:pt x="13900" y="14134"/>
                    <a:pt x="13715" y="14492"/>
                    <a:pt x="13554" y="14862"/>
                  </a:cubicBezTo>
                  <a:cubicBezTo>
                    <a:pt x="13740" y="13480"/>
                    <a:pt x="13826" y="11949"/>
                    <a:pt x="12851" y="10887"/>
                  </a:cubicBezTo>
                  <a:cubicBezTo>
                    <a:pt x="12258" y="10258"/>
                    <a:pt x="11579" y="9702"/>
                    <a:pt x="10851" y="9233"/>
                  </a:cubicBezTo>
                  <a:cubicBezTo>
                    <a:pt x="10222" y="8814"/>
                    <a:pt x="9567" y="8431"/>
                    <a:pt x="8888" y="8098"/>
                  </a:cubicBezTo>
                  <a:cubicBezTo>
                    <a:pt x="8185" y="7752"/>
                    <a:pt x="7444" y="7493"/>
                    <a:pt x="6679" y="7320"/>
                  </a:cubicBezTo>
                  <a:cubicBezTo>
                    <a:pt x="6234" y="7221"/>
                    <a:pt x="5790" y="7172"/>
                    <a:pt x="5333" y="7172"/>
                  </a:cubicBezTo>
                  <a:lnTo>
                    <a:pt x="5025" y="7172"/>
                  </a:lnTo>
                  <a:cubicBezTo>
                    <a:pt x="5062" y="7123"/>
                    <a:pt x="5099" y="7073"/>
                    <a:pt x="5136" y="7024"/>
                  </a:cubicBezTo>
                  <a:cubicBezTo>
                    <a:pt x="5420" y="6641"/>
                    <a:pt x="5704" y="6258"/>
                    <a:pt x="5975" y="5876"/>
                  </a:cubicBezTo>
                  <a:lnTo>
                    <a:pt x="6420" y="5271"/>
                  </a:lnTo>
                  <a:cubicBezTo>
                    <a:pt x="6876" y="4654"/>
                    <a:pt x="7345" y="4000"/>
                    <a:pt x="7814" y="3370"/>
                  </a:cubicBezTo>
                  <a:lnTo>
                    <a:pt x="7975" y="3160"/>
                  </a:lnTo>
                  <a:cubicBezTo>
                    <a:pt x="8160" y="2913"/>
                    <a:pt x="8358" y="2642"/>
                    <a:pt x="8555" y="2407"/>
                  </a:cubicBezTo>
                  <a:cubicBezTo>
                    <a:pt x="8913" y="2234"/>
                    <a:pt x="9320" y="2148"/>
                    <a:pt x="9715" y="2148"/>
                  </a:cubicBezTo>
                  <a:close/>
                  <a:moveTo>
                    <a:pt x="16752" y="12579"/>
                  </a:moveTo>
                  <a:cubicBezTo>
                    <a:pt x="17455" y="12591"/>
                    <a:pt x="18023" y="12862"/>
                    <a:pt x="18257" y="13294"/>
                  </a:cubicBezTo>
                  <a:cubicBezTo>
                    <a:pt x="18566" y="13850"/>
                    <a:pt x="18529" y="14554"/>
                    <a:pt x="18455" y="15245"/>
                  </a:cubicBezTo>
                  <a:cubicBezTo>
                    <a:pt x="18319" y="15269"/>
                    <a:pt x="18171" y="15294"/>
                    <a:pt x="18035" y="15344"/>
                  </a:cubicBezTo>
                  <a:cubicBezTo>
                    <a:pt x="17924" y="15368"/>
                    <a:pt x="17825" y="15393"/>
                    <a:pt x="17727" y="15418"/>
                  </a:cubicBezTo>
                  <a:cubicBezTo>
                    <a:pt x="17591" y="15430"/>
                    <a:pt x="17455" y="15455"/>
                    <a:pt x="17319" y="15479"/>
                  </a:cubicBezTo>
                  <a:cubicBezTo>
                    <a:pt x="17159" y="15504"/>
                    <a:pt x="17023" y="15529"/>
                    <a:pt x="16875" y="15553"/>
                  </a:cubicBezTo>
                  <a:lnTo>
                    <a:pt x="16566" y="15627"/>
                  </a:lnTo>
                  <a:cubicBezTo>
                    <a:pt x="16110" y="15739"/>
                    <a:pt x="15641" y="15800"/>
                    <a:pt x="15171" y="15825"/>
                  </a:cubicBezTo>
                  <a:lnTo>
                    <a:pt x="14962" y="15825"/>
                  </a:lnTo>
                  <a:cubicBezTo>
                    <a:pt x="14974" y="15504"/>
                    <a:pt x="14974" y="15158"/>
                    <a:pt x="14974" y="14776"/>
                  </a:cubicBezTo>
                  <a:cubicBezTo>
                    <a:pt x="14974" y="14479"/>
                    <a:pt x="14962" y="14183"/>
                    <a:pt x="14925" y="13887"/>
                  </a:cubicBezTo>
                  <a:cubicBezTo>
                    <a:pt x="14900" y="13739"/>
                    <a:pt x="14838" y="13480"/>
                    <a:pt x="14690" y="13393"/>
                  </a:cubicBezTo>
                  <a:cubicBezTo>
                    <a:pt x="14739" y="13319"/>
                    <a:pt x="14801" y="13245"/>
                    <a:pt x="14863" y="13183"/>
                  </a:cubicBezTo>
                  <a:cubicBezTo>
                    <a:pt x="15110" y="12912"/>
                    <a:pt x="15455" y="12813"/>
                    <a:pt x="15838" y="12714"/>
                  </a:cubicBezTo>
                  <a:cubicBezTo>
                    <a:pt x="16134" y="12640"/>
                    <a:pt x="16443" y="12591"/>
                    <a:pt x="16752" y="12579"/>
                  </a:cubicBezTo>
                  <a:close/>
                  <a:moveTo>
                    <a:pt x="19759" y="4369"/>
                  </a:moveTo>
                  <a:cubicBezTo>
                    <a:pt x="20225" y="4369"/>
                    <a:pt x="20676" y="4553"/>
                    <a:pt x="21023" y="4864"/>
                  </a:cubicBezTo>
                  <a:cubicBezTo>
                    <a:pt x="21615" y="5394"/>
                    <a:pt x="21664" y="6345"/>
                    <a:pt x="21171" y="7690"/>
                  </a:cubicBezTo>
                  <a:cubicBezTo>
                    <a:pt x="21010" y="8110"/>
                    <a:pt x="20825" y="8530"/>
                    <a:pt x="20628" y="8925"/>
                  </a:cubicBezTo>
                  <a:cubicBezTo>
                    <a:pt x="20319" y="9628"/>
                    <a:pt x="19986" y="10344"/>
                    <a:pt x="19813" y="11122"/>
                  </a:cubicBezTo>
                  <a:cubicBezTo>
                    <a:pt x="19702" y="11751"/>
                    <a:pt x="19689" y="12393"/>
                    <a:pt x="19763" y="13035"/>
                  </a:cubicBezTo>
                  <a:lnTo>
                    <a:pt x="19788" y="13233"/>
                  </a:lnTo>
                  <a:cubicBezTo>
                    <a:pt x="19850" y="13813"/>
                    <a:pt x="19912" y="14418"/>
                    <a:pt x="19763" y="14998"/>
                  </a:cubicBezTo>
                  <a:cubicBezTo>
                    <a:pt x="19603" y="15627"/>
                    <a:pt x="19220" y="16183"/>
                    <a:pt x="18690" y="16566"/>
                  </a:cubicBezTo>
                  <a:cubicBezTo>
                    <a:pt x="18714" y="16417"/>
                    <a:pt x="18727" y="16282"/>
                    <a:pt x="18739" y="16146"/>
                  </a:cubicBezTo>
                  <a:lnTo>
                    <a:pt x="18776" y="15911"/>
                  </a:lnTo>
                  <a:cubicBezTo>
                    <a:pt x="18887" y="14998"/>
                    <a:pt x="19010" y="13973"/>
                    <a:pt x="18578" y="13159"/>
                  </a:cubicBezTo>
                  <a:cubicBezTo>
                    <a:pt x="18480" y="12949"/>
                    <a:pt x="18319" y="12776"/>
                    <a:pt x="18134" y="12628"/>
                  </a:cubicBezTo>
                  <a:cubicBezTo>
                    <a:pt x="18159" y="12566"/>
                    <a:pt x="18171" y="12504"/>
                    <a:pt x="18183" y="12430"/>
                  </a:cubicBezTo>
                  <a:cubicBezTo>
                    <a:pt x="18257" y="12097"/>
                    <a:pt x="18332" y="11764"/>
                    <a:pt x="18393" y="11431"/>
                  </a:cubicBezTo>
                  <a:cubicBezTo>
                    <a:pt x="18554" y="10579"/>
                    <a:pt x="18739" y="9579"/>
                    <a:pt x="18887" y="8567"/>
                  </a:cubicBezTo>
                  <a:cubicBezTo>
                    <a:pt x="18949" y="8196"/>
                    <a:pt x="18998" y="7814"/>
                    <a:pt x="19047" y="7443"/>
                  </a:cubicBezTo>
                  <a:lnTo>
                    <a:pt x="19072" y="7209"/>
                  </a:lnTo>
                  <a:cubicBezTo>
                    <a:pt x="19134" y="6789"/>
                    <a:pt x="19171" y="6370"/>
                    <a:pt x="19159" y="5950"/>
                  </a:cubicBezTo>
                  <a:lnTo>
                    <a:pt x="19208" y="5789"/>
                  </a:lnTo>
                  <a:cubicBezTo>
                    <a:pt x="19307" y="5333"/>
                    <a:pt x="19356" y="4864"/>
                    <a:pt x="19344" y="4395"/>
                  </a:cubicBezTo>
                  <a:cubicBezTo>
                    <a:pt x="19467" y="4382"/>
                    <a:pt x="19591" y="4370"/>
                    <a:pt x="19714" y="4370"/>
                  </a:cubicBezTo>
                  <a:cubicBezTo>
                    <a:pt x="19729" y="4369"/>
                    <a:pt x="19744" y="4369"/>
                    <a:pt x="19759" y="4369"/>
                  </a:cubicBezTo>
                  <a:close/>
                  <a:moveTo>
                    <a:pt x="15665" y="16035"/>
                  </a:moveTo>
                  <a:lnTo>
                    <a:pt x="15678" y="16059"/>
                  </a:lnTo>
                  <a:lnTo>
                    <a:pt x="15690" y="16072"/>
                  </a:lnTo>
                  <a:cubicBezTo>
                    <a:pt x="15727" y="16146"/>
                    <a:pt x="15739" y="16220"/>
                    <a:pt x="15752" y="16294"/>
                  </a:cubicBezTo>
                  <a:cubicBezTo>
                    <a:pt x="15776" y="16529"/>
                    <a:pt x="15789" y="16763"/>
                    <a:pt x="15776" y="16985"/>
                  </a:cubicBezTo>
                  <a:cubicBezTo>
                    <a:pt x="15776" y="17084"/>
                    <a:pt x="15764" y="17183"/>
                    <a:pt x="15752" y="17282"/>
                  </a:cubicBezTo>
                  <a:cubicBezTo>
                    <a:pt x="15752" y="17319"/>
                    <a:pt x="15739" y="17356"/>
                    <a:pt x="15727" y="17393"/>
                  </a:cubicBezTo>
                  <a:cubicBezTo>
                    <a:pt x="15727" y="17405"/>
                    <a:pt x="15715" y="17430"/>
                    <a:pt x="15702" y="17454"/>
                  </a:cubicBezTo>
                  <a:lnTo>
                    <a:pt x="15690" y="17479"/>
                  </a:lnTo>
                  <a:cubicBezTo>
                    <a:pt x="15678" y="17504"/>
                    <a:pt x="15641" y="17565"/>
                    <a:pt x="15616" y="17578"/>
                  </a:cubicBezTo>
                  <a:cubicBezTo>
                    <a:pt x="15604" y="17565"/>
                    <a:pt x="15591" y="17553"/>
                    <a:pt x="15591" y="17528"/>
                  </a:cubicBezTo>
                  <a:cubicBezTo>
                    <a:pt x="15529" y="17430"/>
                    <a:pt x="15492" y="17319"/>
                    <a:pt x="15480" y="17207"/>
                  </a:cubicBezTo>
                  <a:cubicBezTo>
                    <a:pt x="15418" y="16812"/>
                    <a:pt x="15443" y="16417"/>
                    <a:pt x="15566" y="16035"/>
                  </a:cubicBezTo>
                  <a:close/>
                  <a:moveTo>
                    <a:pt x="19989" y="2974"/>
                  </a:moveTo>
                  <a:cubicBezTo>
                    <a:pt x="20398" y="2974"/>
                    <a:pt x="20794" y="3084"/>
                    <a:pt x="21134" y="3284"/>
                  </a:cubicBezTo>
                  <a:cubicBezTo>
                    <a:pt x="22417" y="4074"/>
                    <a:pt x="22677" y="5913"/>
                    <a:pt x="22738" y="6678"/>
                  </a:cubicBezTo>
                  <a:cubicBezTo>
                    <a:pt x="22800" y="7369"/>
                    <a:pt x="22726" y="8061"/>
                    <a:pt x="22541" y="8727"/>
                  </a:cubicBezTo>
                  <a:cubicBezTo>
                    <a:pt x="22319" y="9443"/>
                    <a:pt x="22035" y="10147"/>
                    <a:pt x="21689" y="10813"/>
                  </a:cubicBezTo>
                  <a:cubicBezTo>
                    <a:pt x="21627" y="10937"/>
                    <a:pt x="21566" y="11073"/>
                    <a:pt x="21504" y="11208"/>
                  </a:cubicBezTo>
                  <a:cubicBezTo>
                    <a:pt x="21245" y="11739"/>
                    <a:pt x="20973" y="12282"/>
                    <a:pt x="20751" y="12838"/>
                  </a:cubicBezTo>
                  <a:cubicBezTo>
                    <a:pt x="20479" y="13529"/>
                    <a:pt x="20319" y="14257"/>
                    <a:pt x="20294" y="14998"/>
                  </a:cubicBezTo>
                  <a:cubicBezTo>
                    <a:pt x="20294" y="15208"/>
                    <a:pt x="20307" y="15430"/>
                    <a:pt x="20307" y="15652"/>
                  </a:cubicBezTo>
                  <a:cubicBezTo>
                    <a:pt x="20307" y="15837"/>
                    <a:pt x="20319" y="16035"/>
                    <a:pt x="20307" y="16232"/>
                  </a:cubicBezTo>
                  <a:cubicBezTo>
                    <a:pt x="20294" y="16640"/>
                    <a:pt x="20121" y="17035"/>
                    <a:pt x="19837" y="17343"/>
                  </a:cubicBezTo>
                  <a:cubicBezTo>
                    <a:pt x="19554" y="17627"/>
                    <a:pt x="19245" y="17874"/>
                    <a:pt x="18912" y="18096"/>
                  </a:cubicBezTo>
                  <a:cubicBezTo>
                    <a:pt x="18739" y="18207"/>
                    <a:pt x="18554" y="18318"/>
                    <a:pt x="18381" y="18417"/>
                  </a:cubicBezTo>
                  <a:lnTo>
                    <a:pt x="18220" y="18516"/>
                  </a:lnTo>
                  <a:cubicBezTo>
                    <a:pt x="18381" y="17985"/>
                    <a:pt x="18504" y="17516"/>
                    <a:pt x="18591" y="17072"/>
                  </a:cubicBezTo>
                  <a:cubicBezTo>
                    <a:pt x="19134" y="16689"/>
                    <a:pt x="19578" y="16183"/>
                    <a:pt x="19862" y="15578"/>
                  </a:cubicBezTo>
                  <a:cubicBezTo>
                    <a:pt x="20220" y="14788"/>
                    <a:pt x="20146" y="13961"/>
                    <a:pt x="20072" y="13159"/>
                  </a:cubicBezTo>
                  <a:cubicBezTo>
                    <a:pt x="19998" y="12603"/>
                    <a:pt x="19998" y="12048"/>
                    <a:pt x="20060" y="11492"/>
                  </a:cubicBezTo>
                  <a:cubicBezTo>
                    <a:pt x="20195" y="10653"/>
                    <a:pt x="20566" y="9875"/>
                    <a:pt x="20924" y="9122"/>
                  </a:cubicBezTo>
                  <a:cubicBezTo>
                    <a:pt x="21146" y="8665"/>
                    <a:pt x="21343" y="8196"/>
                    <a:pt x="21529" y="7727"/>
                  </a:cubicBezTo>
                  <a:cubicBezTo>
                    <a:pt x="21738" y="7110"/>
                    <a:pt x="22146" y="5592"/>
                    <a:pt x="21269" y="4728"/>
                  </a:cubicBezTo>
                  <a:cubicBezTo>
                    <a:pt x="20862" y="4333"/>
                    <a:pt x="20307" y="4111"/>
                    <a:pt x="19739" y="4111"/>
                  </a:cubicBezTo>
                  <a:cubicBezTo>
                    <a:pt x="19381" y="4111"/>
                    <a:pt x="19023" y="4197"/>
                    <a:pt x="18702" y="4357"/>
                  </a:cubicBezTo>
                  <a:cubicBezTo>
                    <a:pt x="18615" y="4234"/>
                    <a:pt x="18529" y="4111"/>
                    <a:pt x="18443" y="4000"/>
                  </a:cubicBezTo>
                  <a:cubicBezTo>
                    <a:pt x="18257" y="3790"/>
                    <a:pt x="18060" y="3605"/>
                    <a:pt x="17838" y="3432"/>
                  </a:cubicBezTo>
                  <a:cubicBezTo>
                    <a:pt x="18455" y="3222"/>
                    <a:pt x="19208" y="2975"/>
                    <a:pt x="19924" y="2975"/>
                  </a:cubicBezTo>
                  <a:cubicBezTo>
                    <a:pt x="19946" y="2974"/>
                    <a:pt x="19967" y="2974"/>
                    <a:pt x="19989" y="2974"/>
                  </a:cubicBezTo>
                  <a:close/>
                  <a:moveTo>
                    <a:pt x="3751" y="8627"/>
                  </a:moveTo>
                  <a:cubicBezTo>
                    <a:pt x="3781" y="8627"/>
                    <a:pt x="3810" y="8628"/>
                    <a:pt x="3840" y="8628"/>
                  </a:cubicBezTo>
                  <a:cubicBezTo>
                    <a:pt x="4235" y="8628"/>
                    <a:pt x="4617" y="8665"/>
                    <a:pt x="4988" y="8740"/>
                  </a:cubicBezTo>
                  <a:cubicBezTo>
                    <a:pt x="6025" y="8962"/>
                    <a:pt x="7037" y="9320"/>
                    <a:pt x="7975" y="9801"/>
                  </a:cubicBezTo>
                  <a:cubicBezTo>
                    <a:pt x="8740" y="10184"/>
                    <a:pt x="9715" y="10727"/>
                    <a:pt x="10481" y="11492"/>
                  </a:cubicBezTo>
                  <a:cubicBezTo>
                    <a:pt x="11320" y="12332"/>
                    <a:pt x="11715" y="13369"/>
                    <a:pt x="11604" y="14430"/>
                  </a:cubicBezTo>
                  <a:cubicBezTo>
                    <a:pt x="11518" y="14949"/>
                    <a:pt x="11370" y="15467"/>
                    <a:pt x="11147" y="15948"/>
                  </a:cubicBezTo>
                  <a:lnTo>
                    <a:pt x="11086" y="16109"/>
                  </a:lnTo>
                  <a:cubicBezTo>
                    <a:pt x="10900" y="16640"/>
                    <a:pt x="10641" y="17158"/>
                    <a:pt x="10345" y="17639"/>
                  </a:cubicBezTo>
                  <a:cubicBezTo>
                    <a:pt x="10098" y="18072"/>
                    <a:pt x="9752" y="18442"/>
                    <a:pt x="9320" y="18701"/>
                  </a:cubicBezTo>
                  <a:cubicBezTo>
                    <a:pt x="9123" y="18800"/>
                    <a:pt x="8901" y="18849"/>
                    <a:pt x="8679" y="18849"/>
                  </a:cubicBezTo>
                  <a:cubicBezTo>
                    <a:pt x="8382" y="18837"/>
                    <a:pt x="8098" y="18800"/>
                    <a:pt x="7814" y="18726"/>
                  </a:cubicBezTo>
                  <a:lnTo>
                    <a:pt x="7716" y="18701"/>
                  </a:lnTo>
                  <a:cubicBezTo>
                    <a:pt x="7185" y="18590"/>
                    <a:pt x="6667" y="18429"/>
                    <a:pt x="6160" y="18232"/>
                  </a:cubicBezTo>
                  <a:cubicBezTo>
                    <a:pt x="5963" y="18146"/>
                    <a:pt x="5765" y="18059"/>
                    <a:pt x="5556" y="17973"/>
                  </a:cubicBezTo>
                  <a:cubicBezTo>
                    <a:pt x="5235" y="17837"/>
                    <a:pt x="4901" y="17689"/>
                    <a:pt x="4568" y="17565"/>
                  </a:cubicBezTo>
                  <a:cubicBezTo>
                    <a:pt x="3445" y="17146"/>
                    <a:pt x="2445" y="16454"/>
                    <a:pt x="1605" y="15850"/>
                  </a:cubicBezTo>
                  <a:cubicBezTo>
                    <a:pt x="1186" y="15566"/>
                    <a:pt x="840" y="15183"/>
                    <a:pt x="593" y="14739"/>
                  </a:cubicBezTo>
                  <a:cubicBezTo>
                    <a:pt x="383" y="14307"/>
                    <a:pt x="309" y="13838"/>
                    <a:pt x="371" y="13369"/>
                  </a:cubicBezTo>
                  <a:cubicBezTo>
                    <a:pt x="420" y="12887"/>
                    <a:pt x="532" y="12430"/>
                    <a:pt x="667" y="11974"/>
                  </a:cubicBezTo>
                  <a:cubicBezTo>
                    <a:pt x="680" y="11961"/>
                    <a:pt x="692" y="11949"/>
                    <a:pt x="704" y="11937"/>
                  </a:cubicBezTo>
                  <a:cubicBezTo>
                    <a:pt x="951" y="11122"/>
                    <a:pt x="1334" y="10357"/>
                    <a:pt x="1815" y="9665"/>
                  </a:cubicBezTo>
                  <a:cubicBezTo>
                    <a:pt x="2000" y="9394"/>
                    <a:pt x="2198" y="9122"/>
                    <a:pt x="2420" y="8875"/>
                  </a:cubicBezTo>
                  <a:lnTo>
                    <a:pt x="2445" y="8875"/>
                  </a:lnTo>
                  <a:cubicBezTo>
                    <a:pt x="2861" y="8713"/>
                    <a:pt x="3310" y="8627"/>
                    <a:pt x="3751" y="8627"/>
                  </a:cubicBezTo>
                  <a:close/>
                  <a:moveTo>
                    <a:pt x="5008" y="7504"/>
                  </a:moveTo>
                  <a:cubicBezTo>
                    <a:pt x="5034" y="7504"/>
                    <a:pt x="5060" y="7504"/>
                    <a:pt x="5086" y="7505"/>
                  </a:cubicBezTo>
                  <a:cubicBezTo>
                    <a:pt x="5469" y="7505"/>
                    <a:pt x="5839" y="7555"/>
                    <a:pt x="6210" y="7629"/>
                  </a:cubicBezTo>
                  <a:cubicBezTo>
                    <a:pt x="6975" y="7801"/>
                    <a:pt x="7716" y="8061"/>
                    <a:pt x="8432" y="8406"/>
                  </a:cubicBezTo>
                  <a:cubicBezTo>
                    <a:pt x="9752" y="9011"/>
                    <a:pt x="10987" y="9813"/>
                    <a:pt x="12098" y="10764"/>
                  </a:cubicBezTo>
                  <a:cubicBezTo>
                    <a:pt x="12814" y="11381"/>
                    <a:pt x="13209" y="12035"/>
                    <a:pt x="13295" y="12764"/>
                  </a:cubicBezTo>
                  <a:cubicBezTo>
                    <a:pt x="13382" y="13455"/>
                    <a:pt x="13271" y="14171"/>
                    <a:pt x="13159" y="14874"/>
                  </a:cubicBezTo>
                  <a:lnTo>
                    <a:pt x="13122" y="15109"/>
                  </a:lnTo>
                  <a:cubicBezTo>
                    <a:pt x="13036" y="15664"/>
                    <a:pt x="12962" y="16084"/>
                    <a:pt x="12888" y="16467"/>
                  </a:cubicBezTo>
                  <a:cubicBezTo>
                    <a:pt x="12727" y="16874"/>
                    <a:pt x="12592" y="17282"/>
                    <a:pt x="12456" y="17689"/>
                  </a:cubicBezTo>
                  <a:lnTo>
                    <a:pt x="12431" y="17763"/>
                  </a:lnTo>
                  <a:cubicBezTo>
                    <a:pt x="12332" y="18034"/>
                    <a:pt x="12258" y="18331"/>
                    <a:pt x="12197" y="18615"/>
                  </a:cubicBezTo>
                  <a:cubicBezTo>
                    <a:pt x="12048" y="18899"/>
                    <a:pt x="11863" y="19170"/>
                    <a:pt x="11653" y="19405"/>
                  </a:cubicBezTo>
                  <a:cubicBezTo>
                    <a:pt x="11395" y="19545"/>
                    <a:pt x="11117" y="19619"/>
                    <a:pt x="10828" y="19619"/>
                  </a:cubicBezTo>
                  <a:cubicBezTo>
                    <a:pt x="10787" y="19619"/>
                    <a:pt x="10745" y="19618"/>
                    <a:pt x="10703" y="19615"/>
                  </a:cubicBezTo>
                  <a:cubicBezTo>
                    <a:pt x="10617" y="19615"/>
                    <a:pt x="10505" y="19615"/>
                    <a:pt x="10382" y="19602"/>
                  </a:cubicBezTo>
                  <a:cubicBezTo>
                    <a:pt x="9839" y="19553"/>
                    <a:pt x="9308" y="19454"/>
                    <a:pt x="8790" y="19306"/>
                  </a:cubicBezTo>
                  <a:cubicBezTo>
                    <a:pt x="8580" y="19244"/>
                    <a:pt x="8382" y="19182"/>
                    <a:pt x="8185" y="19096"/>
                  </a:cubicBezTo>
                  <a:lnTo>
                    <a:pt x="8185" y="19096"/>
                  </a:lnTo>
                  <a:cubicBezTo>
                    <a:pt x="8358" y="19133"/>
                    <a:pt x="8543" y="19145"/>
                    <a:pt x="8728" y="19158"/>
                  </a:cubicBezTo>
                  <a:cubicBezTo>
                    <a:pt x="9197" y="19158"/>
                    <a:pt x="9641" y="18923"/>
                    <a:pt x="10073" y="18491"/>
                  </a:cubicBezTo>
                  <a:cubicBezTo>
                    <a:pt x="10740" y="17800"/>
                    <a:pt x="11283" y="16788"/>
                    <a:pt x="11666" y="15467"/>
                  </a:cubicBezTo>
                  <a:cubicBezTo>
                    <a:pt x="11851" y="14899"/>
                    <a:pt x="11925" y="14282"/>
                    <a:pt x="11888" y="13689"/>
                  </a:cubicBezTo>
                  <a:cubicBezTo>
                    <a:pt x="11814" y="13109"/>
                    <a:pt x="11629" y="12554"/>
                    <a:pt x="11320" y="12060"/>
                  </a:cubicBezTo>
                  <a:cubicBezTo>
                    <a:pt x="10826" y="11258"/>
                    <a:pt x="10061" y="10566"/>
                    <a:pt x="8987" y="9937"/>
                  </a:cubicBezTo>
                  <a:cubicBezTo>
                    <a:pt x="8012" y="9357"/>
                    <a:pt x="6950" y="8912"/>
                    <a:pt x="5852" y="8616"/>
                  </a:cubicBezTo>
                  <a:cubicBezTo>
                    <a:pt x="5198" y="8419"/>
                    <a:pt x="4519" y="8320"/>
                    <a:pt x="3840" y="8308"/>
                  </a:cubicBezTo>
                  <a:cubicBezTo>
                    <a:pt x="3543" y="8308"/>
                    <a:pt x="3247" y="8332"/>
                    <a:pt x="2951" y="8382"/>
                  </a:cubicBezTo>
                  <a:lnTo>
                    <a:pt x="2877" y="8406"/>
                  </a:lnTo>
                  <a:cubicBezTo>
                    <a:pt x="3136" y="8172"/>
                    <a:pt x="3420" y="7962"/>
                    <a:pt x="3729" y="7801"/>
                  </a:cubicBezTo>
                  <a:cubicBezTo>
                    <a:pt x="4125" y="7603"/>
                    <a:pt x="4565" y="7504"/>
                    <a:pt x="5008" y="7504"/>
                  </a:cubicBezTo>
                  <a:close/>
                  <a:moveTo>
                    <a:pt x="14554" y="13578"/>
                  </a:moveTo>
                  <a:cubicBezTo>
                    <a:pt x="14727" y="13813"/>
                    <a:pt x="14690" y="15344"/>
                    <a:pt x="14641" y="16084"/>
                  </a:cubicBezTo>
                  <a:cubicBezTo>
                    <a:pt x="14591" y="16800"/>
                    <a:pt x="14480" y="17516"/>
                    <a:pt x="14394" y="18207"/>
                  </a:cubicBezTo>
                  <a:lnTo>
                    <a:pt x="14344" y="18504"/>
                  </a:lnTo>
                  <a:cubicBezTo>
                    <a:pt x="14295" y="18899"/>
                    <a:pt x="14233" y="19269"/>
                    <a:pt x="14196" y="19652"/>
                  </a:cubicBezTo>
                  <a:cubicBezTo>
                    <a:pt x="14172" y="19763"/>
                    <a:pt x="14159" y="19861"/>
                    <a:pt x="14147" y="19972"/>
                  </a:cubicBezTo>
                  <a:lnTo>
                    <a:pt x="14110" y="20244"/>
                  </a:lnTo>
                  <a:cubicBezTo>
                    <a:pt x="14110" y="20281"/>
                    <a:pt x="14098" y="20318"/>
                    <a:pt x="14098" y="20355"/>
                  </a:cubicBezTo>
                  <a:cubicBezTo>
                    <a:pt x="14085" y="20392"/>
                    <a:pt x="14073" y="20479"/>
                    <a:pt x="14073" y="20540"/>
                  </a:cubicBezTo>
                  <a:lnTo>
                    <a:pt x="14011" y="20528"/>
                  </a:lnTo>
                  <a:cubicBezTo>
                    <a:pt x="13678" y="20355"/>
                    <a:pt x="13369" y="20145"/>
                    <a:pt x="13110" y="19886"/>
                  </a:cubicBezTo>
                  <a:lnTo>
                    <a:pt x="13073" y="19861"/>
                  </a:lnTo>
                  <a:cubicBezTo>
                    <a:pt x="12826" y="19652"/>
                    <a:pt x="12567" y="19429"/>
                    <a:pt x="12493" y="19096"/>
                  </a:cubicBezTo>
                  <a:cubicBezTo>
                    <a:pt x="12419" y="18750"/>
                    <a:pt x="12542" y="18405"/>
                    <a:pt x="12653" y="18072"/>
                  </a:cubicBezTo>
                  <a:lnTo>
                    <a:pt x="12740" y="17837"/>
                  </a:lnTo>
                  <a:cubicBezTo>
                    <a:pt x="13011" y="17084"/>
                    <a:pt x="13295" y="16306"/>
                    <a:pt x="13616" y="15553"/>
                  </a:cubicBezTo>
                  <a:cubicBezTo>
                    <a:pt x="13678" y="15405"/>
                    <a:pt x="13752" y="15232"/>
                    <a:pt x="13814" y="15072"/>
                  </a:cubicBezTo>
                  <a:cubicBezTo>
                    <a:pt x="14011" y="14554"/>
                    <a:pt x="14258" y="14047"/>
                    <a:pt x="14554" y="13578"/>
                  </a:cubicBezTo>
                  <a:close/>
                  <a:moveTo>
                    <a:pt x="18430" y="15492"/>
                  </a:moveTo>
                  <a:lnTo>
                    <a:pt x="18406" y="15640"/>
                  </a:lnTo>
                  <a:cubicBezTo>
                    <a:pt x="18332" y="16492"/>
                    <a:pt x="18183" y="17331"/>
                    <a:pt x="17961" y="18158"/>
                  </a:cubicBezTo>
                  <a:cubicBezTo>
                    <a:pt x="17937" y="18244"/>
                    <a:pt x="17912" y="18331"/>
                    <a:pt x="17899" y="18417"/>
                  </a:cubicBezTo>
                  <a:cubicBezTo>
                    <a:pt x="17764" y="18936"/>
                    <a:pt x="17616" y="19479"/>
                    <a:pt x="17282" y="19874"/>
                  </a:cubicBezTo>
                  <a:cubicBezTo>
                    <a:pt x="17072" y="20121"/>
                    <a:pt x="16813" y="20182"/>
                    <a:pt x="16529" y="20269"/>
                  </a:cubicBezTo>
                  <a:lnTo>
                    <a:pt x="16258" y="20343"/>
                  </a:lnTo>
                  <a:cubicBezTo>
                    <a:pt x="15912" y="20442"/>
                    <a:pt x="15566" y="20528"/>
                    <a:pt x="15209" y="20590"/>
                  </a:cubicBezTo>
                  <a:cubicBezTo>
                    <a:pt x="15023" y="20627"/>
                    <a:pt x="14826" y="20639"/>
                    <a:pt x="14628" y="20651"/>
                  </a:cubicBezTo>
                  <a:cubicBezTo>
                    <a:pt x="14530" y="20651"/>
                    <a:pt x="14431" y="20639"/>
                    <a:pt x="14320" y="20627"/>
                  </a:cubicBezTo>
                  <a:cubicBezTo>
                    <a:pt x="14344" y="20577"/>
                    <a:pt x="14357" y="20528"/>
                    <a:pt x="14357" y="20479"/>
                  </a:cubicBezTo>
                  <a:lnTo>
                    <a:pt x="14344" y="20479"/>
                  </a:lnTo>
                  <a:cubicBezTo>
                    <a:pt x="14344" y="20442"/>
                    <a:pt x="14357" y="20392"/>
                    <a:pt x="14369" y="20355"/>
                  </a:cubicBezTo>
                  <a:cubicBezTo>
                    <a:pt x="14381" y="20281"/>
                    <a:pt x="14394" y="20207"/>
                    <a:pt x="14419" y="20133"/>
                  </a:cubicBezTo>
                  <a:cubicBezTo>
                    <a:pt x="14431" y="20034"/>
                    <a:pt x="14456" y="19935"/>
                    <a:pt x="14468" y="19837"/>
                  </a:cubicBezTo>
                  <a:cubicBezTo>
                    <a:pt x="14517" y="19590"/>
                    <a:pt x="14554" y="19331"/>
                    <a:pt x="14591" y="19084"/>
                  </a:cubicBezTo>
                  <a:lnTo>
                    <a:pt x="14628" y="18812"/>
                  </a:lnTo>
                  <a:cubicBezTo>
                    <a:pt x="14739" y="18158"/>
                    <a:pt x="14838" y="17467"/>
                    <a:pt x="14900" y="16775"/>
                  </a:cubicBezTo>
                  <a:cubicBezTo>
                    <a:pt x="14925" y="16541"/>
                    <a:pt x="14937" y="16282"/>
                    <a:pt x="14949" y="15973"/>
                  </a:cubicBezTo>
                  <a:cubicBezTo>
                    <a:pt x="15097" y="15998"/>
                    <a:pt x="15246" y="16022"/>
                    <a:pt x="15394" y="16022"/>
                  </a:cubicBezTo>
                  <a:cubicBezTo>
                    <a:pt x="15258" y="16417"/>
                    <a:pt x="15221" y="16825"/>
                    <a:pt x="15270" y="17232"/>
                  </a:cubicBezTo>
                  <a:cubicBezTo>
                    <a:pt x="15307" y="17442"/>
                    <a:pt x="15394" y="17788"/>
                    <a:pt x="15604" y="17788"/>
                  </a:cubicBezTo>
                  <a:cubicBezTo>
                    <a:pt x="15641" y="17775"/>
                    <a:pt x="15690" y="17763"/>
                    <a:pt x="15715" y="17738"/>
                  </a:cubicBezTo>
                  <a:cubicBezTo>
                    <a:pt x="15924" y="17615"/>
                    <a:pt x="15949" y="17343"/>
                    <a:pt x="15974" y="17121"/>
                  </a:cubicBezTo>
                  <a:lnTo>
                    <a:pt x="15974" y="17109"/>
                  </a:lnTo>
                  <a:cubicBezTo>
                    <a:pt x="16011" y="16825"/>
                    <a:pt x="16011" y="16541"/>
                    <a:pt x="15974" y="16257"/>
                  </a:cubicBezTo>
                  <a:cubicBezTo>
                    <a:pt x="15961" y="16171"/>
                    <a:pt x="15949" y="16084"/>
                    <a:pt x="15912" y="16010"/>
                  </a:cubicBezTo>
                  <a:lnTo>
                    <a:pt x="15924" y="16010"/>
                  </a:lnTo>
                  <a:cubicBezTo>
                    <a:pt x="16258" y="15973"/>
                    <a:pt x="16579" y="15911"/>
                    <a:pt x="16900" y="15850"/>
                  </a:cubicBezTo>
                  <a:cubicBezTo>
                    <a:pt x="17060" y="15813"/>
                    <a:pt x="17208" y="15788"/>
                    <a:pt x="17369" y="15763"/>
                  </a:cubicBezTo>
                  <a:cubicBezTo>
                    <a:pt x="17517" y="15739"/>
                    <a:pt x="17640" y="15714"/>
                    <a:pt x="17788" y="15689"/>
                  </a:cubicBezTo>
                  <a:cubicBezTo>
                    <a:pt x="18011" y="15652"/>
                    <a:pt x="18233" y="15590"/>
                    <a:pt x="18430" y="15492"/>
                  </a:cubicBezTo>
                  <a:close/>
                  <a:moveTo>
                    <a:pt x="14147" y="0"/>
                  </a:moveTo>
                  <a:cubicBezTo>
                    <a:pt x="13690" y="0"/>
                    <a:pt x="13233" y="111"/>
                    <a:pt x="12826" y="309"/>
                  </a:cubicBezTo>
                  <a:cubicBezTo>
                    <a:pt x="12604" y="407"/>
                    <a:pt x="12394" y="543"/>
                    <a:pt x="12209" y="704"/>
                  </a:cubicBezTo>
                  <a:cubicBezTo>
                    <a:pt x="11987" y="654"/>
                    <a:pt x="11765" y="630"/>
                    <a:pt x="11530" y="630"/>
                  </a:cubicBezTo>
                  <a:lnTo>
                    <a:pt x="11333" y="630"/>
                  </a:lnTo>
                  <a:cubicBezTo>
                    <a:pt x="10715" y="667"/>
                    <a:pt x="10086" y="765"/>
                    <a:pt x="9506" y="1185"/>
                  </a:cubicBezTo>
                  <a:cubicBezTo>
                    <a:pt x="8975" y="1592"/>
                    <a:pt x="8506" y="2062"/>
                    <a:pt x="8111" y="2592"/>
                  </a:cubicBezTo>
                  <a:cubicBezTo>
                    <a:pt x="7691" y="3123"/>
                    <a:pt x="7247" y="3703"/>
                    <a:pt x="6728" y="4407"/>
                  </a:cubicBezTo>
                  <a:cubicBezTo>
                    <a:pt x="6074" y="5296"/>
                    <a:pt x="5383" y="6234"/>
                    <a:pt x="4716" y="7184"/>
                  </a:cubicBezTo>
                  <a:cubicBezTo>
                    <a:pt x="4494" y="7221"/>
                    <a:pt x="4284" y="7271"/>
                    <a:pt x="4074" y="7345"/>
                  </a:cubicBezTo>
                  <a:cubicBezTo>
                    <a:pt x="3235" y="7653"/>
                    <a:pt x="2482" y="8270"/>
                    <a:pt x="1778" y="9246"/>
                  </a:cubicBezTo>
                  <a:cubicBezTo>
                    <a:pt x="1482" y="9653"/>
                    <a:pt x="1210" y="10085"/>
                    <a:pt x="988" y="10542"/>
                  </a:cubicBezTo>
                  <a:cubicBezTo>
                    <a:pt x="927" y="10653"/>
                    <a:pt x="877" y="10764"/>
                    <a:pt x="828" y="10887"/>
                  </a:cubicBezTo>
                  <a:cubicBezTo>
                    <a:pt x="692" y="11110"/>
                    <a:pt x="581" y="11344"/>
                    <a:pt x="495" y="11591"/>
                  </a:cubicBezTo>
                  <a:lnTo>
                    <a:pt x="470" y="11653"/>
                  </a:lnTo>
                  <a:cubicBezTo>
                    <a:pt x="309" y="12060"/>
                    <a:pt x="186" y="12480"/>
                    <a:pt x="112" y="12912"/>
                  </a:cubicBezTo>
                  <a:cubicBezTo>
                    <a:pt x="13" y="13381"/>
                    <a:pt x="1" y="13887"/>
                    <a:pt x="100" y="14368"/>
                  </a:cubicBezTo>
                  <a:cubicBezTo>
                    <a:pt x="211" y="14788"/>
                    <a:pt x="408" y="15195"/>
                    <a:pt x="704" y="15529"/>
                  </a:cubicBezTo>
                  <a:cubicBezTo>
                    <a:pt x="1050" y="15887"/>
                    <a:pt x="1433" y="16208"/>
                    <a:pt x="1852" y="16479"/>
                  </a:cubicBezTo>
                  <a:lnTo>
                    <a:pt x="1976" y="16566"/>
                  </a:lnTo>
                  <a:cubicBezTo>
                    <a:pt x="2482" y="16924"/>
                    <a:pt x="3013" y="17257"/>
                    <a:pt x="3556" y="17553"/>
                  </a:cubicBezTo>
                  <a:cubicBezTo>
                    <a:pt x="3976" y="17751"/>
                    <a:pt x="4395" y="17936"/>
                    <a:pt x="4840" y="18096"/>
                  </a:cubicBezTo>
                  <a:lnTo>
                    <a:pt x="5259" y="18244"/>
                  </a:lnTo>
                  <a:lnTo>
                    <a:pt x="5284" y="18257"/>
                  </a:lnTo>
                  <a:lnTo>
                    <a:pt x="5296" y="18257"/>
                  </a:lnTo>
                  <a:cubicBezTo>
                    <a:pt x="5556" y="18429"/>
                    <a:pt x="5827" y="18565"/>
                    <a:pt x="6111" y="18652"/>
                  </a:cubicBezTo>
                  <a:lnTo>
                    <a:pt x="6247" y="18713"/>
                  </a:lnTo>
                  <a:cubicBezTo>
                    <a:pt x="6457" y="18787"/>
                    <a:pt x="6679" y="18874"/>
                    <a:pt x="6889" y="18948"/>
                  </a:cubicBezTo>
                  <a:lnTo>
                    <a:pt x="7345" y="19121"/>
                  </a:lnTo>
                  <a:cubicBezTo>
                    <a:pt x="7457" y="19170"/>
                    <a:pt x="7580" y="19220"/>
                    <a:pt x="7691" y="19257"/>
                  </a:cubicBezTo>
                  <a:cubicBezTo>
                    <a:pt x="7950" y="19380"/>
                    <a:pt x="8222" y="19479"/>
                    <a:pt x="8506" y="19553"/>
                  </a:cubicBezTo>
                  <a:cubicBezTo>
                    <a:pt x="9000" y="19676"/>
                    <a:pt x="9518" y="19775"/>
                    <a:pt x="10024" y="19837"/>
                  </a:cubicBezTo>
                  <a:cubicBezTo>
                    <a:pt x="10209" y="19849"/>
                    <a:pt x="10456" y="19874"/>
                    <a:pt x="10703" y="19874"/>
                  </a:cubicBezTo>
                  <a:cubicBezTo>
                    <a:pt x="10987" y="19874"/>
                    <a:pt x="11283" y="19837"/>
                    <a:pt x="11555" y="19750"/>
                  </a:cubicBezTo>
                  <a:cubicBezTo>
                    <a:pt x="11814" y="19664"/>
                    <a:pt x="12048" y="19503"/>
                    <a:pt x="12234" y="19294"/>
                  </a:cubicBezTo>
                  <a:cubicBezTo>
                    <a:pt x="12283" y="19479"/>
                    <a:pt x="12369" y="19652"/>
                    <a:pt x="12493" y="19787"/>
                  </a:cubicBezTo>
                  <a:cubicBezTo>
                    <a:pt x="12764" y="20108"/>
                    <a:pt x="13085" y="20392"/>
                    <a:pt x="13431" y="20614"/>
                  </a:cubicBezTo>
                  <a:cubicBezTo>
                    <a:pt x="13777" y="20849"/>
                    <a:pt x="14172" y="20985"/>
                    <a:pt x="14579" y="20985"/>
                  </a:cubicBezTo>
                  <a:cubicBezTo>
                    <a:pt x="15060" y="20985"/>
                    <a:pt x="15529" y="20898"/>
                    <a:pt x="15986" y="20762"/>
                  </a:cubicBezTo>
                  <a:cubicBezTo>
                    <a:pt x="16147" y="20713"/>
                    <a:pt x="16319" y="20651"/>
                    <a:pt x="16480" y="20602"/>
                  </a:cubicBezTo>
                  <a:lnTo>
                    <a:pt x="16640" y="20553"/>
                  </a:lnTo>
                  <a:lnTo>
                    <a:pt x="16752" y="20516"/>
                  </a:lnTo>
                  <a:cubicBezTo>
                    <a:pt x="16900" y="20479"/>
                    <a:pt x="17048" y="20417"/>
                    <a:pt x="17184" y="20343"/>
                  </a:cubicBezTo>
                  <a:cubicBezTo>
                    <a:pt x="17702" y="20034"/>
                    <a:pt x="17937" y="19417"/>
                    <a:pt x="18109" y="18849"/>
                  </a:cubicBezTo>
                  <a:cubicBezTo>
                    <a:pt x="18406" y="18726"/>
                    <a:pt x="18690" y="18565"/>
                    <a:pt x="18949" y="18380"/>
                  </a:cubicBezTo>
                  <a:cubicBezTo>
                    <a:pt x="19257" y="18183"/>
                    <a:pt x="19541" y="17960"/>
                    <a:pt x="19813" y="17726"/>
                  </a:cubicBezTo>
                  <a:cubicBezTo>
                    <a:pt x="20084" y="17504"/>
                    <a:pt x="20294" y="17220"/>
                    <a:pt x="20442" y="16899"/>
                  </a:cubicBezTo>
                  <a:cubicBezTo>
                    <a:pt x="20590" y="16553"/>
                    <a:pt x="20590" y="16208"/>
                    <a:pt x="20578" y="15800"/>
                  </a:cubicBezTo>
                  <a:cubicBezTo>
                    <a:pt x="20516" y="14998"/>
                    <a:pt x="20603" y="14196"/>
                    <a:pt x="20825" y="13418"/>
                  </a:cubicBezTo>
                  <a:cubicBezTo>
                    <a:pt x="21060" y="12751"/>
                    <a:pt x="21343" y="12097"/>
                    <a:pt x="21664" y="11468"/>
                  </a:cubicBezTo>
                  <a:lnTo>
                    <a:pt x="21837" y="11110"/>
                  </a:lnTo>
                  <a:cubicBezTo>
                    <a:pt x="22183" y="10431"/>
                    <a:pt x="22491" y="9727"/>
                    <a:pt x="22738" y="8999"/>
                  </a:cubicBezTo>
                  <a:cubicBezTo>
                    <a:pt x="22961" y="8308"/>
                    <a:pt x="23072" y="7579"/>
                    <a:pt x="23047" y="6851"/>
                  </a:cubicBezTo>
                  <a:cubicBezTo>
                    <a:pt x="23010" y="5913"/>
                    <a:pt x="22751" y="4185"/>
                    <a:pt x="21578" y="3234"/>
                  </a:cubicBezTo>
                  <a:cubicBezTo>
                    <a:pt x="21136" y="2887"/>
                    <a:pt x="20600" y="2703"/>
                    <a:pt x="20040" y="2703"/>
                  </a:cubicBezTo>
                  <a:cubicBezTo>
                    <a:pt x="20022" y="2703"/>
                    <a:pt x="20004" y="2703"/>
                    <a:pt x="19986" y="2703"/>
                  </a:cubicBezTo>
                  <a:cubicBezTo>
                    <a:pt x="19702" y="2703"/>
                    <a:pt x="19418" y="2740"/>
                    <a:pt x="19146" y="2802"/>
                  </a:cubicBezTo>
                  <a:cubicBezTo>
                    <a:pt x="18924" y="1889"/>
                    <a:pt x="18443" y="728"/>
                    <a:pt x="17381" y="296"/>
                  </a:cubicBezTo>
                  <a:cubicBezTo>
                    <a:pt x="17060" y="161"/>
                    <a:pt x="16714" y="99"/>
                    <a:pt x="16357" y="99"/>
                  </a:cubicBezTo>
                  <a:cubicBezTo>
                    <a:pt x="15974" y="111"/>
                    <a:pt x="15604" y="161"/>
                    <a:pt x="15233" y="284"/>
                  </a:cubicBezTo>
                  <a:cubicBezTo>
                    <a:pt x="15060" y="185"/>
                    <a:pt x="14875" y="111"/>
                    <a:pt x="14690" y="62"/>
                  </a:cubicBezTo>
                  <a:cubicBezTo>
                    <a:pt x="14505" y="12"/>
                    <a:pt x="14332" y="0"/>
                    <a:pt x="141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7" name="Google Shape;607;p145"/>
          <p:cNvSpPr txBox="1"/>
          <p:nvPr/>
        </p:nvSpPr>
        <p:spPr>
          <a:xfrm>
            <a:off x="2719555" y="904730"/>
            <a:ext cx="3799213" cy="114178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INSTRUCCIONES:</a:t>
            </a: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*Te pido que revises los factores y los “conviertas” en actividades que puedes hacer para desarrollar en ti la resiliencia.</a:t>
            </a:r>
            <a:endParaRPr dirty="0"/>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rial"/>
              <a:ea typeface="Arial"/>
              <a:cs typeface="Arial"/>
              <a:sym typeface="Arial"/>
            </a:endParaRPr>
          </a:p>
        </p:txBody>
      </p:sp>
      <p:sp>
        <p:nvSpPr>
          <p:cNvPr id="608" name="Google Shape;608;p145"/>
          <p:cNvSpPr txBox="1"/>
          <p:nvPr/>
        </p:nvSpPr>
        <p:spPr>
          <a:xfrm>
            <a:off x="264524" y="1129643"/>
            <a:ext cx="2204100" cy="67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Hemos revisado de manera sencilla el concepto de resiliencia y conocimos algunos factores que favorecen que una persona desarrolle resiliencia…</a:t>
            </a:r>
            <a:endParaRPr sz="1600" b="0" i="0" u="none" strike="noStrike" cap="none" dirty="0">
              <a:solidFill>
                <a:schemeClr val="dk2"/>
              </a:solidFill>
              <a:latin typeface="Arial"/>
              <a:ea typeface="Arial"/>
              <a:cs typeface="Arial"/>
              <a:sym typeface="Arial"/>
            </a:endParaRPr>
          </a:p>
        </p:txBody>
      </p:sp>
      <p:sp>
        <p:nvSpPr>
          <p:cNvPr id="609" name="Google Shape;609;p145"/>
          <p:cNvSpPr txBox="1"/>
          <p:nvPr/>
        </p:nvSpPr>
        <p:spPr>
          <a:xfrm>
            <a:off x="4828604" y="2289260"/>
            <a:ext cx="3078313"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800" b="0" i="0" u="none" strike="noStrike" cap="none" dirty="0">
                <a:solidFill>
                  <a:schemeClr val="dk2"/>
                </a:solidFill>
                <a:latin typeface="Arial"/>
                <a:ea typeface="Arial"/>
                <a:cs typeface="Arial"/>
                <a:sym typeface="Arial"/>
              </a:rPr>
              <a:t>Ejemplo:</a:t>
            </a:r>
            <a:endParaRPr dirty="0"/>
          </a:p>
          <a:p>
            <a:pPr marL="285750" marR="0" lvl="0" indent="-285750" algn="l" rtl="0">
              <a:lnSpc>
                <a:spcPct val="100000"/>
              </a:lnSpc>
              <a:spcBef>
                <a:spcPts val="0"/>
              </a:spcBef>
              <a:spcAft>
                <a:spcPts val="0"/>
              </a:spcAft>
              <a:buClr>
                <a:srgbClr val="000000"/>
              </a:buClr>
              <a:buSzPts val="1600"/>
              <a:buFont typeface="Arial"/>
              <a:buChar char="-"/>
            </a:pPr>
            <a:r>
              <a:rPr lang="en" sz="1200" b="0" i="0" u="none" strike="noStrike" cap="none" dirty="0">
                <a:solidFill>
                  <a:schemeClr val="dk2"/>
                </a:solidFill>
                <a:latin typeface="Arial"/>
                <a:ea typeface="Arial"/>
                <a:cs typeface="Arial"/>
                <a:sym typeface="Arial"/>
              </a:rPr>
              <a:t>Factor: </a:t>
            </a:r>
            <a:r>
              <a:rPr lang="en" sz="1200" b="0" i="0" u="none" strike="noStrike" cap="none" dirty="0">
                <a:solidFill>
                  <a:schemeClr val="dk1"/>
                </a:solidFill>
                <a:latin typeface="Arial"/>
                <a:ea typeface="Arial"/>
                <a:cs typeface="Arial"/>
                <a:sym typeface="Arial"/>
              </a:rPr>
              <a:t>tener relaciones de cariño y apoyo </a:t>
            </a:r>
            <a:r>
              <a:rPr lang="en" sz="1200" b="0" i="0" u="none" strike="noStrike" cap="none" dirty="0">
                <a:solidFill>
                  <a:srgbClr val="000000"/>
                </a:solidFill>
                <a:latin typeface="Arial"/>
                <a:ea typeface="Arial"/>
                <a:cs typeface="Arial"/>
                <a:sym typeface="Arial"/>
              </a:rPr>
              <a:t>dentro y fuera de la familia.</a:t>
            </a:r>
            <a:endParaRPr sz="1200" b="0" i="0" u="none" strike="noStrike" cap="none" dirty="0">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 sz="1200" b="0" i="0" u="none" strike="noStrike" cap="none" dirty="0">
                <a:solidFill>
                  <a:schemeClr val="dk2"/>
                </a:solidFill>
                <a:latin typeface="Arial"/>
                <a:ea typeface="Arial"/>
                <a:cs typeface="Arial"/>
                <a:sym typeface="Arial"/>
              </a:rPr>
              <a:t>Actividad para desarrollar resiliencia: cultivar las relaciones familiares, desarrollar amistades cercanas, pertenecer a grupos u organizaciones de ayuda.</a:t>
            </a:r>
            <a:endParaRPr sz="1600" b="0" i="0" u="none" strike="noStrike" cap="none" dirty="0">
              <a:solidFill>
                <a:schemeClr val="dk2"/>
              </a:solidFill>
              <a:latin typeface="Arial"/>
              <a:ea typeface="Arial"/>
              <a:cs typeface="Arial"/>
              <a:sym typeface="Arial"/>
            </a:endParaRPr>
          </a:p>
        </p:txBody>
      </p:sp>
      <p:sp>
        <p:nvSpPr>
          <p:cNvPr id="610" name="Google Shape;610;p145"/>
          <p:cNvSpPr txBox="1"/>
          <p:nvPr/>
        </p:nvSpPr>
        <p:spPr>
          <a:xfrm>
            <a:off x="4330891" y="4139174"/>
            <a:ext cx="4128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Arial"/>
                <a:ea typeface="Arial"/>
                <a:cs typeface="Arial"/>
                <a:sym typeface="Arial"/>
              </a:rPr>
              <a:t>*Escribe al menos 1 actividad por cada factor y súbelas a este espacio de tareas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1000"/>
                                        <p:tgtEl>
                                          <p:spTgt spid="580"/>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581"/>
                                        </p:tgtEl>
                                        <p:attrNameLst>
                                          <p:attrName>style.visibility</p:attrName>
                                        </p:attrNameLst>
                                      </p:cBhvr>
                                      <p:to>
                                        <p:strVal val="visible"/>
                                      </p:to>
                                    </p:set>
                                    <p:anim calcmode="lin" valueType="num">
                                      <p:cBhvr additive="base">
                                        <p:cTn id="10" dur="1000"/>
                                        <p:tgtEl>
                                          <p:spTgt spid="58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84"/>
                                        </p:tgtEl>
                                        <p:attrNameLst>
                                          <p:attrName>style.visibility</p:attrName>
                                        </p:attrNameLst>
                                      </p:cBhvr>
                                      <p:to>
                                        <p:strVal val="visible"/>
                                      </p:to>
                                    </p:set>
                                    <p:anim calcmode="lin" valueType="num">
                                      <p:cBhvr additive="base">
                                        <p:cTn id="15" dur="1000"/>
                                        <p:tgtEl>
                                          <p:spTgt spid="58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08"/>
                                        </p:tgtEl>
                                        <p:attrNameLst>
                                          <p:attrName>style.visibility</p:attrName>
                                        </p:attrNameLst>
                                      </p:cBhvr>
                                      <p:to>
                                        <p:strVal val="visible"/>
                                      </p:to>
                                    </p:set>
                                    <p:anim calcmode="lin" valueType="num">
                                      <p:cBhvr additive="base">
                                        <p:cTn id="20" dur="1000"/>
                                        <p:tgtEl>
                                          <p:spTgt spid="608"/>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07"/>
                                        </p:tgtEl>
                                        <p:attrNameLst>
                                          <p:attrName>style.visibility</p:attrName>
                                        </p:attrNameLst>
                                      </p:cBhvr>
                                      <p:to>
                                        <p:strVal val="visible"/>
                                      </p:to>
                                    </p:set>
                                    <p:anim calcmode="lin" valueType="num">
                                      <p:cBhvr additive="base">
                                        <p:cTn id="25" dur="1000"/>
                                        <p:tgtEl>
                                          <p:spTgt spid="6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10E244B34D28408F3E38D12B557904" ma:contentTypeVersion="" ma:contentTypeDescription="Crear nuevo documento." ma:contentTypeScope="" ma:versionID="83b48f1a5cc92caa31b6bc881584223b">
  <xsd:schema xmlns:xsd="http://www.w3.org/2001/XMLSchema" xmlns:xs="http://www.w3.org/2001/XMLSchema" xmlns:p="http://schemas.microsoft.com/office/2006/metadata/properties" targetNamespace="http://schemas.microsoft.com/office/2006/metadata/properties" ma:root="true" ma:fieldsID="52659f8b8e788353b95bbc27b5daf4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FF71F-CB26-4923-901B-F7F542CDF47A}"/>
</file>

<file path=customXml/itemProps2.xml><?xml version="1.0" encoding="utf-8"?>
<ds:datastoreItem xmlns:ds="http://schemas.openxmlformats.org/officeDocument/2006/customXml" ds:itemID="{575622EE-9B01-44EE-911A-3071F2999F6F}"/>
</file>

<file path=customXml/itemProps3.xml><?xml version="1.0" encoding="utf-8"?>
<ds:datastoreItem xmlns:ds="http://schemas.openxmlformats.org/officeDocument/2006/customXml" ds:itemID="{3CFED5E1-8851-4B10-B754-D38C90A786CD}"/>
</file>

<file path=docProps/app.xml><?xml version="1.0" encoding="utf-8"?>
<Properties xmlns="http://schemas.openxmlformats.org/officeDocument/2006/extended-properties" xmlns:vt="http://schemas.openxmlformats.org/officeDocument/2006/docPropsVTypes">
  <TotalTime>11</TotalTime>
  <Words>944</Words>
  <Application>Microsoft Office PowerPoint</Application>
  <PresentationFormat>Presentación en pantalla (16:9)</PresentationFormat>
  <Paragraphs>81</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13</vt:i4>
      </vt:variant>
    </vt:vector>
  </HeadingPairs>
  <TitlesOfParts>
    <vt:vector size="23" baseType="lpstr">
      <vt:lpstr>Open Sans</vt:lpstr>
      <vt:lpstr>DM Sans</vt:lpstr>
      <vt:lpstr>Calibri</vt:lpstr>
      <vt:lpstr>Proxima Nova Semibold</vt:lpstr>
      <vt:lpstr>Arial</vt:lpstr>
      <vt:lpstr>Itim</vt:lpstr>
      <vt:lpstr>Times New Roman</vt:lpstr>
      <vt:lpstr>Proxima Nova</vt:lpstr>
      <vt:lpstr>Online Notebook XL by Slidesgo</vt:lpstr>
      <vt:lpstr>Slidesgo Final Pages</vt:lpstr>
      <vt:lpstr>Curso de  Tutorías 2</vt:lpstr>
      <vt:lpstr>Resiliencia</vt:lpstr>
      <vt:lpstr>Orden del día </vt:lpstr>
      <vt:lpstr>REFLEXIÓN</vt:lpstr>
      <vt:lpstr>Resiliencia</vt:lpstr>
      <vt:lpstr>La resiliencia es la capacidad de hacer frente y adaptarse favorablemente ante la adversidad, circunstancias difíciles, estrés o experiencias traumáticas de cualquier tipo: personal, familiar, social, financiero, laboral (APA, 2011).</vt:lpstr>
      <vt:lpstr>Factores para la  Resiliencia</vt:lpstr>
      <vt:lpstr>Otros factores para la resiliencia (APA, 2011)</vt:lpstr>
      <vt:lpstr>ACTIVIDAD</vt:lpstr>
      <vt:lpstr>Presentación de PowerPoint</vt:lpstr>
      <vt:lpstr>Presentación de PowerPoint</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Tutorías 2</dc:title>
  <dc:creator>Liliana Vizcarra Esquer</dc:creator>
  <cp:lastModifiedBy>Marily Sainz Leyva</cp:lastModifiedBy>
  <cp:revision>4</cp:revision>
  <dcterms:modified xsi:type="dcterms:W3CDTF">2024-04-11T15:52:48Z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0x0101006110E244B34D28408F3E38D12B557904</vt:lpwstr>
  </property>
</Properties>
</file>